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1"/>
  </p:notesMasterIdLst>
  <p:sldIdLst>
    <p:sldId id="256" r:id="rId5"/>
    <p:sldId id="294" r:id="rId6"/>
    <p:sldId id="310" r:id="rId7"/>
    <p:sldId id="311" r:id="rId8"/>
    <p:sldId id="312" r:id="rId9"/>
    <p:sldId id="308" r:id="rId10"/>
    <p:sldId id="309" r:id="rId11"/>
    <p:sldId id="257" r:id="rId12"/>
    <p:sldId id="313" r:id="rId13"/>
    <p:sldId id="295" r:id="rId14"/>
    <p:sldId id="302" r:id="rId15"/>
    <p:sldId id="298" r:id="rId16"/>
    <p:sldId id="304" r:id="rId17"/>
    <p:sldId id="301" r:id="rId18"/>
    <p:sldId id="300" r:id="rId19"/>
    <p:sldId id="297" r:id="rId20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320CDB9-AE22-1B08-CF2D-C0F1D1D5EF22}" name="Andrejkovič, Milan" initials="AM" userId="S::milan.andrejkovic@mirri.gov.sk::e44ed0e5-e435-4d7c-adee-78d5fd03904d" providerId="AD"/>
  <p188:author id="{1E6041CD-D72C-EEA0-233F-C71AAD993008}" name="Ferčíková, Iveta" initials="FI" userId="S::iveta.fercikova@mirri.gov.sk::2d58c1cd-36fb-4858-82a7-443d74043b7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125E1C-46FA-4241-8A0C-ECC3863C992A}" v="40" dt="2023-03-07T12:33:15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978" autoAdjust="0"/>
  </p:normalViewPr>
  <p:slideViewPr>
    <p:cSldViewPr snapToGrid="0">
      <p:cViewPr varScale="1">
        <p:scale>
          <a:sx n="58" d="100"/>
          <a:sy n="58" d="100"/>
        </p:scale>
        <p:origin x="13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áš  Jankovič" userId="397d1488-d21a-4189-8f28-73cd76dd24c3" providerId="ADAL" clId="{B7A7AC7D-F08B-4DA1-A3D5-1158496138AD}"/>
    <pc:docChg chg="undo custSel addSld delSld modSld sldOrd">
      <pc:chgData name="Lukáš  Jankovič" userId="397d1488-d21a-4189-8f28-73cd76dd24c3" providerId="ADAL" clId="{B7A7AC7D-F08B-4DA1-A3D5-1158496138AD}" dt="2023-01-19T13:25:07.907" v="5826" actId="20577"/>
      <pc:docMkLst>
        <pc:docMk/>
      </pc:docMkLst>
      <pc:sldChg chg="modSp mod modNotesTx">
        <pc:chgData name="Lukáš  Jankovič" userId="397d1488-d21a-4189-8f28-73cd76dd24c3" providerId="ADAL" clId="{B7A7AC7D-F08B-4DA1-A3D5-1158496138AD}" dt="2023-01-17T14:34:07.679" v="4926" actId="20577"/>
        <pc:sldMkLst>
          <pc:docMk/>
          <pc:sldMk cId="0" sldId="256"/>
        </pc:sldMkLst>
        <pc:spChg chg="mod">
          <ac:chgData name="Lukáš  Jankovič" userId="397d1488-d21a-4189-8f28-73cd76dd24c3" providerId="ADAL" clId="{B7A7AC7D-F08B-4DA1-A3D5-1158496138AD}" dt="2023-01-12T13:12:32.890" v="3143" actId="1076"/>
          <ac:spMkLst>
            <pc:docMk/>
            <pc:sldMk cId="0" sldId="256"/>
            <ac:spMk id="43" creationId="{00000000-0000-0000-0000-000000000000}"/>
          </ac:spMkLst>
        </pc:spChg>
        <pc:spChg chg="mod">
          <ac:chgData name="Lukáš  Jankovič" userId="397d1488-d21a-4189-8f28-73cd76dd24c3" providerId="ADAL" clId="{B7A7AC7D-F08B-4DA1-A3D5-1158496138AD}" dt="2023-01-12T13:12:28.498" v="3142" actId="1076"/>
          <ac:spMkLst>
            <pc:docMk/>
            <pc:sldMk cId="0" sldId="256"/>
            <ac:spMk id="45" creationId="{00000000-0000-0000-0000-000000000000}"/>
          </ac:spMkLst>
        </pc:spChg>
      </pc:sldChg>
      <pc:sldChg chg="addSp delSp modSp mod modNotesTx">
        <pc:chgData name="Lukáš  Jankovič" userId="397d1488-d21a-4189-8f28-73cd76dd24c3" providerId="ADAL" clId="{B7A7AC7D-F08B-4DA1-A3D5-1158496138AD}" dt="2023-01-19T13:25:07.907" v="5826" actId="20577"/>
        <pc:sldMkLst>
          <pc:docMk/>
          <pc:sldMk cId="0" sldId="257"/>
        </pc:sldMkLst>
        <pc:spChg chg="mod">
          <ac:chgData name="Lukáš  Jankovič" userId="397d1488-d21a-4189-8f28-73cd76dd24c3" providerId="ADAL" clId="{B7A7AC7D-F08B-4DA1-A3D5-1158496138AD}" dt="2023-01-19T13:25:07.907" v="5826" actId="20577"/>
          <ac:spMkLst>
            <pc:docMk/>
            <pc:sldMk cId="0" sldId="257"/>
            <ac:spMk id="4" creationId="{FCAE129B-A014-26AD-32AF-7F07D41A60EB}"/>
          </ac:spMkLst>
        </pc:spChg>
        <pc:spChg chg="mod">
          <ac:chgData name="Lukáš  Jankovič" userId="397d1488-d21a-4189-8f28-73cd76dd24c3" providerId="ADAL" clId="{B7A7AC7D-F08B-4DA1-A3D5-1158496138AD}" dt="2023-01-19T12:11:35.360" v="5616" actId="20577"/>
          <ac:spMkLst>
            <pc:docMk/>
            <pc:sldMk cId="0" sldId="257"/>
            <ac:spMk id="5" creationId="{2BCA01DD-8A5B-0B04-3803-1887207CBF80}"/>
          </ac:spMkLst>
        </pc:spChg>
        <pc:spChg chg="add mod">
          <ac:chgData name="Lukáš  Jankovič" userId="397d1488-d21a-4189-8f28-73cd76dd24c3" providerId="ADAL" clId="{B7A7AC7D-F08B-4DA1-A3D5-1158496138AD}" dt="2023-01-12T12:45:57.904" v="2536" actId="1076"/>
          <ac:spMkLst>
            <pc:docMk/>
            <pc:sldMk cId="0" sldId="257"/>
            <ac:spMk id="7" creationId="{C6984471-80E7-2E52-324D-EB331D5BA2D1}"/>
          </ac:spMkLst>
        </pc:spChg>
        <pc:spChg chg="mod">
          <ac:chgData name="Lukáš  Jankovič" userId="397d1488-d21a-4189-8f28-73cd76dd24c3" providerId="ADAL" clId="{B7A7AC7D-F08B-4DA1-A3D5-1158496138AD}" dt="2022-12-21T13:23:47.737" v="633" actId="1076"/>
          <ac:spMkLst>
            <pc:docMk/>
            <pc:sldMk cId="0" sldId="257"/>
            <ac:spMk id="49" creationId="{00000000-0000-0000-0000-000000000000}"/>
          </ac:spMkLst>
        </pc:spChg>
        <pc:picChg chg="del">
          <ac:chgData name="Lukáš  Jankovič" userId="397d1488-d21a-4189-8f28-73cd76dd24c3" providerId="ADAL" clId="{B7A7AC7D-F08B-4DA1-A3D5-1158496138AD}" dt="2022-12-21T13:21:37.388" v="559" actId="478"/>
          <ac:picMkLst>
            <pc:docMk/>
            <pc:sldMk cId="0" sldId="257"/>
            <ac:picMk id="2" creationId="{B94D09EF-3BBF-4923-3303-2E9C4248D667}"/>
          </ac:picMkLst>
        </pc:picChg>
        <pc:picChg chg="add mod">
          <ac:chgData name="Lukáš  Jankovič" userId="397d1488-d21a-4189-8f28-73cd76dd24c3" providerId="ADAL" clId="{B7A7AC7D-F08B-4DA1-A3D5-1158496138AD}" dt="2023-01-12T12:44:04.440" v="2513" actId="1076"/>
          <ac:picMkLst>
            <pc:docMk/>
            <pc:sldMk cId="0" sldId="257"/>
            <ac:picMk id="3" creationId="{F06749AB-236E-5F69-12B6-0C71A5DB14FB}"/>
          </ac:picMkLst>
        </pc:picChg>
      </pc:sldChg>
      <pc:sldChg chg="del">
        <pc:chgData name="Lukáš  Jankovič" userId="397d1488-d21a-4189-8f28-73cd76dd24c3" providerId="ADAL" clId="{B7A7AC7D-F08B-4DA1-A3D5-1158496138AD}" dt="2022-12-21T13:23:51.430" v="634" actId="47"/>
        <pc:sldMkLst>
          <pc:docMk/>
          <pc:sldMk cId="178043490" sldId="293"/>
        </pc:sldMkLst>
      </pc:sldChg>
      <pc:sldChg chg="delSp modSp mod ord modNotesTx">
        <pc:chgData name="Lukáš  Jankovič" userId="397d1488-d21a-4189-8f28-73cd76dd24c3" providerId="ADAL" clId="{B7A7AC7D-F08B-4DA1-A3D5-1158496138AD}" dt="2023-01-19T13:01:19.623" v="5701" actId="20577"/>
        <pc:sldMkLst>
          <pc:docMk/>
          <pc:sldMk cId="1338561553" sldId="294"/>
        </pc:sldMkLst>
        <pc:spChg chg="del">
          <ac:chgData name="Lukáš  Jankovič" userId="397d1488-d21a-4189-8f28-73cd76dd24c3" providerId="ADAL" clId="{B7A7AC7D-F08B-4DA1-A3D5-1158496138AD}" dt="2023-01-19T12:33:30.138" v="5651" actId="478"/>
          <ac:spMkLst>
            <pc:docMk/>
            <pc:sldMk cId="1338561553" sldId="294"/>
            <ac:spMk id="4" creationId="{F0B1E6C1-2341-A387-3E02-ACC493680297}"/>
          </ac:spMkLst>
        </pc:spChg>
        <pc:spChg chg="mod">
          <ac:chgData name="Lukáš  Jankovič" userId="397d1488-d21a-4189-8f28-73cd76dd24c3" providerId="ADAL" clId="{B7A7AC7D-F08B-4DA1-A3D5-1158496138AD}" dt="2023-01-19T13:01:19.623" v="5701" actId="20577"/>
          <ac:spMkLst>
            <pc:docMk/>
            <pc:sldMk cId="1338561553" sldId="294"/>
            <ac:spMk id="6" creationId="{939720C7-9639-20C0-9741-30FB6D640141}"/>
          </ac:spMkLst>
        </pc:spChg>
        <pc:spChg chg="mod">
          <ac:chgData name="Lukáš  Jankovič" userId="397d1488-d21a-4189-8f28-73cd76dd24c3" providerId="ADAL" clId="{B7A7AC7D-F08B-4DA1-A3D5-1158496138AD}" dt="2023-01-19T12:32:52.001" v="5648" actId="20577"/>
          <ac:spMkLst>
            <pc:docMk/>
            <pc:sldMk cId="1338561553" sldId="294"/>
            <ac:spMk id="47" creationId="{00000000-0000-0000-0000-000000000000}"/>
          </ac:spMkLst>
        </pc:spChg>
        <pc:graphicFrameChg chg="del">
          <ac:chgData name="Lukáš  Jankovič" userId="397d1488-d21a-4189-8f28-73cd76dd24c3" providerId="ADAL" clId="{B7A7AC7D-F08B-4DA1-A3D5-1158496138AD}" dt="2023-01-19T12:33:24.383" v="5650" actId="478"/>
          <ac:graphicFrameMkLst>
            <pc:docMk/>
            <pc:sldMk cId="1338561553" sldId="294"/>
            <ac:graphicFrameMk id="3" creationId="{96B9247D-6D82-7792-644F-760DEC2DC1BC}"/>
          </ac:graphicFrameMkLst>
        </pc:graphicFrameChg>
      </pc:sldChg>
      <pc:sldChg chg="addSp delSp modSp mod ord modNotesTx">
        <pc:chgData name="Lukáš  Jankovič" userId="397d1488-d21a-4189-8f28-73cd76dd24c3" providerId="ADAL" clId="{B7A7AC7D-F08B-4DA1-A3D5-1158496138AD}" dt="2023-01-19T12:11:41.625" v="5627" actId="20577"/>
        <pc:sldMkLst>
          <pc:docMk/>
          <pc:sldMk cId="2160670466" sldId="295"/>
        </pc:sldMkLst>
        <pc:spChg chg="add mod">
          <ac:chgData name="Lukáš  Jankovič" userId="397d1488-d21a-4189-8f28-73cd76dd24c3" providerId="ADAL" clId="{B7A7AC7D-F08B-4DA1-A3D5-1158496138AD}" dt="2022-12-22T10:59:28.664" v="1747" actId="3626"/>
          <ac:spMkLst>
            <pc:docMk/>
            <pc:sldMk cId="2160670466" sldId="295"/>
            <ac:spMk id="2" creationId="{C8C18EE7-77E6-25D5-103C-5EFB090731DF}"/>
          </ac:spMkLst>
        </pc:spChg>
        <pc:spChg chg="add mod">
          <ac:chgData name="Lukáš  Jankovič" userId="397d1488-d21a-4189-8f28-73cd76dd24c3" providerId="ADAL" clId="{B7A7AC7D-F08B-4DA1-A3D5-1158496138AD}" dt="2023-01-17T14:35:57.795" v="5114" actId="20577"/>
          <ac:spMkLst>
            <pc:docMk/>
            <pc:sldMk cId="2160670466" sldId="295"/>
            <ac:spMk id="3" creationId="{B53DAA7C-E432-7FC7-DEC4-3B1E0CCF87D9}"/>
          </ac:spMkLst>
        </pc:spChg>
        <pc:spChg chg="del">
          <ac:chgData name="Lukáš  Jankovič" userId="397d1488-d21a-4189-8f28-73cd76dd24c3" providerId="ADAL" clId="{B7A7AC7D-F08B-4DA1-A3D5-1158496138AD}" dt="2022-12-21T13:00:55.602" v="4" actId="478"/>
          <ac:spMkLst>
            <pc:docMk/>
            <pc:sldMk cId="2160670466" sldId="295"/>
            <ac:spMk id="3" creationId="{E83CB0D5-7AD6-F2A2-F5E1-F82AE5E4E494}"/>
          </ac:spMkLst>
        </pc:spChg>
        <pc:spChg chg="del">
          <ac:chgData name="Lukáš  Jankovič" userId="397d1488-d21a-4189-8f28-73cd76dd24c3" providerId="ADAL" clId="{B7A7AC7D-F08B-4DA1-A3D5-1158496138AD}" dt="2022-12-21T13:00:49.623" v="3" actId="478"/>
          <ac:spMkLst>
            <pc:docMk/>
            <pc:sldMk cId="2160670466" sldId="295"/>
            <ac:spMk id="6" creationId="{48946234-F789-CFFC-4528-30F4690820F0}"/>
          </ac:spMkLst>
        </pc:spChg>
        <pc:spChg chg="del">
          <ac:chgData name="Lukáš  Jankovič" userId="397d1488-d21a-4189-8f28-73cd76dd24c3" providerId="ADAL" clId="{B7A7AC7D-F08B-4DA1-A3D5-1158496138AD}" dt="2022-12-21T13:00:55.602" v="4" actId="478"/>
          <ac:spMkLst>
            <pc:docMk/>
            <pc:sldMk cId="2160670466" sldId="295"/>
            <ac:spMk id="7" creationId="{649E1B81-9058-FC43-0D09-CB4EC3593334}"/>
          </ac:spMkLst>
        </pc:spChg>
        <pc:spChg chg="del">
          <ac:chgData name="Lukáš  Jankovič" userId="397d1488-d21a-4189-8f28-73cd76dd24c3" providerId="ADAL" clId="{B7A7AC7D-F08B-4DA1-A3D5-1158496138AD}" dt="2022-12-21T13:00:55.602" v="4" actId="478"/>
          <ac:spMkLst>
            <pc:docMk/>
            <pc:sldMk cId="2160670466" sldId="295"/>
            <ac:spMk id="8" creationId="{0ED19C2A-72F7-458F-1BD6-324FF917FEC9}"/>
          </ac:spMkLst>
        </pc:spChg>
        <pc:spChg chg="del">
          <ac:chgData name="Lukáš  Jankovič" userId="397d1488-d21a-4189-8f28-73cd76dd24c3" providerId="ADAL" clId="{B7A7AC7D-F08B-4DA1-A3D5-1158496138AD}" dt="2022-12-21T13:00:55.602" v="4" actId="478"/>
          <ac:spMkLst>
            <pc:docMk/>
            <pc:sldMk cId="2160670466" sldId="295"/>
            <ac:spMk id="9" creationId="{236254F1-BB49-6283-583B-233105413696}"/>
          </ac:spMkLst>
        </pc:spChg>
        <pc:spChg chg="del">
          <ac:chgData name="Lukáš  Jankovič" userId="397d1488-d21a-4189-8f28-73cd76dd24c3" providerId="ADAL" clId="{B7A7AC7D-F08B-4DA1-A3D5-1158496138AD}" dt="2022-12-21T13:00:47.168" v="2" actId="478"/>
          <ac:spMkLst>
            <pc:docMk/>
            <pc:sldMk cId="2160670466" sldId="295"/>
            <ac:spMk id="12" creationId="{C6F58E6F-AD5D-030A-79D6-1CCB178224ED}"/>
          </ac:spMkLst>
        </pc:spChg>
        <pc:spChg chg="del mod">
          <ac:chgData name="Lukáš  Jankovič" userId="397d1488-d21a-4189-8f28-73cd76dd24c3" providerId="ADAL" clId="{B7A7AC7D-F08B-4DA1-A3D5-1158496138AD}" dt="2022-12-21T13:00:45.490" v="1" actId="478"/>
          <ac:spMkLst>
            <pc:docMk/>
            <pc:sldMk cId="2160670466" sldId="295"/>
            <ac:spMk id="13" creationId="{7EC0408C-295C-1A7E-A696-BA28EEDEFC68}"/>
          </ac:spMkLst>
        </pc:spChg>
        <pc:spChg chg="mod">
          <ac:chgData name="Lukáš  Jankovič" userId="397d1488-d21a-4189-8f28-73cd76dd24c3" providerId="ADAL" clId="{B7A7AC7D-F08B-4DA1-A3D5-1158496138AD}" dt="2023-01-19T12:11:41.625" v="5627" actId="20577"/>
          <ac:spMkLst>
            <pc:docMk/>
            <pc:sldMk cId="2160670466" sldId="295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B7A7AC7D-F08B-4DA1-A3D5-1158496138AD}" dt="2023-01-12T12:38:01.680" v="2506" actId="1076"/>
          <ac:picMkLst>
            <pc:docMk/>
            <pc:sldMk cId="2160670466" sldId="295"/>
            <ac:picMk id="4" creationId="{8DCF3CDB-8814-38F3-62B5-97376F27F9CD}"/>
          </ac:picMkLst>
        </pc:picChg>
      </pc:sldChg>
      <pc:sldChg chg="addSp delSp modSp mod">
        <pc:chgData name="Lukáš  Jankovič" userId="397d1488-d21a-4189-8f28-73cd76dd24c3" providerId="ADAL" clId="{B7A7AC7D-F08B-4DA1-A3D5-1158496138AD}" dt="2023-01-19T12:11:18.376" v="5613"/>
        <pc:sldMkLst>
          <pc:docMk/>
          <pc:sldMk cId="2203187384" sldId="297"/>
        </pc:sldMkLst>
        <pc:spChg chg="add mod">
          <ac:chgData name="Lukáš  Jankovič" userId="397d1488-d21a-4189-8f28-73cd76dd24c3" providerId="ADAL" clId="{B7A7AC7D-F08B-4DA1-A3D5-1158496138AD}" dt="2023-01-19T12:11:18.376" v="5613"/>
          <ac:spMkLst>
            <pc:docMk/>
            <pc:sldMk cId="2203187384" sldId="297"/>
            <ac:spMk id="2" creationId="{8705518C-2C01-D51C-5BAD-3681A0AF9319}"/>
          </ac:spMkLst>
        </pc:spChg>
        <pc:spChg chg="mod">
          <ac:chgData name="Lukáš  Jankovič" userId="397d1488-d21a-4189-8f28-73cd76dd24c3" providerId="ADAL" clId="{B7A7AC7D-F08B-4DA1-A3D5-1158496138AD}" dt="2023-01-17T14:04:59.828" v="3530" actId="1076"/>
          <ac:spMkLst>
            <pc:docMk/>
            <pc:sldMk cId="2203187384" sldId="297"/>
            <ac:spMk id="3" creationId="{63E0906A-A246-3BD3-9F45-6D3D5A5CEF21}"/>
          </ac:spMkLst>
        </pc:spChg>
        <pc:spChg chg="mod">
          <ac:chgData name="Lukáš  Jankovič" userId="397d1488-d21a-4189-8f28-73cd76dd24c3" providerId="ADAL" clId="{B7A7AC7D-F08B-4DA1-A3D5-1158496138AD}" dt="2023-01-17T14:03:01.211" v="3501" actId="20577"/>
          <ac:spMkLst>
            <pc:docMk/>
            <pc:sldMk cId="2203187384" sldId="297"/>
            <ac:spMk id="5" creationId="{467C3076-4719-05FF-3413-20C47CF05679}"/>
          </ac:spMkLst>
        </pc:spChg>
        <pc:spChg chg="del mod">
          <ac:chgData name="Lukáš  Jankovič" userId="397d1488-d21a-4189-8f28-73cd76dd24c3" providerId="ADAL" clId="{B7A7AC7D-F08B-4DA1-A3D5-1158496138AD}" dt="2023-01-13T13:55:13.921" v="3174" actId="478"/>
          <ac:spMkLst>
            <pc:docMk/>
            <pc:sldMk cId="2203187384" sldId="297"/>
            <ac:spMk id="47" creationId="{00000000-0000-0000-0000-000000000000}"/>
          </ac:spMkLst>
        </pc:spChg>
      </pc:sldChg>
      <pc:sldChg chg="addSp delSp modSp mod ord modNotesTx">
        <pc:chgData name="Lukáš  Jankovič" userId="397d1488-d21a-4189-8f28-73cd76dd24c3" providerId="ADAL" clId="{B7A7AC7D-F08B-4DA1-A3D5-1158496138AD}" dt="2023-01-19T12:11:08.949" v="5610"/>
        <pc:sldMkLst>
          <pc:docMk/>
          <pc:sldMk cId="2081451759" sldId="298"/>
        </pc:sldMkLst>
        <pc:spChg chg="add mod">
          <ac:chgData name="Lukáš  Jankovič" userId="397d1488-d21a-4189-8f28-73cd76dd24c3" providerId="ADAL" clId="{B7A7AC7D-F08B-4DA1-A3D5-1158496138AD}" dt="2023-01-19T12:11:08.949" v="5610"/>
          <ac:spMkLst>
            <pc:docMk/>
            <pc:sldMk cId="2081451759" sldId="298"/>
            <ac:spMk id="2" creationId="{559FA025-FB0A-E65F-9F32-F4C73A516A3A}"/>
          </ac:spMkLst>
        </pc:spChg>
        <pc:spChg chg="del mod">
          <ac:chgData name="Lukáš  Jankovič" userId="397d1488-d21a-4189-8f28-73cd76dd24c3" providerId="ADAL" clId="{B7A7AC7D-F08B-4DA1-A3D5-1158496138AD}" dt="2022-12-22T09:22:47.710" v="1095" actId="478"/>
          <ac:spMkLst>
            <pc:docMk/>
            <pc:sldMk cId="2081451759" sldId="298"/>
            <ac:spMk id="2" creationId="{B66270A9-8D5D-B144-9ED1-39CD92C92B5A}"/>
          </ac:spMkLst>
        </pc:spChg>
        <pc:spChg chg="del">
          <ac:chgData name="Lukáš  Jankovič" userId="397d1488-d21a-4189-8f28-73cd76dd24c3" providerId="ADAL" clId="{B7A7AC7D-F08B-4DA1-A3D5-1158496138AD}" dt="2022-12-22T09:22:47.710" v="1095" actId="478"/>
          <ac:spMkLst>
            <pc:docMk/>
            <pc:sldMk cId="2081451759" sldId="298"/>
            <ac:spMk id="4" creationId="{8BFE5163-171B-D7D2-DCC1-B7630D2C9951}"/>
          </ac:spMkLst>
        </pc:spChg>
        <pc:spChg chg="mod">
          <ac:chgData name="Lukáš  Jankovič" userId="397d1488-d21a-4189-8f28-73cd76dd24c3" providerId="ADAL" clId="{B7A7AC7D-F08B-4DA1-A3D5-1158496138AD}" dt="2023-01-18T13:28:56.246" v="5270" actId="20577"/>
          <ac:spMkLst>
            <pc:docMk/>
            <pc:sldMk cId="2081451759" sldId="298"/>
            <ac:spMk id="5" creationId="{467C3076-4719-05FF-3413-20C47CF05679}"/>
          </ac:spMkLst>
        </pc:spChg>
        <pc:spChg chg="add mod">
          <ac:chgData name="Lukáš  Jankovič" userId="397d1488-d21a-4189-8f28-73cd76dd24c3" providerId="ADAL" clId="{B7A7AC7D-F08B-4DA1-A3D5-1158496138AD}" dt="2022-12-22T09:22:57.377" v="1099"/>
          <ac:spMkLst>
            <pc:docMk/>
            <pc:sldMk cId="2081451759" sldId="298"/>
            <ac:spMk id="6" creationId="{87499B0E-FA8B-DDA7-52EC-1DBDBDF6EE50}"/>
          </ac:spMkLst>
        </pc:spChg>
        <pc:spChg chg="del">
          <ac:chgData name="Lukáš  Jankovič" userId="397d1488-d21a-4189-8f28-73cd76dd24c3" providerId="ADAL" clId="{B7A7AC7D-F08B-4DA1-A3D5-1158496138AD}" dt="2022-12-22T09:22:47.710" v="1095" actId="478"/>
          <ac:spMkLst>
            <pc:docMk/>
            <pc:sldMk cId="2081451759" sldId="298"/>
            <ac:spMk id="10" creationId="{8D956603-9B89-EDD0-63EA-89202B0E2B7F}"/>
          </ac:spMkLst>
        </pc:spChg>
        <pc:spChg chg="del mod">
          <ac:chgData name="Lukáš  Jankovič" userId="397d1488-d21a-4189-8f28-73cd76dd24c3" providerId="ADAL" clId="{B7A7AC7D-F08B-4DA1-A3D5-1158496138AD}" dt="2022-12-22T09:22:47.710" v="1095" actId="478"/>
          <ac:spMkLst>
            <pc:docMk/>
            <pc:sldMk cId="2081451759" sldId="298"/>
            <ac:spMk id="11" creationId="{65CA9FBB-D6C5-D1A2-B698-03B4F1009E51}"/>
          </ac:spMkLst>
        </pc:spChg>
        <pc:spChg chg="del">
          <ac:chgData name="Lukáš  Jankovič" userId="397d1488-d21a-4189-8f28-73cd76dd24c3" providerId="ADAL" clId="{B7A7AC7D-F08B-4DA1-A3D5-1158496138AD}" dt="2022-12-22T09:22:50.380" v="1097" actId="478"/>
          <ac:spMkLst>
            <pc:docMk/>
            <pc:sldMk cId="2081451759" sldId="298"/>
            <ac:spMk id="14" creationId="{3F56A4D3-3334-95B8-2F8F-34E15903EAE6}"/>
          </ac:spMkLst>
        </pc:spChg>
        <pc:spChg chg="del mod">
          <ac:chgData name="Lukáš  Jankovič" userId="397d1488-d21a-4189-8f28-73cd76dd24c3" providerId="ADAL" clId="{B7A7AC7D-F08B-4DA1-A3D5-1158496138AD}" dt="2023-01-13T13:54:55.332" v="3168" actId="478"/>
          <ac:spMkLst>
            <pc:docMk/>
            <pc:sldMk cId="2081451759" sldId="298"/>
            <ac:spMk id="47" creationId="{00000000-0000-0000-0000-000000000000}"/>
          </ac:spMkLst>
        </pc:spChg>
        <pc:picChg chg="add del mod">
          <ac:chgData name="Lukáš  Jankovič" userId="397d1488-d21a-4189-8f28-73cd76dd24c3" providerId="ADAL" clId="{B7A7AC7D-F08B-4DA1-A3D5-1158496138AD}" dt="2022-12-22T09:22:53.833" v="1098" actId="478"/>
          <ac:picMkLst>
            <pc:docMk/>
            <pc:sldMk cId="2081451759" sldId="298"/>
            <ac:picMk id="3" creationId="{FF6DABB1-05D5-58FA-176E-4ADDC6CCA3C6}"/>
          </ac:picMkLst>
        </pc:picChg>
        <pc:picChg chg="add mod">
          <ac:chgData name="Lukáš  Jankovič" userId="397d1488-d21a-4189-8f28-73cd76dd24c3" providerId="ADAL" clId="{B7A7AC7D-F08B-4DA1-A3D5-1158496138AD}" dt="2022-12-22T09:22:57.377" v="1099"/>
          <ac:picMkLst>
            <pc:docMk/>
            <pc:sldMk cId="2081451759" sldId="298"/>
            <ac:picMk id="7" creationId="{B6B4B8F0-89F5-7BEA-1070-75F2132F2112}"/>
          </ac:picMkLst>
        </pc:picChg>
      </pc:sldChg>
      <pc:sldChg chg="addSp delSp modSp mod modNotesTx">
        <pc:chgData name="Lukáš  Jankovič" userId="397d1488-d21a-4189-8f28-73cd76dd24c3" providerId="ADAL" clId="{B7A7AC7D-F08B-4DA1-A3D5-1158496138AD}" dt="2023-01-19T12:11:14.279" v="5612"/>
        <pc:sldMkLst>
          <pc:docMk/>
          <pc:sldMk cId="1477389708" sldId="301"/>
        </pc:sldMkLst>
        <pc:spChg chg="add mod">
          <ac:chgData name="Lukáš  Jankovič" userId="397d1488-d21a-4189-8f28-73cd76dd24c3" providerId="ADAL" clId="{B7A7AC7D-F08B-4DA1-A3D5-1158496138AD}" dt="2023-01-19T12:11:14.279" v="5612"/>
          <ac:spMkLst>
            <pc:docMk/>
            <pc:sldMk cId="1477389708" sldId="301"/>
            <ac:spMk id="2" creationId="{0C510721-DFDA-AFCF-485D-9B5A71D8EB5A}"/>
          </ac:spMkLst>
        </pc:spChg>
        <pc:spChg chg="del mod">
          <ac:chgData name="Lukáš  Jankovič" userId="397d1488-d21a-4189-8f28-73cd76dd24c3" providerId="ADAL" clId="{B7A7AC7D-F08B-4DA1-A3D5-1158496138AD}" dt="2022-12-22T09:23:01.673" v="1101" actId="478"/>
          <ac:spMkLst>
            <pc:docMk/>
            <pc:sldMk cId="1477389708" sldId="301"/>
            <ac:spMk id="2" creationId="{8329CAA8-4053-CA21-98A8-4C3126093673}"/>
          </ac:spMkLst>
        </pc:spChg>
        <pc:spChg chg="add mod">
          <ac:chgData name="Lukáš  Jankovič" userId="397d1488-d21a-4189-8f28-73cd76dd24c3" providerId="ADAL" clId="{B7A7AC7D-F08B-4DA1-A3D5-1158496138AD}" dt="2022-12-22T09:23:04.396" v="1103"/>
          <ac:spMkLst>
            <pc:docMk/>
            <pc:sldMk cId="1477389708" sldId="301"/>
            <ac:spMk id="3" creationId="{850B2FEA-E182-D62E-7BF9-BDD3F3059F1A}"/>
          </ac:spMkLst>
        </pc:spChg>
        <pc:spChg chg="del">
          <ac:chgData name="Lukáš  Jankovič" userId="397d1488-d21a-4189-8f28-73cd76dd24c3" providerId="ADAL" clId="{B7A7AC7D-F08B-4DA1-A3D5-1158496138AD}" dt="2022-12-22T09:23:01.673" v="1101" actId="478"/>
          <ac:spMkLst>
            <pc:docMk/>
            <pc:sldMk cId="1477389708" sldId="301"/>
            <ac:spMk id="4" creationId="{B3442EC6-1074-8E2F-F4B6-0980E7369924}"/>
          </ac:spMkLst>
        </pc:spChg>
        <pc:spChg chg="mod">
          <ac:chgData name="Lukáš  Jankovič" userId="397d1488-d21a-4189-8f28-73cd76dd24c3" providerId="ADAL" clId="{B7A7AC7D-F08B-4DA1-A3D5-1158496138AD}" dt="2023-01-18T13:29:29.652" v="5276" actId="20577"/>
          <ac:spMkLst>
            <pc:docMk/>
            <pc:sldMk cId="1477389708" sldId="301"/>
            <ac:spMk id="5" creationId="{467C3076-4719-05FF-3413-20C47CF05679}"/>
          </ac:spMkLst>
        </pc:spChg>
        <pc:spChg chg="del mod">
          <ac:chgData name="Lukáš  Jankovič" userId="397d1488-d21a-4189-8f28-73cd76dd24c3" providerId="ADAL" clId="{B7A7AC7D-F08B-4DA1-A3D5-1158496138AD}" dt="2022-12-22T09:23:01.673" v="1101" actId="478"/>
          <ac:spMkLst>
            <pc:docMk/>
            <pc:sldMk cId="1477389708" sldId="301"/>
            <ac:spMk id="10" creationId="{6AFE1FED-8994-2BB0-E955-FF93C9011358}"/>
          </ac:spMkLst>
        </pc:spChg>
        <pc:spChg chg="del mod">
          <ac:chgData name="Lukáš  Jankovič" userId="397d1488-d21a-4189-8f28-73cd76dd24c3" providerId="ADAL" clId="{B7A7AC7D-F08B-4DA1-A3D5-1158496138AD}" dt="2022-12-22T09:23:01.673" v="1101" actId="478"/>
          <ac:spMkLst>
            <pc:docMk/>
            <pc:sldMk cId="1477389708" sldId="301"/>
            <ac:spMk id="11" creationId="{1E81959D-877C-B7E3-0E41-8E875B3F4C1D}"/>
          </ac:spMkLst>
        </pc:spChg>
        <pc:spChg chg="del">
          <ac:chgData name="Lukáš  Jankovič" userId="397d1488-d21a-4189-8f28-73cd76dd24c3" providerId="ADAL" clId="{B7A7AC7D-F08B-4DA1-A3D5-1158496138AD}" dt="2022-12-22T09:23:02.483" v="1102" actId="478"/>
          <ac:spMkLst>
            <pc:docMk/>
            <pc:sldMk cId="1477389708" sldId="301"/>
            <ac:spMk id="14" creationId="{36D26878-0211-D7C6-0EB9-A75D8ED396DB}"/>
          </ac:spMkLst>
        </pc:spChg>
        <pc:spChg chg="del mod">
          <ac:chgData name="Lukáš  Jankovič" userId="397d1488-d21a-4189-8f28-73cd76dd24c3" providerId="ADAL" clId="{B7A7AC7D-F08B-4DA1-A3D5-1158496138AD}" dt="2023-01-13T13:55:07.757" v="3172" actId="478"/>
          <ac:spMkLst>
            <pc:docMk/>
            <pc:sldMk cId="1477389708" sldId="301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B7A7AC7D-F08B-4DA1-A3D5-1158496138AD}" dt="2022-12-22T09:23:04.396" v="1103"/>
          <ac:picMkLst>
            <pc:docMk/>
            <pc:sldMk cId="1477389708" sldId="301"/>
            <ac:picMk id="6" creationId="{D08987E4-455D-FBED-EC8F-B5E44345D10D}"/>
          </ac:picMkLst>
        </pc:picChg>
      </pc:sldChg>
      <pc:sldChg chg="addSp delSp modSp mod modNotesTx">
        <pc:chgData name="Lukáš  Jankovič" userId="397d1488-d21a-4189-8f28-73cd76dd24c3" providerId="ADAL" clId="{B7A7AC7D-F08B-4DA1-A3D5-1158496138AD}" dt="2023-01-19T12:10:56.350" v="5609" actId="20577"/>
        <pc:sldMkLst>
          <pc:docMk/>
          <pc:sldMk cId="112418288" sldId="302"/>
        </pc:sldMkLst>
        <pc:spChg chg="mod">
          <ac:chgData name="Lukáš  Jankovič" userId="397d1488-d21a-4189-8f28-73cd76dd24c3" providerId="ADAL" clId="{B7A7AC7D-F08B-4DA1-A3D5-1158496138AD}" dt="2022-12-22T09:21:49.589" v="1080" actId="1076"/>
          <ac:spMkLst>
            <pc:docMk/>
            <pc:sldMk cId="112418288" sldId="302"/>
            <ac:spMk id="2" creationId="{DD8728F1-2E1A-59C8-9FC5-C52343CC8D44}"/>
          </ac:spMkLst>
        </pc:spChg>
        <pc:spChg chg="mod">
          <ac:chgData name="Lukáš  Jankovič" userId="397d1488-d21a-4189-8f28-73cd76dd24c3" providerId="ADAL" clId="{B7A7AC7D-F08B-4DA1-A3D5-1158496138AD}" dt="2023-01-19T12:05:22.316" v="5594" actId="20577"/>
          <ac:spMkLst>
            <pc:docMk/>
            <pc:sldMk cId="112418288" sldId="302"/>
            <ac:spMk id="5" creationId="{467C3076-4719-05FF-3413-20C47CF05679}"/>
          </ac:spMkLst>
        </pc:spChg>
        <pc:spChg chg="del">
          <ac:chgData name="Lukáš  Jankovič" userId="397d1488-d21a-4189-8f28-73cd76dd24c3" providerId="ADAL" clId="{B7A7AC7D-F08B-4DA1-A3D5-1158496138AD}" dt="2022-12-22T09:21:46.414" v="1079" actId="478"/>
          <ac:spMkLst>
            <pc:docMk/>
            <pc:sldMk cId="112418288" sldId="302"/>
            <ac:spMk id="6" creationId="{48946234-F789-CFFC-4528-30F4690820F0}"/>
          </ac:spMkLst>
        </pc:spChg>
        <pc:spChg chg="del">
          <ac:chgData name="Lukáš  Jankovič" userId="397d1488-d21a-4189-8f28-73cd76dd24c3" providerId="ADAL" clId="{B7A7AC7D-F08B-4DA1-A3D5-1158496138AD}" dt="2022-12-22T09:21:46.414" v="1079" actId="478"/>
          <ac:spMkLst>
            <pc:docMk/>
            <pc:sldMk cId="112418288" sldId="302"/>
            <ac:spMk id="7" creationId="{649E1B81-9058-FC43-0D09-CB4EC3593334}"/>
          </ac:spMkLst>
        </pc:spChg>
        <pc:spChg chg="del">
          <ac:chgData name="Lukáš  Jankovič" userId="397d1488-d21a-4189-8f28-73cd76dd24c3" providerId="ADAL" clId="{B7A7AC7D-F08B-4DA1-A3D5-1158496138AD}" dt="2022-12-22T09:21:46.414" v="1079" actId="478"/>
          <ac:spMkLst>
            <pc:docMk/>
            <pc:sldMk cId="112418288" sldId="302"/>
            <ac:spMk id="8" creationId="{0ED19C2A-72F7-458F-1BD6-324FF917FEC9}"/>
          </ac:spMkLst>
        </pc:spChg>
        <pc:spChg chg="del">
          <ac:chgData name="Lukáš  Jankovič" userId="397d1488-d21a-4189-8f28-73cd76dd24c3" providerId="ADAL" clId="{B7A7AC7D-F08B-4DA1-A3D5-1158496138AD}" dt="2022-12-22T09:21:46.414" v="1079" actId="478"/>
          <ac:spMkLst>
            <pc:docMk/>
            <pc:sldMk cId="112418288" sldId="302"/>
            <ac:spMk id="9" creationId="{236254F1-BB49-6283-583B-233105413696}"/>
          </ac:spMkLst>
        </pc:spChg>
        <pc:spChg chg="mod">
          <ac:chgData name="Lukáš  Jankovič" userId="397d1488-d21a-4189-8f28-73cd76dd24c3" providerId="ADAL" clId="{B7A7AC7D-F08B-4DA1-A3D5-1158496138AD}" dt="2023-01-19T12:10:56.350" v="5609" actId="20577"/>
          <ac:spMkLst>
            <pc:docMk/>
            <pc:sldMk cId="112418288" sldId="302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B7A7AC7D-F08B-4DA1-A3D5-1158496138AD}" dt="2022-12-22T09:22:30.963" v="1084" actId="1076"/>
          <ac:picMkLst>
            <pc:docMk/>
            <pc:sldMk cId="112418288" sldId="302"/>
            <ac:picMk id="4" creationId="{A74E5070-70A7-34BB-CF84-DFAEB0DF79D7}"/>
          </ac:picMkLst>
        </pc:picChg>
      </pc:sldChg>
      <pc:sldChg chg="addSp delSp modSp add mod modNotesTx">
        <pc:chgData name="Lukáš  Jankovič" userId="397d1488-d21a-4189-8f28-73cd76dd24c3" providerId="ADAL" clId="{B7A7AC7D-F08B-4DA1-A3D5-1158496138AD}" dt="2023-01-19T13:24:50.168" v="5823" actId="20577"/>
        <pc:sldMkLst>
          <pc:docMk/>
          <pc:sldMk cId="3448956871" sldId="303"/>
        </pc:sldMkLst>
        <pc:spChg chg="add mod">
          <ac:chgData name="Lukáš  Jankovič" userId="397d1488-d21a-4189-8f28-73cd76dd24c3" providerId="ADAL" clId="{B7A7AC7D-F08B-4DA1-A3D5-1158496138AD}" dt="2023-01-19T13:24:50.168" v="5823" actId="20577"/>
          <ac:spMkLst>
            <pc:docMk/>
            <pc:sldMk cId="3448956871" sldId="303"/>
            <ac:spMk id="8" creationId="{8582990C-2413-0B66-DAB7-327521739F08}"/>
          </ac:spMkLst>
        </pc:spChg>
        <pc:spChg chg="mod">
          <ac:chgData name="Lukáš  Jankovič" userId="397d1488-d21a-4189-8f28-73cd76dd24c3" providerId="ADAL" clId="{B7A7AC7D-F08B-4DA1-A3D5-1158496138AD}" dt="2023-01-19T12:11:46.544" v="5631" actId="20577"/>
          <ac:spMkLst>
            <pc:docMk/>
            <pc:sldMk cId="3448956871" sldId="303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B7A7AC7D-F08B-4DA1-A3D5-1158496138AD}" dt="2022-12-22T09:27:52.994" v="1171" actId="1076"/>
          <ac:picMkLst>
            <pc:docMk/>
            <pc:sldMk cId="3448956871" sldId="303"/>
            <ac:picMk id="3" creationId="{9260A1FB-06B9-F45B-C859-78D2E4C3E92F}"/>
          </ac:picMkLst>
        </pc:picChg>
        <pc:picChg chg="add del">
          <ac:chgData name="Lukáš  Jankovič" userId="397d1488-d21a-4189-8f28-73cd76dd24c3" providerId="ADAL" clId="{B7A7AC7D-F08B-4DA1-A3D5-1158496138AD}" dt="2022-12-22T11:02:52.080" v="1847" actId="21"/>
          <ac:picMkLst>
            <pc:docMk/>
            <pc:sldMk cId="3448956871" sldId="303"/>
            <ac:picMk id="4" creationId="{2DF43A97-0917-2195-E334-8F561DCD7E32}"/>
          </ac:picMkLst>
        </pc:picChg>
        <pc:picChg chg="del">
          <ac:chgData name="Lukáš  Jankovič" userId="397d1488-d21a-4189-8f28-73cd76dd24c3" providerId="ADAL" clId="{B7A7AC7D-F08B-4DA1-A3D5-1158496138AD}" dt="2022-12-21T13:37:59.722" v="1007" actId="478"/>
          <ac:picMkLst>
            <pc:docMk/>
            <pc:sldMk cId="3448956871" sldId="303"/>
            <ac:picMk id="4" creationId="{8DCF3CDB-8814-38F3-62B5-97376F27F9CD}"/>
          </ac:picMkLst>
        </pc:picChg>
        <pc:picChg chg="add del">
          <ac:chgData name="Lukáš  Jankovič" userId="397d1488-d21a-4189-8f28-73cd76dd24c3" providerId="ADAL" clId="{B7A7AC7D-F08B-4DA1-A3D5-1158496138AD}" dt="2022-12-22T09:31:38.774" v="1239" actId="478"/>
          <ac:picMkLst>
            <pc:docMk/>
            <pc:sldMk cId="3448956871" sldId="303"/>
            <ac:picMk id="5" creationId="{4655796A-9412-43C1-D6DB-F9A8A349ACB6}"/>
          </ac:picMkLst>
        </pc:picChg>
        <pc:picChg chg="add mod">
          <ac:chgData name="Lukáš  Jankovič" userId="397d1488-d21a-4189-8f28-73cd76dd24c3" providerId="ADAL" clId="{B7A7AC7D-F08B-4DA1-A3D5-1158496138AD}" dt="2022-12-22T09:35:47.753" v="1353" actId="1076"/>
          <ac:picMkLst>
            <pc:docMk/>
            <pc:sldMk cId="3448956871" sldId="303"/>
            <ac:picMk id="7" creationId="{0435F50D-8629-5CE2-229F-0E0F70A99BF5}"/>
          </ac:picMkLst>
        </pc:picChg>
      </pc:sldChg>
      <pc:sldChg chg="addSp delSp modSp add mod modNotesTx">
        <pc:chgData name="Lukáš  Jankovič" userId="397d1488-d21a-4189-8f28-73cd76dd24c3" providerId="ADAL" clId="{B7A7AC7D-F08B-4DA1-A3D5-1158496138AD}" dt="2023-01-19T12:11:11.495" v="5611"/>
        <pc:sldMkLst>
          <pc:docMk/>
          <pc:sldMk cId="1831876653" sldId="304"/>
        </pc:sldMkLst>
        <pc:spChg chg="add mod">
          <ac:chgData name="Lukáš  Jankovič" userId="397d1488-d21a-4189-8f28-73cd76dd24c3" providerId="ADAL" clId="{B7A7AC7D-F08B-4DA1-A3D5-1158496138AD}" dt="2023-01-19T12:11:11.495" v="5611"/>
          <ac:spMkLst>
            <pc:docMk/>
            <pc:sldMk cId="1831876653" sldId="304"/>
            <ac:spMk id="2" creationId="{6F4885C6-F51F-C14D-C567-015555B7C513}"/>
          </ac:spMkLst>
        </pc:spChg>
        <pc:spChg chg="mod">
          <ac:chgData name="Lukáš  Jankovič" userId="397d1488-d21a-4189-8f28-73cd76dd24c3" providerId="ADAL" clId="{B7A7AC7D-F08B-4DA1-A3D5-1158496138AD}" dt="2023-01-13T14:29:00.142" v="3279" actId="14100"/>
          <ac:spMkLst>
            <pc:docMk/>
            <pc:sldMk cId="1831876653" sldId="304"/>
            <ac:spMk id="5" creationId="{467C3076-4719-05FF-3413-20C47CF05679}"/>
          </ac:spMkLst>
        </pc:spChg>
        <pc:spChg chg="del mod">
          <ac:chgData name="Lukáš  Jankovič" userId="397d1488-d21a-4189-8f28-73cd76dd24c3" providerId="ADAL" clId="{B7A7AC7D-F08B-4DA1-A3D5-1158496138AD}" dt="2023-01-13T13:55:02.881" v="3170" actId="478"/>
          <ac:spMkLst>
            <pc:docMk/>
            <pc:sldMk cId="1831876653" sldId="304"/>
            <ac:spMk id="47" creationId="{00000000-0000-0000-0000-000000000000}"/>
          </ac:spMkLst>
        </pc:spChg>
      </pc:sldChg>
      <pc:sldChg chg="addSp delSp modSp add mod modNotesTx">
        <pc:chgData name="Lukáš  Jankovič" userId="397d1488-d21a-4189-8f28-73cd76dd24c3" providerId="ADAL" clId="{B7A7AC7D-F08B-4DA1-A3D5-1158496138AD}" dt="2023-01-19T12:11:50.921" v="5634" actId="20577"/>
        <pc:sldMkLst>
          <pc:docMk/>
          <pc:sldMk cId="1573460244" sldId="305"/>
        </pc:sldMkLst>
        <pc:spChg chg="add mod">
          <ac:chgData name="Lukáš  Jankovič" userId="397d1488-d21a-4189-8f28-73cd76dd24c3" providerId="ADAL" clId="{B7A7AC7D-F08B-4DA1-A3D5-1158496138AD}" dt="2023-01-13T14:27:46.877" v="3215" actId="1076"/>
          <ac:spMkLst>
            <pc:docMk/>
            <pc:sldMk cId="1573460244" sldId="305"/>
            <ac:spMk id="9" creationId="{23DD788B-FEB7-7FB4-739F-D2ADABC455A3}"/>
          </ac:spMkLst>
        </pc:spChg>
        <pc:spChg chg="add del mod">
          <ac:chgData name="Lukáš  Jankovič" userId="397d1488-d21a-4189-8f28-73cd76dd24c3" providerId="ADAL" clId="{B7A7AC7D-F08B-4DA1-A3D5-1158496138AD}" dt="2022-12-22T09:33:36.139" v="1291" actId="478"/>
          <ac:spMkLst>
            <pc:docMk/>
            <pc:sldMk cId="1573460244" sldId="305"/>
            <ac:spMk id="9" creationId="{2B25ADD7-3457-0875-6502-EEA55E59291F}"/>
          </ac:spMkLst>
        </pc:spChg>
        <pc:spChg chg="add del mod">
          <ac:chgData name="Lukáš  Jankovič" userId="397d1488-d21a-4189-8f28-73cd76dd24c3" providerId="ADAL" clId="{B7A7AC7D-F08B-4DA1-A3D5-1158496138AD}" dt="2022-12-22T09:32:55.507" v="1266" actId="478"/>
          <ac:spMkLst>
            <pc:docMk/>
            <pc:sldMk cId="1573460244" sldId="305"/>
            <ac:spMk id="10" creationId="{02371B94-C6F3-0D74-58D2-4601887E2F3D}"/>
          </ac:spMkLst>
        </pc:spChg>
        <pc:spChg chg="add del mod">
          <ac:chgData name="Lukáš  Jankovič" userId="397d1488-d21a-4189-8f28-73cd76dd24c3" providerId="ADAL" clId="{B7A7AC7D-F08B-4DA1-A3D5-1158496138AD}" dt="2022-12-22T09:34:01.552" v="1306" actId="478"/>
          <ac:spMkLst>
            <pc:docMk/>
            <pc:sldMk cId="1573460244" sldId="305"/>
            <ac:spMk id="11" creationId="{9C5F5A40-BBB0-B7AF-8601-4A183C62F14B}"/>
          </ac:spMkLst>
        </pc:spChg>
        <pc:spChg chg="add mod">
          <ac:chgData name="Lukáš  Jankovič" userId="397d1488-d21a-4189-8f28-73cd76dd24c3" providerId="ADAL" clId="{B7A7AC7D-F08B-4DA1-A3D5-1158496138AD}" dt="2022-12-22T09:40:09.328" v="1452" actId="1076"/>
          <ac:spMkLst>
            <pc:docMk/>
            <pc:sldMk cId="1573460244" sldId="305"/>
            <ac:spMk id="12" creationId="{AB8AFB95-7A5B-5148-79AB-651DB5FCFE5B}"/>
          </ac:spMkLst>
        </pc:spChg>
        <pc:spChg chg="add del mod">
          <ac:chgData name="Lukáš  Jankovič" userId="397d1488-d21a-4189-8f28-73cd76dd24c3" providerId="ADAL" clId="{B7A7AC7D-F08B-4DA1-A3D5-1158496138AD}" dt="2022-12-22T09:32:58.675" v="1268" actId="478"/>
          <ac:spMkLst>
            <pc:docMk/>
            <pc:sldMk cId="1573460244" sldId="305"/>
            <ac:spMk id="14" creationId="{E6F6B676-035A-DD94-4DE2-DB9A89AF35B9}"/>
          </ac:spMkLst>
        </pc:spChg>
        <pc:spChg chg="add del mod">
          <ac:chgData name="Lukáš  Jankovič" userId="397d1488-d21a-4189-8f28-73cd76dd24c3" providerId="ADAL" clId="{B7A7AC7D-F08B-4DA1-A3D5-1158496138AD}" dt="2022-12-22T09:33:54.839" v="1301" actId="478"/>
          <ac:spMkLst>
            <pc:docMk/>
            <pc:sldMk cId="1573460244" sldId="305"/>
            <ac:spMk id="16" creationId="{15605413-5D7B-1EE7-5DCA-350311F69FC6}"/>
          </ac:spMkLst>
        </pc:spChg>
        <pc:spChg chg="add del mod">
          <ac:chgData name="Lukáš  Jankovič" userId="397d1488-d21a-4189-8f28-73cd76dd24c3" providerId="ADAL" clId="{B7A7AC7D-F08B-4DA1-A3D5-1158496138AD}" dt="2022-12-22T09:33:08.891" v="1275" actId="478"/>
          <ac:spMkLst>
            <pc:docMk/>
            <pc:sldMk cId="1573460244" sldId="305"/>
            <ac:spMk id="18" creationId="{76C146DB-DE06-0601-6462-55436B111A3E}"/>
          </ac:spMkLst>
        </pc:spChg>
        <pc:spChg chg="add del mod">
          <ac:chgData name="Lukáš  Jankovič" userId="397d1488-d21a-4189-8f28-73cd76dd24c3" providerId="ADAL" clId="{B7A7AC7D-F08B-4DA1-A3D5-1158496138AD}" dt="2022-12-22T09:33:38.552" v="1292" actId="478"/>
          <ac:spMkLst>
            <pc:docMk/>
            <pc:sldMk cId="1573460244" sldId="305"/>
            <ac:spMk id="20" creationId="{A7FB8152-CE4E-CF22-8BC3-96A61516AA4D}"/>
          </ac:spMkLst>
        </pc:spChg>
        <pc:spChg chg="add mod">
          <ac:chgData name="Lukáš  Jankovič" userId="397d1488-d21a-4189-8f28-73cd76dd24c3" providerId="ADAL" clId="{B7A7AC7D-F08B-4DA1-A3D5-1158496138AD}" dt="2022-12-22T09:35:04.649" v="1348" actId="1076"/>
          <ac:spMkLst>
            <pc:docMk/>
            <pc:sldMk cId="1573460244" sldId="305"/>
            <ac:spMk id="21" creationId="{15DB2E0F-EFEE-07C4-4FB7-42BE3D833F55}"/>
          </ac:spMkLst>
        </pc:spChg>
        <pc:spChg chg="add mod">
          <ac:chgData name="Lukáš  Jankovič" userId="397d1488-d21a-4189-8f28-73cd76dd24c3" providerId="ADAL" clId="{B7A7AC7D-F08B-4DA1-A3D5-1158496138AD}" dt="2023-01-12T12:54:05.825" v="2740" actId="1076"/>
          <ac:spMkLst>
            <pc:docMk/>
            <pc:sldMk cId="1573460244" sldId="305"/>
            <ac:spMk id="26" creationId="{DDE7543F-F7DE-ED97-F7AE-1F8171E526B0}"/>
          </ac:spMkLst>
        </pc:spChg>
        <pc:spChg chg="add del mod">
          <ac:chgData name="Lukáš  Jankovič" userId="397d1488-d21a-4189-8f28-73cd76dd24c3" providerId="ADAL" clId="{B7A7AC7D-F08B-4DA1-A3D5-1158496138AD}" dt="2022-12-22T13:44:08.612" v="1901" actId="478"/>
          <ac:spMkLst>
            <pc:docMk/>
            <pc:sldMk cId="1573460244" sldId="305"/>
            <ac:spMk id="28" creationId="{FE4E498F-610B-0FD5-5190-3E49A03C697B}"/>
          </ac:spMkLst>
        </pc:spChg>
        <pc:spChg chg="mod">
          <ac:chgData name="Lukáš  Jankovič" userId="397d1488-d21a-4189-8f28-73cd76dd24c3" providerId="ADAL" clId="{B7A7AC7D-F08B-4DA1-A3D5-1158496138AD}" dt="2023-01-19T12:11:50.921" v="5634" actId="20577"/>
          <ac:spMkLst>
            <pc:docMk/>
            <pc:sldMk cId="1573460244" sldId="305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B7A7AC7D-F08B-4DA1-A3D5-1158496138AD}" dt="2023-01-13T14:27:50.605" v="3217" actId="1076"/>
          <ac:picMkLst>
            <pc:docMk/>
            <pc:sldMk cId="1573460244" sldId="305"/>
            <ac:picMk id="2" creationId="{DA20B532-7CE3-134E-64C6-ECC996DE5998}"/>
          </ac:picMkLst>
        </pc:picChg>
        <pc:picChg chg="add mod">
          <ac:chgData name="Lukáš  Jankovič" userId="397d1488-d21a-4189-8f28-73cd76dd24c3" providerId="ADAL" clId="{B7A7AC7D-F08B-4DA1-A3D5-1158496138AD}" dt="2023-01-12T12:54:00.825" v="2738" actId="1076"/>
          <ac:picMkLst>
            <pc:docMk/>
            <pc:sldMk cId="1573460244" sldId="305"/>
            <ac:picMk id="3" creationId="{85C9B2E9-BB40-B6C4-3937-23C4DE661114}"/>
          </ac:picMkLst>
        </pc:picChg>
        <pc:picChg chg="del">
          <ac:chgData name="Lukáš  Jankovič" userId="397d1488-d21a-4189-8f28-73cd76dd24c3" providerId="ADAL" clId="{B7A7AC7D-F08B-4DA1-A3D5-1158496138AD}" dt="2022-12-22T09:31:55.839" v="1259" actId="478"/>
          <ac:picMkLst>
            <pc:docMk/>
            <pc:sldMk cId="1573460244" sldId="305"/>
            <ac:picMk id="3" creationId="{9260A1FB-06B9-F45B-C859-78D2E4C3E92F}"/>
          </ac:picMkLst>
        </pc:picChg>
        <pc:picChg chg="add mod">
          <ac:chgData name="Lukáš  Jankovič" userId="397d1488-d21a-4189-8f28-73cd76dd24c3" providerId="ADAL" clId="{B7A7AC7D-F08B-4DA1-A3D5-1158496138AD}" dt="2022-12-22T09:35:04.649" v="1348" actId="1076"/>
          <ac:picMkLst>
            <pc:docMk/>
            <pc:sldMk cId="1573460244" sldId="305"/>
            <ac:picMk id="4" creationId="{BDEE800D-ACC9-214A-979F-C27192D83168}"/>
          </ac:picMkLst>
        </pc:picChg>
        <pc:picChg chg="add mod">
          <ac:chgData name="Lukáš  Jankovič" userId="397d1488-d21a-4189-8f28-73cd76dd24c3" providerId="ADAL" clId="{B7A7AC7D-F08B-4DA1-A3D5-1158496138AD}" dt="2022-12-22T09:35:04.649" v="1348" actId="1076"/>
          <ac:picMkLst>
            <pc:docMk/>
            <pc:sldMk cId="1573460244" sldId="305"/>
            <ac:picMk id="5" creationId="{9446E657-3BB7-2790-204F-6BA327391D49}"/>
          </ac:picMkLst>
        </pc:picChg>
        <pc:picChg chg="add mod">
          <ac:chgData name="Lukáš  Jankovič" userId="397d1488-d21a-4189-8f28-73cd76dd24c3" providerId="ADAL" clId="{B7A7AC7D-F08B-4DA1-A3D5-1158496138AD}" dt="2022-12-22T09:35:04.649" v="1348" actId="1076"/>
          <ac:picMkLst>
            <pc:docMk/>
            <pc:sldMk cId="1573460244" sldId="305"/>
            <ac:picMk id="6" creationId="{D2831A50-DC93-FE71-4E99-59F8D352D2FB}"/>
          </ac:picMkLst>
        </pc:picChg>
        <pc:picChg chg="add mod">
          <ac:chgData name="Lukáš  Jankovič" userId="397d1488-d21a-4189-8f28-73cd76dd24c3" providerId="ADAL" clId="{B7A7AC7D-F08B-4DA1-A3D5-1158496138AD}" dt="2023-01-13T14:28:05.862" v="3220" actId="1076"/>
          <ac:picMkLst>
            <pc:docMk/>
            <pc:sldMk cId="1573460244" sldId="305"/>
            <ac:picMk id="7" creationId="{981F1E4B-33AC-A74B-A84C-2C9B5447DD38}"/>
          </ac:picMkLst>
        </pc:picChg>
        <pc:picChg chg="add mod">
          <ac:chgData name="Lukáš  Jankovič" userId="397d1488-d21a-4189-8f28-73cd76dd24c3" providerId="ADAL" clId="{B7A7AC7D-F08B-4DA1-A3D5-1158496138AD}" dt="2022-12-22T10:01:38.063" v="1518" actId="1076"/>
          <ac:picMkLst>
            <pc:docMk/>
            <pc:sldMk cId="1573460244" sldId="305"/>
            <ac:picMk id="8" creationId="{A509DB2B-70E8-65CB-C354-CC4FC6FF1F9D}"/>
          </ac:picMkLst>
        </pc:picChg>
        <pc:picChg chg="add mod">
          <ac:chgData name="Lukáš  Jankovič" userId="397d1488-d21a-4189-8f28-73cd76dd24c3" providerId="ADAL" clId="{B7A7AC7D-F08B-4DA1-A3D5-1158496138AD}" dt="2022-12-22T11:03:33.967" v="1851" actId="1076"/>
          <ac:picMkLst>
            <pc:docMk/>
            <pc:sldMk cId="1573460244" sldId="305"/>
            <ac:picMk id="10" creationId="{9E417B84-3554-E947-3742-3401769000BE}"/>
          </ac:picMkLst>
        </pc:picChg>
        <pc:picChg chg="add mod">
          <ac:chgData name="Lukáš  Jankovič" userId="397d1488-d21a-4189-8f28-73cd76dd24c3" providerId="ADAL" clId="{B7A7AC7D-F08B-4DA1-A3D5-1158496138AD}" dt="2023-01-13T14:28:08.072" v="3221" actId="1076"/>
          <ac:picMkLst>
            <pc:docMk/>
            <pc:sldMk cId="1573460244" sldId="305"/>
            <ac:picMk id="13" creationId="{4EB772CE-B008-653B-3FCF-A01CD9DAE965}"/>
          </ac:picMkLst>
        </pc:picChg>
        <pc:picChg chg="add mod">
          <ac:chgData name="Lukáš  Jankovič" userId="397d1488-d21a-4189-8f28-73cd76dd24c3" providerId="ADAL" clId="{B7A7AC7D-F08B-4DA1-A3D5-1158496138AD}" dt="2022-12-22T09:35:04.649" v="1348" actId="1076"/>
          <ac:picMkLst>
            <pc:docMk/>
            <pc:sldMk cId="1573460244" sldId="305"/>
            <ac:picMk id="15" creationId="{ABAF02EB-2AED-43C9-B832-9808C275ACD4}"/>
          </ac:picMkLst>
        </pc:picChg>
        <pc:picChg chg="add mod">
          <ac:chgData name="Lukáš  Jankovič" userId="397d1488-d21a-4189-8f28-73cd76dd24c3" providerId="ADAL" clId="{B7A7AC7D-F08B-4DA1-A3D5-1158496138AD}" dt="2022-12-22T09:35:04.649" v="1348" actId="1076"/>
          <ac:picMkLst>
            <pc:docMk/>
            <pc:sldMk cId="1573460244" sldId="305"/>
            <ac:picMk id="17" creationId="{9E0906F7-7FDB-1FDE-C202-6EFFAF4980EC}"/>
          </ac:picMkLst>
        </pc:picChg>
        <pc:picChg chg="add mod">
          <ac:chgData name="Lukáš  Jankovič" userId="397d1488-d21a-4189-8f28-73cd76dd24c3" providerId="ADAL" clId="{B7A7AC7D-F08B-4DA1-A3D5-1158496138AD}" dt="2022-12-22T09:35:04.649" v="1348" actId="1076"/>
          <ac:picMkLst>
            <pc:docMk/>
            <pc:sldMk cId="1573460244" sldId="305"/>
            <ac:picMk id="19" creationId="{778D7C8B-9BDC-FCAF-1560-ACE1BD5407F1}"/>
          </ac:picMkLst>
        </pc:picChg>
        <pc:picChg chg="add mod">
          <ac:chgData name="Lukáš  Jankovič" userId="397d1488-d21a-4189-8f28-73cd76dd24c3" providerId="ADAL" clId="{B7A7AC7D-F08B-4DA1-A3D5-1158496138AD}" dt="2023-01-13T14:27:52.197" v="3218" actId="1076"/>
          <ac:picMkLst>
            <pc:docMk/>
            <pc:sldMk cId="1573460244" sldId="305"/>
            <ac:picMk id="23" creationId="{E6758B50-A89A-04F3-6C83-9BAB8EF0061F}"/>
          </ac:picMkLst>
        </pc:picChg>
        <pc:picChg chg="add mod">
          <ac:chgData name="Lukáš  Jankovič" userId="397d1488-d21a-4189-8f28-73cd76dd24c3" providerId="ADAL" clId="{B7A7AC7D-F08B-4DA1-A3D5-1158496138AD}" dt="2023-01-12T12:54:05.825" v="2740" actId="1076"/>
          <ac:picMkLst>
            <pc:docMk/>
            <pc:sldMk cId="1573460244" sldId="305"/>
            <ac:picMk id="25" creationId="{6450331F-7964-3BC8-0F08-D3F685B74D77}"/>
          </ac:picMkLst>
        </pc:picChg>
        <pc:picChg chg="add mod">
          <ac:chgData name="Lukáš  Jankovič" userId="397d1488-d21a-4189-8f28-73cd76dd24c3" providerId="ADAL" clId="{B7A7AC7D-F08B-4DA1-A3D5-1158496138AD}" dt="2023-01-12T12:54:02.538" v="2739" actId="1076"/>
          <ac:picMkLst>
            <pc:docMk/>
            <pc:sldMk cId="1573460244" sldId="305"/>
            <ac:picMk id="30" creationId="{687C8082-D190-FE5B-E046-2EA1280F7D5E}"/>
          </ac:picMkLst>
        </pc:picChg>
      </pc:sldChg>
      <pc:sldChg chg="addSp delSp modSp add mod modNotesTx">
        <pc:chgData name="Lukáš  Jankovič" userId="397d1488-d21a-4189-8f28-73cd76dd24c3" providerId="ADAL" clId="{B7A7AC7D-F08B-4DA1-A3D5-1158496138AD}" dt="2023-01-19T12:11:57.470" v="5637" actId="20577"/>
        <pc:sldMkLst>
          <pc:docMk/>
          <pc:sldMk cId="2678181174" sldId="306"/>
        </pc:sldMkLst>
        <pc:spChg chg="del mod">
          <ac:chgData name="Lukáš  Jankovič" userId="397d1488-d21a-4189-8f28-73cd76dd24c3" providerId="ADAL" clId="{B7A7AC7D-F08B-4DA1-A3D5-1158496138AD}" dt="2022-12-22T11:04:06.999" v="1881" actId="478"/>
          <ac:spMkLst>
            <pc:docMk/>
            <pc:sldMk cId="2678181174" sldId="306"/>
            <ac:spMk id="12" creationId="{AB8AFB95-7A5B-5148-79AB-651DB5FCFE5B}"/>
          </ac:spMkLst>
        </pc:spChg>
        <pc:spChg chg="del">
          <ac:chgData name="Lukáš  Jankovič" userId="397d1488-d21a-4189-8f28-73cd76dd24c3" providerId="ADAL" clId="{B7A7AC7D-F08B-4DA1-A3D5-1158496138AD}" dt="2022-12-22T11:04:08.254" v="1882" actId="478"/>
          <ac:spMkLst>
            <pc:docMk/>
            <pc:sldMk cId="2678181174" sldId="306"/>
            <ac:spMk id="21" creationId="{15DB2E0F-EFEE-07C4-4FB7-42BE3D833F55}"/>
          </ac:spMkLst>
        </pc:spChg>
        <pc:spChg chg="del">
          <ac:chgData name="Lukáš  Jankovič" userId="397d1488-d21a-4189-8f28-73cd76dd24c3" providerId="ADAL" clId="{B7A7AC7D-F08B-4DA1-A3D5-1158496138AD}" dt="2022-12-22T11:03:58.703" v="1867" actId="478"/>
          <ac:spMkLst>
            <pc:docMk/>
            <pc:sldMk cId="2678181174" sldId="306"/>
            <ac:spMk id="26" creationId="{DDE7543F-F7DE-ED97-F7AE-1F8171E526B0}"/>
          </ac:spMkLst>
        </pc:spChg>
        <pc:spChg chg="mod">
          <ac:chgData name="Lukáš  Jankovič" userId="397d1488-d21a-4189-8f28-73cd76dd24c3" providerId="ADAL" clId="{B7A7AC7D-F08B-4DA1-A3D5-1158496138AD}" dt="2023-01-12T13:09:13.164" v="2989" actId="1076"/>
          <ac:spMkLst>
            <pc:docMk/>
            <pc:sldMk cId="2678181174" sldId="306"/>
            <ac:spMk id="28" creationId="{FE4E498F-610B-0FD5-5190-3E49A03C697B}"/>
          </ac:spMkLst>
        </pc:spChg>
        <pc:spChg chg="mod">
          <ac:chgData name="Lukáš  Jankovič" userId="397d1488-d21a-4189-8f28-73cd76dd24c3" providerId="ADAL" clId="{B7A7AC7D-F08B-4DA1-A3D5-1158496138AD}" dt="2023-01-19T12:11:57.470" v="5637" actId="20577"/>
          <ac:spMkLst>
            <pc:docMk/>
            <pc:sldMk cId="2678181174" sldId="306"/>
            <ac:spMk id="47" creationId="{00000000-0000-0000-0000-000000000000}"/>
          </ac:spMkLst>
        </pc:spChg>
        <pc:picChg chg="del">
          <ac:chgData name="Lukáš  Jankovič" userId="397d1488-d21a-4189-8f28-73cd76dd24c3" providerId="ADAL" clId="{B7A7AC7D-F08B-4DA1-A3D5-1158496138AD}" dt="2022-12-22T11:04:00.542" v="1870" actId="478"/>
          <ac:picMkLst>
            <pc:docMk/>
            <pc:sldMk cId="2678181174" sldId="306"/>
            <ac:picMk id="2" creationId="{DA20B532-7CE3-134E-64C6-ECC996DE5998}"/>
          </ac:picMkLst>
        </pc:picChg>
        <pc:picChg chg="add mod modCrop">
          <ac:chgData name="Lukáš  Jankovič" userId="397d1488-d21a-4189-8f28-73cd76dd24c3" providerId="ADAL" clId="{B7A7AC7D-F08B-4DA1-A3D5-1158496138AD}" dt="2023-01-12T12:59:47.945" v="2886" actId="1076"/>
          <ac:picMkLst>
            <pc:docMk/>
            <pc:sldMk cId="2678181174" sldId="306"/>
            <ac:picMk id="3" creationId="{2DD5D23A-2E82-A4AB-30F9-7C3222DCA66F}"/>
          </ac:picMkLst>
        </pc:picChg>
        <pc:picChg chg="del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3" creationId="{85C9B2E9-BB40-B6C4-3937-23C4DE661114}"/>
          </ac:picMkLst>
        </pc:picChg>
        <pc:picChg chg="del">
          <ac:chgData name="Lukáš  Jankovič" userId="397d1488-d21a-4189-8f28-73cd76dd24c3" providerId="ADAL" clId="{B7A7AC7D-F08B-4DA1-A3D5-1158496138AD}" dt="2022-12-22T11:04:01.361" v="1872" actId="478"/>
          <ac:picMkLst>
            <pc:docMk/>
            <pc:sldMk cId="2678181174" sldId="306"/>
            <ac:picMk id="4" creationId="{BDEE800D-ACC9-214A-979F-C27192D83168}"/>
          </ac:picMkLst>
        </pc:picChg>
        <pc:picChg chg="del">
          <ac:chgData name="Lukáš  Jankovič" userId="397d1488-d21a-4189-8f28-73cd76dd24c3" providerId="ADAL" clId="{B7A7AC7D-F08B-4DA1-A3D5-1158496138AD}" dt="2022-12-22T11:04:03.942" v="1877" actId="478"/>
          <ac:picMkLst>
            <pc:docMk/>
            <pc:sldMk cId="2678181174" sldId="306"/>
            <ac:picMk id="5" creationId="{9446E657-3BB7-2790-204F-6BA327391D49}"/>
          </ac:picMkLst>
        </pc:picChg>
        <pc:picChg chg="del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6" creationId="{D2831A50-DC93-FE71-4E99-59F8D352D2FB}"/>
          </ac:picMkLst>
        </pc:picChg>
        <pc:picChg chg="del">
          <ac:chgData name="Lukáš  Jankovič" userId="397d1488-d21a-4189-8f28-73cd76dd24c3" providerId="ADAL" clId="{B7A7AC7D-F08B-4DA1-A3D5-1158496138AD}" dt="2022-12-22T11:04:00.076" v="1869" actId="478"/>
          <ac:picMkLst>
            <pc:docMk/>
            <pc:sldMk cId="2678181174" sldId="306"/>
            <ac:picMk id="7" creationId="{981F1E4B-33AC-A74B-A84C-2C9B5447DD38}"/>
          </ac:picMkLst>
        </pc:picChg>
        <pc:picChg chg="del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8" creationId="{A509DB2B-70E8-65CB-C354-CC4FC6FF1F9D}"/>
          </ac:picMkLst>
        </pc:picChg>
        <pc:picChg chg="add del mod">
          <ac:chgData name="Lukáš  Jankovič" userId="397d1488-d21a-4189-8f28-73cd76dd24c3" providerId="ADAL" clId="{B7A7AC7D-F08B-4DA1-A3D5-1158496138AD}" dt="2022-12-22T11:04:02.370" v="1874" actId="478"/>
          <ac:picMkLst>
            <pc:docMk/>
            <pc:sldMk cId="2678181174" sldId="306"/>
            <ac:picMk id="9" creationId="{FCE3B0B8-8964-8762-07C3-16E4F28AE4E2}"/>
          </ac:picMkLst>
        </pc:picChg>
        <pc:picChg chg="del">
          <ac:chgData name="Lukáš  Jankovič" userId="397d1488-d21a-4189-8f28-73cd76dd24c3" providerId="ADAL" clId="{B7A7AC7D-F08B-4DA1-A3D5-1158496138AD}" dt="2022-12-22T11:03:57.214" v="1866" actId="478"/>
          <ac:picMkLst>
            <pc:docMk/>
            <pc:sldMk cId="2678181174" sldId="306"/>
            <ac:picMk id="10" creationId="{9E417B84-3554-E947-3742-3401769000BE}"/>
          </ac:picMkLst>
        </pc:picChg>
        <pc:picChg chg="add del mod">
          <ac:chgData name="Lukáš  Jankovič" userId="397d1488-d21a-4189-8f28-73cd76dd24c3" providerId="ADAL" clId="{B7A7AC7D-F08B-4DA1-A3D5-1158496138AD}" dt="2022-12-22T11:04:00.994" v="1871" actId="478"/>
          <ac:picMkLst>
            <pc:docMk/>
            <pc:sldMk cId="2678181174" sldId="306"/>
            <ac:picMk id="11" creationId="{A6F4E7CE-B979-9426-4AFA-AC0FFA830192}"/>
          </ac:picMkLst>
        </pc:picChg>
        <pc:picChg chg="del">
          <ac:chgData name="Lukáš  Jankovič" userId="397d1488-d21a-4189-8f28-73cd76dd24c3" providerId="ADAL" clId="{B7A7AC7D-F08B-4DA1-A3D5-1158496138AD}" dt="2022-12-22T11:04:02.874" v="1875" actId="478"/>
          <ac:picMkLst>
            <pc:docMk/>
            <pc:sldMk cId="2678181174" sldId="306"/>
            <ac:picMk id="13" creationId="{4EB772CE-B008-653B-3FCF-A01CD9DAE965}"/>
          </ac:picMkLst>
        </pc:picChg>
        <pc:picChg chg="add del mod">
          <ac:chgData name="Lukáš  Jankovič" userId="397d1488-d21a-4189-8f28-73cd76dd24c3" providerId="ADAL" clId="{B7A7AC7D-F08B-4DA1-A3D5-1158496138AD}" dt="2022-12-22T11:04:01.775" v="1873" actId="478"/>
          <ac:picMkLst>
            <pc:docMk/>
            <pc:sldMk cId="2678181174" sldId="306"/>
            <ac:picMk id="14" creationId="{55844D5F-9A23-CFCD-E9B9-8A052D758F3C}"/>
          </ac:picMkLst>
        </pc:picChg>
        <pc:picChg chg="del">
          <ac:chgData name="Lukáš  Jankovič" userId="397d1488-d21a-4189-8f28-73cd76dd24c3" providerId="ADAL" clId="{B7A7AC7D-F08B-4DA1-A3D5-1158496138AD}" dt="2022-12-22T11:04:04.449" v="1878" actId="478"/>
          <ac:picMkLst>
            <pc:docMk/>
            <pc:sldMk cId="2678181174" sldId="306"/>
            <ac:picMk id="15" creationId="{ABAF02EB-2AED-43C9-B832-9808C275ACD4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16" creationId="{5E9BD08C-94BF-B99E-D574-4FC2FC15F91B}"/>
          </ac:picMkLst>
        </pc:picChg>
        <pc:picChg chg="del">
          <ac:chgData name="Lukáš  Jankovič" userId="397d1488-d21a-4189-8f28-73cd76dd24c3" providerId="ADAL" clId="{B7A7AC7D-F08B-4DA1-A3D5-1158496138AD}" dt="2022-12-22T11:04:03.502" v="1876" actId="478"/>
          <ac:picMkLst>
            <pc:docMk/>
            <pc:sldMk cId="2678181174" sldId="306"/>
            <ac:picMk id="17" creationId="{9E0906F7-7FDB-1FDE-C202-6EFFAF4980EC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18" creationId="{23EA4259-BF73-287E-15C6-3509EE6B1A0E}"/>
          </ac:picMkLst>
        </pc:picChg>
        <pc:picChg chg="del">
          <ac:chgData name="Lukáš  Jankovič" userId="397d1488-d21a-4189-8f28-73cd76dd24c3" providerId="ADAL" clId="{B7A7AC7D-F08B-4DA1-A3D5-1158496138AD}" dt="2022-12-22T11:04:05.032" v="1879" actId="478"/>
          <ac:picMkLst>
            <pc:docMk/>
            <pc:sldMk cId="2678181174" sldId="306"/>
            <ac:picMk id="19" creationId="{778D7C8B-9BDC-FCAF-1560-ACE1BD5407F1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20" creationId="{D79E354C-F239-E3EE-0091-D8E832AE2FD5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22" creationId="{6ABBB794-8E81-F665-5F81-4D1E675FFED0}"/>
          </ac:picMkLst>
        </pc:picChg>
        <pc:picChg chg="del">
          <ac:chgData name="Lukáš  Jankovič" userId="397d1488-d21a-4189-8f28-73cd76dd24c3" providerId="ADAL" clId="{B7A7AC7D-F08B-4DA1-A3D5-1158496138AD}" dt="2022-12-22T11:03:59.685" v="1868" actId="478"/>
          <ac:picMkLst>
            <pc:docMk/>
            <pc:sldMk cId="2678181174" sldId="306"/>
            <ac:picMk id="23" creationId="{E6758B50-A89A-04F3-6C83-9BAB8EF0061F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24" creationId="{D0DB6F5C-FC33-0F04-D417-1C64B3C9CF9C}"/>
          </ac:picMkLst>
        </pc:picChg>
        <pc:picChg chg="del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25" creationId="{6450331F-7964-3BC8-0F08-D3F685B74D77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27" creationId="{1A8C987E-499F-957E-3083-8D7E3F6FF769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29" creationId="{A42743FD-FF50-CB4F-7C20-9A9FEDB4EC16}"/>
          </ac:picMkLst>
        </pc:picChg>
        <pc:picChg chg="del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30" creationId="{687C8082-D190-FE5B-E046-2EA1280F7D5E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31" creationId="{42B87364-FA4F-5D16-7203-EFEEA2311749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32" creationId="{55DAF2F9-0F97-47EA-A51D-49BE92B5C816}"/>
          </ac:picMkLst>
        </pc:picChg>
        <pc:picChg chg="add del mod">
          <ac:chgData name="Lukáš  Jankovič" userId="397d1488-d21a-4189-8f28-73cd76dd24c3" providerId="ADAL" clId="{B7A7AC7D-F08B-4DA1-A3D5-1158496138AD}" dt="2023-01-12T12:59:26.569" v="2878" actId="478"/>
          <ac:picMkLst>
            <pc:docMk/>
            <pc:sldMk cId="2678181174" sldId="306"/>
            <ac:picMk id="34" creationId="{742000B9-0949-4B12-05C5-945E50DFDBA6}"/>
          </ac:picMkLst>
        </pc:picChg>
      </pc:sldChg>
      <pc:sldChg chg="addSp delSp modSp add mod modNotesTx">
        <pc:chgData name="Lukáš  Jankovič" userId="397d1488-d21a-4189-8f28-73cd76dd24c3" providerId="ADAL" clId="{B7A7AC7D-F08B-4DA1-A3D5-1158496138AD}" dt="2023-01-19T12:12:01.253" v="5640" actId="20577"/>
        <pc:sldMkLst>
          <pc:docMk/>
          <pc:sldMk cId="3407072781" sldId="307"/>
        </pc:sldMkLst>
        <pc:spChg chg="mod">
          <ac:chgData name="Lukáš  Jankovič" userId="397d1488-d21a-4189-8f28-73cd76dd24c3" providerId="ADAL" clId="{B7A7AC7D-F08B-4DA1-A3D5-1158496138AD}" dt="2023-01-12T13:09:23.218" v="2992" actId="1076"/>
          <ac:spMkLst>
            <pc:docMk/>
            <pc:sldMk cId="3407072781" sldId="307"/>
            <ac:spMk id="28" creationId="{FE4E498F-610B-0FD5-5190-3E49A03C697B}"/>
          </ac:spMkLst>
        </pc:spChg>
        <pc:spChg chg="mod">
          <ac:chgData name="Lukáš  Jankovič" userId="397d1488-d21a-4189-8f28-73cd76dd24c3" providerId="ADAL" clId="{B7A7AC7D-F08B-4DA1-A3D5-1158496138AD}" dt="2023-01-19T12:12:01.253" v="5640" actId="20577"/>
          <ac:spMkLst>
            <pc:docMk/>
            <pc:sldMk cId="3407072781" sldId="307"/>
            <ac:spMk id="47" creationId="{00000000-0000-0000-0000-000000000000}"/>
          </ac:spMkLst>
        </pc:spChg>
        <pc:picChg chg="del">
          <ac:chgData name="Lukáš  Jankovič" userId="397d1488-d21a-4189-8f28-73cd76dd24c3" providerId="ADAL" clId="{B7A7AC7D-F08B-4DA1-A3D5-1158496138AD}" dt="2023-01-12T13:08:27.240" v="2966" actId="478"/>
          <ac:picMkLst>
            <pc:docMk/>
            <pc:sldMk cId="3407072781" sldId="307"/>
            <ac:picMk id="3" creationId="{2DD5D23A-2E82-A4AB-30F9-7C3222DCA66F}"/>
          </ac:picMkLst>
        </pc:picChg>
        <pc:picChg chg="add mod modCrop">
          <ac:chgData name="Lukáš  Jankovič" userId="397d1488-d21a-4189-8f28-73cd76dd24c3" providerId="ADAL" clId="{B7A7AC7D-F08B-4DA1-A3D5-1158496138AD}" dt="2023-01-12T13:08:43.387" v="2972" actId="1076"/>
          <ac:picMkLst>
            <pc:docMk/>
            <pc:sldMk cId="3407072781" sldId="307"/>
            <ac:picMk id="4" creationId="{36635BE3-6B54-BC30-1B9E-C50689F88754}"/>
          </ac:picMkLst>
        </pc:picChg>
      </pc:sldChg>
      <pc:sldChg chg="add">
        <pc:chgData name="Lukáš  Jankovič" userId="397d1488-d21a-4189-8f28-73cd76dd24c3" providerId="ADAL" clId="{B7A7AC7D-F08B-4DA1-A3D5-1158496138AD}" dt="2023-01-19T12:32:43.959" v="5641" actId="2890"/>
        <pc:sldMkLst>
          <pc:docMk/>
          <pc:sldMk cId="2877445484" sldId="308"/>
        </pc:sldMkLst>
      </pc:sldChg>
    </pc:docChg>
  </pc:docChgLst>
  <pc:docChgLst>
    <pc:chgData name="Lukáš  Jankovič" userId="397d1488-d21a-4189-8f28-73cd76dd24c3" providerId="ADAL" clId="{02360C3C-2A11-48FB-8D6F-14D0341E64EE}"/>
    <pc:docChg chg="custSel addSld delSld modSld sldOrd">
      <pc:chgData name="Lukáš  Jankovič" userId="397d1488-d21a-4189-8f28-73cd76dd24c3" providerId="ADAL" clId="{02360C3C-2A11-48FB-8D6F-14D0341E64EE}" dt="2022-12-08T13:29:24.104" v="2000"/>
      <pc:docMkLst>
        <pc:docMk/>
      </pc:docMkLst>
      <pc:sldChg chg="delSp modSp mod">
        <pc:chgData name="Lukáš  Jankovič" userId="397d1488-d21a-4189-8f28-73cd76dd24c3" providerId="ADAL" clId="{02360C3C-2A11-48FB-8D6F-14D0341E64EE}" dt="2022-12-08T10:09:16.807" v="1918" actId="20577"/>
        <pc:sldMkLst>
          <pc:docMk/>
          <pc:sldMk cId="0" sldId="256"/>
        </pc:sldMkLst>
        <pc:spChg chg="mod">
          <ac:chgData name="Lukáš  Jankovič" userId="397d1488-d21a-4189-8f28-73cd76dd24c3" providerId="ADAL" clId="{02360C3C-2A11-48FB-8D6F-14D0341E64EE}" dt="2022-12-06T12:27:18.850" v="123" actId="1076"/>
          <ac:spMkLst>
            <pc:docMk/>
            <pc:sldMk cId="0" sldId="256"/>
            <ac:spMk id="43" creationId="{00000000-0000-0000-0000-000000000000}"/>
          </ac:spMkLst>
        </pc:spChg>
        <pc:spChg chg="mod">
          <ac:chgData name="Lukáš  Jankovič" userId="397d1488-d21a-4189-8f28-73cd76dd24c3" providerId="ADAL" clId="{02360C3C-2A11-48FB-8D6F-14D0341E64EE}" dt="2022-12-08T10:09:16.807" v="1918" actId="20577"/>
          <ac:spMkLst>
            <pc:docMk/>
            <pc:sldMk cId="0" sldId="256"/>
            <ac:spMk id="45" creationId="{00000000-0000-0000-0000-000000000000}"/>
          </ac:spMkLst>
        </pc:spChg>
        <pc:spChg chg="del mod">
          <ac:chgData name="Lukáš  Jankovič" userId="397d1488-d21a-4189-8f28-73cd76dd24c3" providerId="ADAL" clId="{02360C3C-2A11-48FB-8D6F-14D0341E64EE}" dt="2022-12-06T12:26:57.357" v="104" actId="478"/>
          <ac:spMkLst>
            <pc:docMk/>
            <pc:sldMk cId="0" sldId="256"/>
            <ac:spMk id="46" creationId="{00000000-0000-0000-0000-000000000000}"/>
          </ac:spMkLst>
        </pc:spChg>
      </pc:sldChg>
      <pc:sldChg chg="addSp delSp modSp mod">
        <pc:chgData name="Lukáš  Jankovič" userId="397d1488-d21a-4189-8f28-73cd76dd24c3" providerId="ADAL" clId="{02360C3C-2A11-48FB-8D6F-14D0341E64EE}" dt="2022-12-08T10:11:10.024" v="1974" actId="20577"/>
        <pc:sldMkLst>
          <pc:docMk/>
          <pc:sldMk cId="0" sldId="257"/>
        </pc:sldMkLst>
        <pc:spChg chg="del">
          <ac:chgData name="Lukáš  Jankovič" userId="397d1488-d21a-4189-8f28-73cd76dd24c3" providerId="ADAL" clId="{02360C3C-2A11-48FB-8D6F-14D0341E64EE}" dt="2022-12-06T12:27:37.963" v="136" actId="478"/>
          <ac:spMkLst>
            <pc:docMk/>
            <pc:sldMk cId="0" sldId="257"/>
            <ac:spMk id="2" creationId="{9BBF27CC-6689-B5BB-C5D2-CCDA72A1967C}"/>
          </ac:spMkLst>
        </pc:spChg>
        <pc:spChg chg="add mod">
          <ac:chgData name="Lukáš  Jankovič" userId="397d1488-d21a-4189-8f28-73cd76dd24c3" providerId="ADAL" clId="{02360C3C-2A11-48FB-8D6F-14D0341E64EE}" dt="2022-12-08T10:11:10.024" v="1974" actId="20577"/>
          <ac:spMkLst>
            <pc:docMk/>
            <pc:sldMk cId="0" sldId="257"/>
            <ac:spMk id="4" creationId="{FCAE129B-A014-26AD-32AF-7F07D41A60EB}"/>
          </ac:spMkLst>
        </pc:spChg>
        <pc:spChg chg="add mod">
          <ac:chgData name="Lukáš  Jankovič" userId="397d1488-d21a-4189-8f28-73cd76dd24c3" providerId="ADAL" clId="{02360C3C-2A11-48FB-8D6F-14D0341E64EE}" dt="2022-12-06T12:34:16.390" v="389" actId="20577"/>
          <ac:spMkLst>
            <pc:docMk/>
            <pc:sldMk cId="0" sldId="257"/>
            <ac:spMk id="5" creationId="{2BCA01DD-8A5B-0B04-3803-1887207CBF80}"/>
          </ac:spMkLst>
        </pc:spChg>
        <pc:spChg chg="del mod">
          <ac:chgData name="Lukáš  Jankovič" userId="397d1488-d21a-4189-8f28-73cd76dd24c3" providerId="ADAL" clId="{02360C3C-2A11-48FB-8D6F-14D0341E64EE}" dt="2022-12-06T12:34:08.169" v="378" actId="478"/>
          <ac:spMkLst>
            <pc:docMk/>
            <pc:sldMk cId="0" sldId="257"/>
            <ac:spMk id="47" creationId="{00000000-0000-0000-0000-000000000000}"/>
          </ac:spMkLst>
        </pc:spChg>
      </pc:sldChg>
      <pc:sldChg chg="addSp delSp modSp mod">
        <pc:chgData name="Lukáš  Jankovič" userId="397d1488-d21a-4189-8f28-73cd76dd24c3" providerId="ADAL" clId="{02360C3C-2A11-48FB-8D6F-14D0341E64EE}" dt="2022-12-06T12:33:31.822" v="360" actId="1076"/>
        <pc:sldMkLst>
          <pc:docMk/>
          <pc:sldMk cId="178043490" sldId="293"/>
        </pc:sldMkLst>
        <pc:spChg chg="del">
          <ac:chgData name="Lukáš  Jankovič" userId="397d1488-d21a-4189-8f28-73cd76dd24c3" providerId="ADAL" clId="{02360C3C-2A11-48FB-8D6F-14D0341E64EE}" dt="2022-12-06T12:33:11.937" v="341" actId="478"/>
          <ac:spMkLst>
            <pc:docMk/>
            <pc:sldMk cId="178043490" sldId="293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6T12:33:17.630" v="354" actId="20577"/>
          <ac:spMkLst>
            <pc:docMk/>
            <pc:sldMk cId="178043490" sldId="293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02360C3C-2A11-48FB-8D6F-14D0341E64EE}" dt="2022-12-06T12:33:31.822" v="360" actId="1076"/>
          <ac:picMkLst>
            <pc:docMk/>
            <pc:sldMk cId="178043490" sldId="293"/>
            <ac:picMk id="3" creationId="{858AE9E1-3356-0376-B245-8477176B1D72}"/>
          </ac:picMkLst>
        </pc:picChg>
      </pc:sldChg>
      <pc:sldChg chg="addSp delSp modSp mod">
        <pc:chgData name="Lukáš  Jankovič" userId="397d1488-d21a-4189-8f28-73cd76dd24c3" providerId="ADAL" clId="{02360C3C-2A11-48FB-8D6F-14D0341E64EE}" dt="2022-12-06T14:28:59.545" v="1689" actId="1076"/>
        <pc:sldMkLst>
          <pc:docMk/>
          <pc:sldMk cId="3006304084" sldId="294"/>
        </pc:sldMkLst>
        <pc:spChg chg="del mod">
          <ac:chgData name="Lukáš  Jankovič" userId="397d1488-d21a-4189-8f28-73cd76dd24c3" providerId="ADAL" clId="{02360C3C-2A11-48FB-8D6F-14D0341E64EE}" dt="2022-12-06T12:50:50.972" v="1211" actId="478"/>
          <ac:spMkLst>
            <pc:docMk/>
            <pc:sldMk cId="3006304084" sldId="294"/>
            <ac:spMk id="2" creationId="{9BBF27CC-6689-B5BB-C5D2-CCDA72A1967C}"/>
          </ac:spMkLst>
        </pc:spChg>
        <pc:spChg chg="add mod">
          <ac:chgData name="Lukáš  Jankovič" userId="397d1488-d21a-4189-8f28-73cd76dd24c3" providerId="ADAL" clId="{02360C3C-2A11-48FB-8D6F-14D0341E64EE}" dt="2022-12-06T12:54:31.786" v="1266" actId="122"/>
          <ac:spMkLst>
            <pc:docMk/>
            <pc:sldMk cId="3006304084" sldId="294"/>
            <ac:spMk id="6" creationId="{38945EA3-10FA-A8B7-3AC4-1137C9F6FAA3}"/>
          </ac:spMkLst>
        </pc:spChg>
        <pc:spChg chg="mod">
          <ac:chgData name="Lukáš  Jankovič" userId="397d1488-d21a-4189-8f28-73cd76dd24c3" providerId="ADAL" clId="{02360C3C-2A11-48FB-8D6F-14D0341E64EE}" dt="2022-12-06T12:57:02.379" v="1356" actId="20577"/>
          <ac:spMkLst>
            <pc:docMk/>
            <pc:sldMk cId="3006304084" sldId="294"/>
            <ac:spMk id="47" creationId="{00000000-0000-0000-0000-000000000000}"/>
          </ac:spMkLst>
        </pc:spChg>
        <pc:graphicFrameChg chg="add mod">
          <ac:chgData name="Lukáš  Jankovič" userId="397d1488-d21a-4189-8f28-73cd76dd24c3" providerId="ADAL" clId="{02360C3C-2A11-48FB-8D6F-14D0341E64EE}" dt="2022-12-06T14:28:59.545" v="1689" actId="1076"/>
          <ac:graphicFrameMkLst>
            <pc:docMk/>
            <pc:sldMk cId="3006304084" sldId="294"/>
            <ac:graphicFrameMk id="3" creationId="{F33B2E3E-BBB4-11A3-0EEE-D4D7F42CC57D}"/>
          </ac:graphicFrameMkLst>
        </pc:graphicFrameChg>
        <pc:graphicFrameChg chg="add mod modGraphic">
          <ac:chgData name="Lukáš  Jankovič" userId="397d1488-d21a-4189-8f28-73cd76dd24c3" providerId="ADAL" clId="{02360C3C-2A11-48FB-8D6F-14D0341E64EE}" dt="2022-12-06T12:57:26.148" v="1361" actId="14734"/>
          <ac:graphicFrameMkLst>
            <pc:docMk/>
            <pc:sldMk cId="3006304084" sldId="294"/>
            <ac:graphicFrameMk id="4" creationId="{539E1349-0D86-0B17-A468-2B655B7F192D}"/>
          </ac:graphicFrameMkLst>
        </pc:graphicFrameChg>
      </pc:sldChg>
      <pc:sldChg chg="addSp delSp modSp mod">
        <pc:chgData name="Lukáš  Jankovič" userId="397d1488-d21a-4189-8f28-73cd76dd24c3" providerId="ADAL" clId="{02360C3C-2A11-48FB-8D6F-14D0341E64EE}" dt="2022-12-06T12:44:53.902" v="779" actId="20577"/>
        <pc:sldMkLst>
          <pc:docMk/>
          <pc:sldMk cId="1955977863" sldId="295"/>
        </pc:sldMkLst>
        <pc:spChg chg="del">
          <ac:chgData name="Lukáš  Jankovič" userId="397d1488-d21a-4189-8f28-73cd76dd24c3" providerId="ADAL" clId="{02360C3C-2A11-48FB-8D6F-14D0341E64EE}" dt="2022-12-06T12:41:38.738" v="673" actId="478"/>
          <ac:spMkLst>
            <pc:docMk/>
            <pc:sldMk cId="1955977863" sldId="295"/>
            <ac:spMk id="2" creationId="{9BBF27CC-6689-B5BB-C5D2-CCDA72A1967C}"/>
          </ac:spMkLst>
        </pc:spChg>
        <pc:spChg chg="add mod">
          <ac:chgData name="Lukáš  Jankovič" userId="397d1488-d21a-4189-8f28-73cd76dd24c3" providerId="ADAL" clId="{02360C3C-2A11-48FB-8D6F-14D0341E64EE}" dt="2022-12-06T12:44:53.902" v="779" actId="20577"/>
          <ac:spMkLst>
            <pc:docMk/>
            <pc:sldMk cId="1955977863" sldId="295"/>
            <ac:spMk id="4" creationId="{BF33090F-4AB2-F528-ED84-D6A728F6C1EA}"/>
          </ac:spMkLst>
        </pc:spChg>
        <pc:spChg chg="mod">
          <ac:chgData name="Lukáš  Jankovič" userId="397d1488-d21a-4189-8f28-73cd76dd24c3" providerId="ADAL" clId="{02360C3C-2A11-48FB-8D6F-14D0341E64EE}" dt="2022-12-06T12:41:13.119" v="672" actId="20577"/>
          <ac:spMkLst>
            <pc:docMk/>
            <pc:sldMk cId="1955977863" sldId="295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02360C3C-2A11-48FB-8D6F-14D0341E64EE}" dt="2022-12-06T12:42:28.421" v="689" actId="1076"/>
          <ac:picMkLst>
            <pc:docMk/>
            <pc:sldMk cId="1955977863" sldId="295"/>
            <ac:picMk id="3" creationId="{F718301C-1360-E884-EEA6-852E15A17709}"/>
          </ac:picMkLst>
        </pc:picChg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2249201411" sldId="296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2159701016" sldId="297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1972435233" sldId="298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1300156157" sldId="299"/>
        </pc:sldMkLst>
      </pc:sldChg>
      <pc:sldChg chg="delSp modSp mod">
        <pc:chgData name="Lukáš  Jankovič" userId="397d1488-d21a-4189-8f28-73cd76dd24c3" providerId="ADAL" clId="{02360C3C-2A11-48FB-8D6F-14D0341E64EE}" dt="2022-12-06T12:49:19.361" v="1104" actId="478"/>
        <pc:sldMkLst>
          <pc:docMk/>
          <pc:sldMk cId="2814760506" sldId="300"/>
        </pc:sldMkLst>
        <pc:spChg chg="mod">
          <ac:chgData name="Lukáš  Jankovič" userId="397d1488-d21a-4189-8f28-73cd76dd24c3" providerId="ADAL" clId="{02360C3C-2A11-48FB-8D6F-14D0341E64EE}" dt="2022-12-06T12:49:03.748" v="1103" actId="6549"/>
          <ac:spMkLst>
            <pc:docMk/>
            <pc:sldMk cId="2814760506" sldId="300"/>
            <ac:spMk id="47" creationId="{00000000-0000-0000-0000-000000000000}"/>
          </ac:spMkLst>
        </pc:spChg>
        <pc:spChg chg="del">
          <ac:chgData name="Lukáš  Jankovič" userId="397d1488-d21a-4189-8f28-73cd76dd24c3" providerId="ADAL" clId="{02360C3C-2A11-48FB-8D6F-14D0341E64EE}" dt="2022-12-06T12:49:19.361" v="1104" actId="478"/>
          <ac:spMkLst>
            <pc:docMk/>
            <pc:sldMk cId="2814760506" sldId="300"/>
            <ac:spMk id="49" creationId="{00000000-0000-0000-0000-000000000000}"/>
          </ac:spMkLst>
        </pc:spChg>
      </pc:sldChg>
      <pc:sldChg chg="modSp add mod ord">
        <pc:chgData name="Lukáš  Jankovič" userId="397d1488-d21a-4189-8f28-73cd76dd24c3" providerId="ADAL" clId="{02360C3C-2A11-48FB-8D6F-14D0341E64EE}" dt="2022-12-07T13:52:24.421" v="1799" actId="113"/>
        <pc:sldMkLst>
          <pc:docMk/>
          <pc:sldMk cId="3821491013" sldId="301"/>
        </pc:sldMkLst>
        <pc:spChg chg="mod">
          <ac:chgData name="Lukáš  Jankovič" userId="397d1488-d21a-4189-8f28-73cd76dd24c3" providerId="ADAL" clId="{02360C3C-2A11-48FB-8D6F-14D0341E64EE}" dt="2022-12-07T13:52:24.421" v="1799" actId="113"/>
          <ac:spMkLst>
            <pc:docMk/>
            <pc:sldMk cId="3821491013" sldId="301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6T12:50:37.361" v="1201" actId="20577"/>
          <ac:spMkLst>
            <pc:docMk/>
            <pc:sldMk cId="3821491013" sldId="301"/>
            <ac:spMk id="47" creationId="{00000000-0000-0000-0000-000000000000}"/>
          </ac:spMkLst>
        </pc:spChg>
      </pc:sldChg>
      <pc:sldChg chg="addSp delSp modSp add mod ord setBg">
        <pc:chgData name="Lukáš  Jankovič" userId="397d1488-d21a-4189-8f28-73cd76dd24c3" providerId="ADAL" clId="{02360C3C-2A11-48FB-8D6F-14D0341E64EE}" dt="2022-12-08T13:29:24.104" v="2000"/>
        <pc:sldMkLst>
          <pc:docMk/>
          <pc:sldMk cId="3504447408" sldId="302"/>
        </pc:sldMkLst>
        <pc:spChg chg="del">
          <ac:chgData name="Lukáš  Jankovič" userId="397d1488-d21a-4189-8f28-73cd76dd24c3" providerId="ADAL" clId="{02360C3C-2A11-48FB-8D6F-14D0341E64EE}" dt="2022-12-06T12:55:44.800" v="1337" actId="478"/>
          <ac:spMkLst>
            <pc:docMk/>
            <pc:sldMk cId="3504447408" sldId="302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6T12:57:30.449" v="1363" actId="20577"/>
          <ac:spMkLst>
            <pc:docMk/>
            <pc:sldMk cId="3504447408" sldId="302"/>
            <ac:spMk id="47" creationId="{00000000-0000-0000-0000-000000000000}"/>
          </ac:spMkLst>
        </pc:spChg>
        <pc:graphicFrameChg chg="add mod">
          <ac:chgData name="Lukáš  Jankovič" userId="397d1488-d21a-4189-8f28-73cd76dd24c3" providerId="ADAL" clId="{02360C3C-2A11-48FB-8D6F-14D0341E64EE}" dt="2022-12-06T12:56:16.517" v="1346" actId="1076"/>
          <ac:graphicFrameMkLst>
            <pc:docMk/>
            <pc:sldMk cId="3504447408" sldId="302"/>
            <ac:graphicFrameMk id="3" creationId="{A776C0C6-8266-1A7E-5680-4A8F74313A47}"/>
          </ac:graphicFrameMkLst>
        </pc:graphicFrameChg>
        <pc:graphicFrameChg chg="add mod modGraphic">
          <ac:chgData name="Lukáš  Jankovič" userId="397d1488-d21a-4189-8f28-73cd76dd24c3" providerId="ADAL" clId="{02360C3C-2A11-48FB-8D6F-14D0341E64EE}" dt="2022-12-06T12:56:46.430" v="1352" actId="113"/>
          <ac:graphicFrameMkLst>
            <pc:docMk/>
            <pc:sldMk cId="3504447408" sldId="302"/>
            <ac:graphicFrameMk id="4" creationId="{DDC7E60E-F4FF-F598-9BDF-F0CF0D986C16}"/>
          </ac:graphicFrameMkLst>
        </pc:graphicFrameChg>
      </pc:sldChg>
      <pc:sldChg chg="addSp delSp modSp add mod ord setBg">
        <pc:chgData name="Lukáš  Jankovič" userId="397d1488-d21a-4189-8f28-73cd76dd24c3" providerId="ADAL" clId="{02360C3C-2A11-48FB-8D6F-14D0341E64EE}" dt="2022-12-07T14:05:24.810" v="1913"/>
        <pc:sldMkLst>
          <pc:docMk/>
          <pc:sldMk cId="3889588911" sldId="303"/>
        </pc:sldMkLst>
        <pc:spChg chg="del">
          <ac:chgData name="Lukáš  Jankovič" userId="397d1488-d21a-4189-8f28-73cd76dd24c3" providerId="ADAL" clId="{02360C3C-2A11-48FB-8D6F-14D0341E64EE}" dt="2022-12-06T12:58:28.847" v="1374" actId="478"/>
          <ac:spMkLst>
            <pc:docMk/>
            <pc:sldMk cId="3889588911" sldId="303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6T13:00:49.124" v="1489" actId="20577"/>
          <ac:spMkLst>
            <pc:docMk/>
            <pc:sldMk cId="3889588911" sldId="303"/>
            <ac:spMk id="47" creationId="{00000000-0000-0000-0000-000000000000}"/>
          </ac:spMkLst>
        </pc:spChg>
        <pc:graphicFrameChg chg="add mod modGraphic">
          <ac:chgData name="Lukáš  Jankovič" userId="397d1488-d21a-4189-8f28-73cd76dd24c3" providerId="ADAL" clId="{02360C3C-2A11-48FB-8D6F-14D0341E64EE}" dt="2022-12-06T13:00:15.268" v="1470" actId="14734"/>
          <ac:graphicFrameMkLst>
            <pc:docMk/>
            <pc:sldMk cId="3889588911" sldId="303"/>
            <ac:graphicFrameMk id="3" creationId="{8E105F63-4173-D6C9-5E0E-5E46B05BEE50}"/>
          </ac:graphicFrameMkLst>
        </pc:graphicFrameChg>
      </pc:sldChg>
      <pc:sldChg chg="delSp modSp add mod ord setBg">
        <pc:chgData name="Lukáš  Jankovič" userId="397d1488-d21a-4189-8f28-73cd76dd24c3" providerId="ADAL" clId="{02360C3C-2A11-48FB-8D6F-14D0341E64EE}" dt="2022-12-08T10:12:49.671" v="1998" actId="20577"/>
        <pc:sldMkLst>
          <pc:docMk/>
          <pc:sldMk cId="3717986905" sldId="304"/>
        </pc:sldMkLst>
        <pc:spChg chg="del">
          <ac:chgData name="Lukáš  Jankovič" userId="397d1488-d21a-4189-8f28-73cd76dd24c3" providerId="ADAL" clId="{02360C3C-2A11-48FB-8D6F-14D0341E64EE}" dt="2022-12-06T13:03:55.917" v="1493" actId="478"/>
          <ac:spMkLst>
            <pc:docMk/>
            <pc:sldMk cId="3717986905" sldId="304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8T10:12:49.671" v="1998" actId="20577"/>
          <ac:spMkLst>
            <pc:docMk/>
            <pc:sldMk cId="3717986905" sldId="304"/>
            <ac:spMk id="47" creationId="{00000000-0000-0000-0000-000000000000}"/>
          </ac:spMkLst>
        </pc:spChg>
      </pc:sldChg>
    </pc:docChg>
  </pc:docChgLst>
  <pc:docChgLst>
    <pc:chgData name="Lukáš  Jankovič" userId="397d1488-d21a-4189-8f28-73cd76dd24c3" providerId="ADAL" clId="{2CC883A0-8197-4F88-9908-FCF91BE50E47}"/>
    <pc:docChg chg="undo custSel addSld delSld modSld sldOrd">
      <pc:chgData name="Lukáš  Jankovič" userId="397d1488-d21a-4189-8f28-73cd76dd24c3" providerId="ADAL" clId="{2CC883A0-8197-4F88-9908-FCF91BE50E47}" dt="2022-12-14T08:52:24.305" v="3815" actId="20577"/>
      <pc:docMkLst>
        <pc:docMk/>
      </pc:docMkLst>
      <pc:sldChg chg="modSp mod">
        <pc:chgData name="Lukáš  Jankovič" userId="397d1488-d21a-4189-8f28-73cd76dd24c3" providerId="ADAL" clId="{2CC883A0-8197-4F88-9908-FCF91BE50E47}" dt="2022-12-09T15:29:11.275" v="1712" actId="404"/>
        <pc:sldMkLst>
          <pc:docMk/>
          <pc:sldMk cId="0" sldId="256"/>
        </pc:sldMkLst>
        <pc:spChg chg="mod">
          <ac:chgData name="Lukáš  Jankovič" userId="397d1488-d21a-4189-8f28-73cd76dd24c3" providerId="ADAL" clId="{2CC883A0-8197-4F88-9908-FCF91BE50E47}" dt="2022-12-09T15:29:11.275" v="1712" actId="404"/>
          <ac:spMkLst>
            <pc:docMk/>
            <pc:sldMk cId="0" sldId="256"/>
            <ac:spMk id="45" creationId="{00000000-0000-0000-0000-000000000000}"/>
          </ac:spMkLst>
        </pc:spChg>
      </pc:sldChg>
      <pc:sldChg chg="addSp delSp modSp mod">
        <pc:chgData name="Lukáš  Jankovič" userId="397d1488-d21a-4189-8f28-73cd76dd24c3" providerId="ADAL" clId="{2CC883A0-8197-4F88-9908-FCF91BE50E47}" dt="2022-12-09T13:38:42.839" v="937" actId="20577"/>
        <pc:sldMkLst>
          <pc:docMk/>
          <pc:sldMk cId="0" sldId="257"/>
        </pc:sldMkLst>
        <pc:spChg chg="mod">
          <ac:chgData name="Lukáš  Jankovič" userId="397d1488-d21a-4189-8f28-73cd76dd24c3" providerId="ADAL" clId="{2CC883A0-8197-4F88-9908-FCF91BE50E47}" dt="2022-12-09T13:38:42.839" v="937" actId="20577"/>
          <ac:spMkLst>
            <pc:docMk/>
            <pc:sldMk cId="0" sldId="257"/>
            <ac:spMk id="4" creationId="{FCAE129B-A014-26AD-32AF-7F07D41A60EB}"/>
          </ac:spMkLst>
        </pc:spChg>
        <pc:spChg chg="mod">
          <ac:chgData name="Lukáš  Jankovič" userId="397d1488-d21a-4189-8f28-73cd76dd24c3" providerId="ADAL" clId="{2CC883A0-8197-4F88-9908-FCF91BE50E47}" dt="2022-12-09T13:36:35.095" v="852" actId="1076"/>
          <ac:spMkLst>
            <pc:docMk/>
            <pc:sldMk cId="0" sldId="257"/>
            <ac:spMk id="5" creationId="{2BCA01DD-8A5B-0B04-3803-1887207CBF80}"/>
          </ac:spMkLst>
        </pc:spChg>
        <pc:spChg chg="add del mod">
          <ac:chgData name="Lukáš  Jankovič" userId="397d1488-d21a-4189-8f28-73cd76dd24c3" providerId="ADAL" clId="{2CC883A0-8197-4F88-9908-FCF91BE50E47}" dt="2022-12-09T13:36:01.156" v="783" actId="478"/>
          <ac:spMkLst>
            <pc:docMk/>
            <pc:sldMk cId="0" sldId="257"/>
            <ac:spMk id="6" creationId="{FC1595E8-7D52-5BF8-A77D-2CAC856D8576}"/>
          </ac:spMkLst>
        </pc:spChg>
        <pc:picChg chg="add mod">
          <ac:chgData name="Lukáš  Jankovič" userId="397d1488-d21a-4189-8f28-73cd76dd24c3" providerId="ADAL" clId="{2CC883A0-8197-4F88-9908-FCF91BE50E47}" dt="2022-12-09T13:36:04.917" v="785" actId="1076"/>
          <ac:picMkLst>
            <pc:docMk/>
            <pc:sldMk cId="0" sldId="257"/>
            <ac:picMk id="2" creationId="{B94D09EF-3BBF-4923-3303-2E9C4248D667}"/>
          </ac:picMkLst>
        </pc:picChg>
      </pc:sldChg>
      <pc:sldChg chg="addSp delSp modSp mod modNotesTx">
        <pc:chgData name="Lukáš  Jankovič" userId="397d1488-d21a-4189-8f28-73cd76dd24c3" providerId="ADAL" clId="{2CC883A0-8197-4F88-9908-FCF91BE50E47}" dt="2022-12-13T16:39:18.674" v="3743" actId="20577"/>
        <pc:sldMkLst>
          <pc:docMk/>
          <pc:sldMk cId="178043490" sldId="293"/>
        </pc:sldMkLst>
        <pc:spChg chg="add mod">
          <ac:chgData name="Lukáš  Jankovič" userId="397d1488-d21a-4189-8f28-73cd76dd24c3" providerId="ADAL" clId="{2CC883A0-8197-4F88-9908-FCF91BE50E47}" dt="2022-12-13T13:03:06.594" v="2139" actId="20577"/>
          <ac:spMkLst>
            <pc:docMk/>
            <pc:sldMk cId="178043490" sldId="293"/>
            <ac:spMk id="2" creationId="{2551A111-974A-3755-569C-1E11A9C97CEC}"/>
          </ac:spMkLst>
        </pc:spChg>
        <pc:spChg chg="mod">
          <ac:chgData name="Lukáš  Jankovič" userId="397d1488-d21a-4189-8f28-73cd76dd24c3" providerId="ADAL" clId="{2CC883A0-8197-4F88-9908-FCF91BE50E47}" dt="2022-12-09T13:14:41.167" v="116" actId="20577"/>
          <ac:spMkLst>
            <pc:docMk/>
            <pc:sldMk cId="178043490" sldId="293"/>
            <ac:spMk id="47" creationId="{00000000-0000-0000-0000-000000000000}"/>
          </ac:spMkLst>
        </pc:spChg>
        <pc:picChg chg="del mod">
          <ac:chgData name="Lukáš  Jankovič" userId="397d1488-d21a-4189-8f28-73cd76dd24c3" providerId="ADAL" clId="{2CC883A0-8197-4F88-9908-FCF91BE50E47}" dt="2022-12-09T13:14:42.805" v="118" actId="478"/>
          <ac:picMkLst>
            <pc:docMk/>
            <pc:sldMk cId="178043490" sldId="293"/>
            <ac:picMk id="3" creationId="{858AE9E1-3356-0376-B245-8477176B1D72}"/>
          </ac:picMkLst>
        </pc:picChg>
      </pc:sldChg>
      <pc:sldChg chg="addSp delSp modSp add mod setBg modNotesTx">
        <pc:chgData name="Lukáš  Jankovič" userId="397d1488-d21a-4189-8f28-73cd76dd24c3" providerId="ADAL" clId="{2CC883A0-8197-4F88-9908-FCF91BE50E47}" dt="2022-12-13T13:26:51.804" v="2766" actId="20577"/>
        <pc:sldMkLst>
          <pc:docMk/>
          <pc:sldMk cId="1338561553" sldId="294"/>
        </pc:sldMkLst>
        <pc:spChg chg="del mod">
          <ac:chgData name="Lukáš  Jankovič" userId="397d1488-d21a-4189-8f28-73cd76dd24c3" providerId="ADAL" clId="{2CC883A0-8197-4F88-9908-FCF91BE50E47}" dt="2022-12-09T13:42:17.592" v="1154" actId="478"/>
          <ac:spMkLst>
            <pc:docMk/>
            <pc:sldMk cId="1338561553" sldId="294"/>
            <ac:spMk id="2" creationId="{2551A111-974A-3755-569C-1E11A9C97CEC}"/>
          </ac:spMkLst>
        </pc:spChg>
        <pc:spChg chg="add mod">
          <ac:chgData name="Lukáš  Jankovič" userId="397d1488-d21a-4189-8f28-73cd76dd24c3" providerId="ADAL" clId="{2CC883A0-8197-4F88-9908-FCF91BE50E47}" dt="2022-12-13T13:11:08.740" v="2292" actId="20577"/>
          <ac:spMkLst>
            <pc:docMk/>
            <pc:sldMk cId="1338561553" sldId="294"/>
            <ac:spMk id="4" creationId="{F0B1E6C1-2341-A387-3E02-ACC493680297}"/>
          </ac:spMkLst>
        </pc:spChg>
        <pc:spChg chg="add mod">
          <ac:chgData name="Lukáš  Jankovič" userId="397d1488-d21a-4189-8f28-73cd76dd24c3" providerId="ADAL" clId="{2CC883A0-8197-4F88-9908-FCF91BE50E47}" dt="2022-12-13T13:15:23.953" v="2375" actId="1076"/>
          <ac:spMkLst>
            <pc:docMk/>
            <pc:sldMk cId="1338561553" sldId="294"/>
            <ac:spMk id="6" creationId="{939720C7-9639-20C0-9741-30FB6D640141}"/>
          </ac:spMkLst>
        </pc:spChg>
        <pc:spChg chg="mod">
          <ac:chgData name="Lukáš  Jankovič" userId="397d1488-d21a-4189-8f28-73cd76dd24c3" providerId="ADAL" clId="{2CC883A0-8197-4F88-9908-FCF91BE50E47}" dt="2022-12-13T13:14:21.566" v="2293" actId="1076"/>
          <ac:spMkLst>
            <pc:docMk/>
            <pc:sldMk cId="1338561553" sldId="294"/>
            <ac:spMk id="47" creationId="{00000000-0000-0000-0000-000000000000}"/>
          </ac:spMkLst>
        </pc:spChg>
        <pc:spChg chg="mod">
          <ac:chgData name="Lukáš  Jankovič" userId="397d1488-d21a-4189-8f28-73cd76dd24c3" providerId="ADAL" clId="{2CC883A0-8197-4F88-9908-FCF91BE50E47}" dt="2022-12-13T13:14:52.384" v="2372" actId="1076"/>
          <ac:spMkLst>
            <pc:docMk/>
            <pc:sldMk cId="1338561553" sldId="294"/>
            <ac:spMk id="49" creationId="{00000000-0000-0000-0000-000000000000}"/>
          </ac:spMkLst>
        </pc:spChg>
        <pc:graphicFrameChg chg="add mod modGraphic">
          <ac:chgData name="Lukáš  Jankovič" userId="397d1488-d21a-4189-8f28-73cd76dd24c3" providerId="ADAL" clId="{2CC883A0-8197-4F88-9908-FCF91BE50E47}" dt="2022-12-09T13:41:47.702" v="1144" actId="20577"/>
          <ac:graphicFrameMkLst>
            <pc:docMk/>
            <pc:sldMk cId="1338561553" sldId="294"/>
            <ac:graphicFrameMk id="3" creationId="{96B9247D-6D82-7792-644F-760DEC2DC1BC}"/>
          </ac:graphicFrameMkLst>
        </pc:graphicFrameChg>
      </pc:sldChg>
      <pc:sldChg chg="del">
        <pc:chgData name="Lukáš  Jankovič" userId="397d1488-d21a-4189-8f28-73cd76dd24c3" providerId="ADAL" clId="{2CC883A0-8197-4F88-9908-FCF91BE50E47}" dt="2022-12-09T13:17:53.836" v="457" actId="47"/>
        <pc:sldMkLst>
          <pc:docMk/>
          <pc:sldMk cId="3006304084" sldId="294"/>
        </pc:sldMkLst>
      </pc:sldChg>
      <pc:sldChg chg="del">
        <pc:chgData name="Lukáš  Jankovič" userId="397d1488-d21a-4189-8f28-73cd76dd24c3" providerId="ADAL" clId="{2CC883A0-8197-4F88-9908-FCF91BE50E47}" dt="2022-12-09T13:17:53.836" v="457" actId="47"/>
        <pc:sldMkLst>
          <pc:docMk/>
          <pc:sldMk cId="1955977863" sldId="295"/>
        </pc:sldMkLst>
      </pc:sldChg>
      <pc:sldChg chg="addSp delSp modSp add mod setBg modNotesTx">
        <pc:chgData name="Lukáš  Jankovič" userId="397d1488-d21a-4189-8f28-73cd76dd24c3" providerId="ADAL" clId="{2CC883A0-8197-4F88-9908-FCF91BE50E47}" dt="2022-12-13T13:27:53.339" v="2949" actId="20577"/>
        <pc:sldMkLst>
          <pc:docMk/>
          <pc:sldMk cId="2160670466" sldId="295"/>
        </pc:sldMkLst>
        <pc:spChg chg="del">
          <ac:chgData name="Lukáš  Jankovič" userId="397d1488-d21a-4189-8f28-73cd76dd24c3" providerId="ADAL" clId="{2CC883A0-8197-4F88-9908-FCF91BE50E47}" dt="2022-12-09T13:43:43.012" v="1179" actId="478"/>
          <ac:spMkLst>
            <pc:docMk/>
            <pc:sldMk cId="2160670466" sldId="295"/>
            <ac:spMk id="2" creationId="{2551A111-974A-3755-569C-1E11A9C97CEC}"/>
          </ac:spMkLst>
        </pc:spChg>
        <pc:spChg chg="add del mod">
          <ac:chgData name="Lukáš  Jankovič" userId="397d1488-d21a-4189-8f28-73cd76dd24c3" providerId="ADAL" clId="{2CC883A0-8197-4F88-9908-FCF91BE50E47}" dt="2022-12-13T13:05:11.481" v="2196" actId="478"/>
          <ac:spMkLst>
            <pc:docMk/>
            <pc:sldMk cId="2160670466" sldId="295"/>
            <ac:spMk id="2" creationId="{501E59B4-A423-8095-C9D9-2A8FE976E227}"/>
          </ac:spMkLst>
        </pc:spChg>
        <pc:spChg chg="add mod">
          <ac:chgData name="Lukáš  Jankovič" userId="397d1488-d21a-4189-8f28-73cd76dd24c3" providerId="ADAL" clId="{2CC883A0-8197-4F88-9908-FCF91BE50E47}" dt="2022-12-13T13:06:09.359" v="2213" actId="1076"/>
          <ac:spMkLst>
            <pc:docMk/>
            <pc:sldMk cId="2160670466" sldId="295"/>
            <ac:spMk id="3" creationId="{E83CB0D5-7AD6-F2A2-F5E1-F82AE5E4E494}"/>
          </ac:spMkLst>
        </pc:spChg>
        <pc:spChg chg="add del mod">
          <ac:chgData name="Lukáš  Jankovič" userId="397d1488-d21a-4189-8f28-73cd76dd24c3" providerId="ADAL" clId="{2CC883A0-8197-4F88-9908-FCF91BE50E47}" dt="2022-12-13T13:05:16.711" v="2198" actId="478"/>
          <ac:spMkLst>
            <pc:docMk/>
            <pc:sldMk cId="2160670466" sldId="295"/>
            <ac:spMk id="5" creationId="{467C3076-4719-05FF-3413-20C47CF05679}"/>
          </ac:spMkLst>
        </pc:spChg>
        <pc:spChg chg="add mod">
          <ac:chgData name="Lukáš  Jankovič" userId="397d1488-d21a-4189-8f28-73cd76dd24c3" providerId="ADAL" clId="{2CC883A0-8197-4F88-9908-FCF91BE50E47}" dt="2022-12-13T13:06:02.525" v="2210" actId="1076"/>
          <ac:spMkLst>
            <pc:docMk/>
            <pc:sldMk cId="2160670466" sldId="295"/>
            <ac:spMk id="6" creationId="{48946234-F789-CFFC-4528-30F4690820F0}"/>
          </ac:spMkLst>
        </pc:spChg>
        <pc:spChg chg="add mod">
          <ac:chgData name="Lukáš  Jankovič" userId="397d1488-d21a-4189-8f28-73cd76dd24c3" providerId="ADAL" clId="{2CC883A0-8197-4F88-9908-FCF91BE50E47}" dt="2022-12-13T13:06:02.525" v="2210" actId="1076"/>
          <ac:spMkLst>
            <pc:docMk/>
            <pc:sldMk cId="2160670466" sldId="295"/>
            <ac:spMk id="7" creationId="{649E1B81-9058-FC43-0D09-CB4EC3593334}"/>
          </ac:spMkLst>
        </pc:spChg>
        <pc:spChg chg="add mod">
          <ac:chgData name="Lukáš  Jankovič" userId="397d1488-d21a-4189-8f28-73cd76dd24c3" providerId="ADAL" clId="{2CC883A0-8197-4F88-9908-FCF91BE50E47}" dt="2022-12-13T13:06:02.525" v="2210" actId="1076"/>
          <ac:spMkLst>
            <pc:docMk/>
            <pc:sldMk cId="2160670466" sldId="295"/>
            <ac:spMk id="8" creationId="{0ED19C2A-72F7-458F-1BD6-324FF917FEC9}"/>
          </ac:spMkLst>
        </pc:spChg>
        <pc:spChg chg="add mod">
          <ac:chgData name="Lukáš  Jankovič" userId="397d1488-d21a-4189-8f28-73cd76dd24c3" providerId="ADAL" clId="{2CC883A0-8197-4F88-9908-FCF91BE50E47}" dt="2022-12-13T13:06:02.525" v="2210" actId="1076"/>
          <ac:spMkLst>
            <pc:docMk/>
            <pc:sldMk cId="2160670466" sldId="295"/>
            <ac:spMk id="9" creationId="{236254F1-BB49-6283-583B-233105413696}"/>
          </ac:spMkLst>
        </pc:spChg>
        <pc:spChg chg="add mod">
          <ac:chgData name="Lukáš  Jankovič" userId="397d1488-d21a-4189-8f28-73cd76dd24c3" providerId="ADAL" clId="{2CC883A0-8197-4F88-9908-FCF91BE50E47}" dt="2022-12-13T13:05:57.841" v="2209" actId="1076"/>
          <ac:spMkLst>
            <pc:docMk/>
            <pc:sldMk cId="2160670466" sldId="295"/>
            <ac:spMk id="12" creationId="{C6F58E6F-AD5D-030A-79D6-1CCB178224ED}"/>
          </ac:spMkLst>
        </pc:spChg>
        <pc:spChg chg="add mod">
          <ac:chgData name="Lukáš  Jankovič" userId="397d1488-d21a-4189-8f28-73cd76dd24c3" providerId="ADAL" clId="{2CC883A0-8197-4F88-9908-FCF91BE50E47}" dt="2022-12-13T13:05:32.249" v="2205" actId="1076"/>
          <ac:spMkLst>
            <pc:docMk/>
            <pc:sldMk cId="2160670466" sldId="295"/>
            <ac:spMk id="13" creationId="{7EC0408C-295C-1A7E-A696-BA28EEDEFC68}"/>
          </ac:spMkLst>
        </pc:spChg>
        <pc:spChg chg="add del mod">
          <ac:chgData name="Lukáš  Jankovič" userId="397d1488-d21a-4189-8f28-73cd76dd24c3" providerId="ADAL" clId="{2CC883A0-8197-4F88-9908-FCF91BE50E47}" dt="2022-12-09T13:53:42.999" v="1280" actId="478"/>
          <ac:spMkLst>
            <pc:docMk/>
            <pc:sldMk cId="2160670466" sldId="295"/>
            <ac:spMk id="14" creationId="{69B3184A-3566-B7BE-E6A0-119F359DC421}"/>
          </ac:spMkLst>
        </pc:spChg>
        <pc:spChg chg="mod">
          <ac:chgData name="Lukáš  Jankovič" userId="397d1488-d21a-4189-8f28-73cd76dd24c3" providerId="ADAL" clId="{2CC883A0-8197-4F88-9908-FCF91BE50E47}" dt="2022-12-13T13:16:21.689" v="2402" actId="20577"/>
          <ac:spMkLst>
            <pc:docMk/>
            <pc:sldMk cId="2160670466" sldId="295"/>
            <ac:spMk id="47" creationId="{00000000-0000-0000-0000-000000000000}"/>
          </ac:spMkLst>
        </pc:spChg>
        <pc:spChg chg="mod">
          <ac:chgData name="Lukáš  Jankovič" userId="397d1488-d21a-4189-8f28-73cd76dd24c3" providerId="ADAL" clId="{2CC883A0-8197-4F88-9908-FCF91BE50E47}" dt="2022-12-09T13:48:59.158" v="1219" actId="1076"/>
          <ac:spMkLst>
            <pc:docMk/>
            <pc:sldMk cId="2160670466" sldId="295"/>
            <ac:spMk id="49" creationId="{00000000-0000-0000-0000-000000000000}"/>
          </ac:spMkLst>
        </pc:spChg>
        <pc:graphicFrameChg chg="add del mod">
          <ac:chgData name="Lukáš  Jankovič" userId="397d1488-d21a-4189-8f28-73cd76dd24c3" providerId="ADAL" clId="{2CC883A0-8197-4F88-9908-FCF91BE50E47}" dt="2022-12-09T13:49:46.078" v="1221"/>
          <ac:graphicFrameMkLst>
            <pc:docMk/>
            <pc:sldMk cId="2160670466" sldId="295"/>
            <ac:graphicFrameMk id="3" creationId="{379D192F-E6A3-E95E-AEB9-345BF5F5988B}"/>
          </ac:graphicFrameMkLst>
        </pc:graphicFrameChg>
        <pc:cxnChg chg="add del">
          <ac:chgData name="Lukáš  Jankovič" userId="397d1488-d21a-4189-8f28-73cd76dd24c3" providerId="ADAL" clId="{2CC883A0-8197-4F88-9908-FCF91BE50E47}" dt="2022-12-09T13:52:21.565" v="1264" actId="478"/>
          <ac:cxnSpMkLst>
            <pc:docMk/>
            <pc:sldMk cId="2160670466" sldId="295"/>
            <ac:cxnSpMk id="11" creationId="{F10B01D5-CEE4-9A8E-0A15-94CA217822A5}"/>
          </ac:cxnSpMkLst>
        </pc:cxnChg>
      </pc:sldChg>
      <pc:sldChg chg="addSp delSp modSp add del mod">
        <pc:chgData name="Lukáš  Jankovič" userId="397d1488-d21a-4189-8f28-73cd76dd24c3" providerId="ADAL" clId="{2CC883A0-8197-4F88-9908-FCF91BE50E47}" dt="2022-12-09T15:42:11.382" v="1920" actId="47"/>
        <pc:sldMkLst>
          <pc:docMk/>
          <pc:sldMk cId="3944056124" sldId="296"/>
        </pc:sldMkLst>
        <pc:spChg chg="add del mod">
          <ac:chgData name="Lukáš  Jankovič" userId="397d1488-d21a-4189-8f28-73cd76dd24c3" providerId="ADAL" clId="{2CC883A0-8197-4F88-9908-FCF91BE50E47}" dt="2022-12-09T15:35:36.113" v="1844" actId="478"/>
          <ac:spMkLst>
            <pc:docMk/>
            <pc:sldMk cId="3944056124" sldId="296"/>
            <ac:spMk id="2" creationId="{AACFD702-6B67-25D9-A067-654E884D09C4}"/>
          </ac:spMkLst>
        </pc:spChg>
        <pc:spChg chg="add mod">
          <ac:chgData name="Lukáš  Jankovič" userId="397d1488-d21a-4189-8f28-73cd76dd24c3" providerId="ADAL" clId="{2CC883A0-8197-4F88-9908-FCF91BE50E47}" dt="2022-12-09T15:35:36.479" v="1845"/>
          <ac:spMkLst>
            <pc:docMk/>
            <pc:sldMk cId="3944056124" sldId="296"/>
            <ac:spMk id="3" creationId="{49D54F25-8111-658B-793F-DA0619B40DFF}"/>
          </ac:spMkLst>
        </pc:spChg>
        <pc:spChg chg="mod">
          <ac:chgData name="Lukáš  Jankovič" userId="397d1488-d21a-4189-8f28-73cd76dd24c3" providerId="ADAL" clId="{2CC883A0-8197-4F88-9908-FCF91BE50E47}" dt="2022-12-09T13:59:59.953" v="1509" actId="20577"/>
          <ac:spMkLst>
            <pc:docMk/>
            <pc:sldMk cId="3944056124" sldId="296"/>
            <ac:spMk id="5" creationId="{467C3076-4719-05FF-3413-20C47CF05679}"/>
          </ac:spMkLst>
        </pc:spChg>
      </pc:sldChg>
      <pc:sldChg chg="addSp delSp modSp add mod">
        <pc:chgData name="Lukáš  Jankovič" userId="397d1488-d21a-4189-8f28-73cd76dd24c3" providerId="ADAL" clId="{2CC883A0-8197-4F88-9908-FCF91BE50E47}" dt="2022-12-14T08:52:24.305" v="3815" actId="20577"/>
        <pc:sldMkLst>
          <pc:docMk/>
          <pc:sldMk cId="2203187384" sldId="297"/>
        </pc:sldMkLst>
        <pc:spChg chg="add del mod">
          <ac:chgData name="Lukáš  Jankovič" userId="397d1488-d21a-4189-8f28-73cd76dd24c3" providerId="ADAL" clId="{2CC883A0-8197-4F88-9908-FCF91BE50E47}" dt="2022-12-13T13:08:09.039" v="2243" actId="478"/>
          <ac:spMkLst>
            <pc:docMk/>
            <pc:sldMk cId="2203187384" sldId="297"/>
            <ac:spMk id="2" creationId="{4710AE96-735A-BA31-C8DF-32DD98D6B95D}"/>
          </ac:spMkLst>
        </pc:spChg>
        <pc:spChg chg="add mod">
          <ac:chgData name="Lukáš  Jankovič" userId="397d1488-d21a-4189-8f28-73cd76dd24c3" providerId="ADAL" clId="{2CC883A0-8197-4F88-9908-FCF91BE50E47}" dt="2022-12-13T13:34:57.274" v="3484" actId="1076"/>
          <ac:spMkLst>
            <pc:docMk/>
            <pc:sldMk cId="2203187384" sldId="297"/>
            <ac:spMk id="3" creationId="{63E0906A-A246-3BD3-9F45-6D3D5A5CEF21}"/>
          </ac:spMkLst>
        </pc:spChg>
        <pc:spChg chg="mod">
          <ac:chgData name="Lukáš  Jankovič" userId="397d1488-d21a-4189-8f28-73cd76dd24c3" providerId="ADAL" clId="{2CC883A0-8197-4F88-9908-FCF91BE50E47}" dt="2022-12-14T08:52:24.305" v="3815" actId="20577"/>
          <ac:spMkLst>
            <pc:docMk/>
            <pc:sldMk cId="2203187384" sldId="297"/>
            <ac:spMk id="5" creationId="{467C3076-4719-05FF-3413-20C47CF05679}"/>
          </ac:spMkLst>
        </pc:spChg>
        <pc:spChg chg="del">
          <ac:chgData name="Lukáš  Jankovič" userId="397d1488-d21a-4189-8f28-73cd76dd24c3" providerId="ADAL" clId="{2CC883A0-8197-4F88-9908-FCF91BE50E47}" dt="2022-12-09T13:57:13.219" v="1355" actId="478"/>
          <ac:spMkLst>
            <pc:docMk/>
            <pc:sldMk cId="2203187384" sldId="297"/>
            <ac:spMk id="6" creationId="{48946234-F789-CFFC-4528-30F4690820F0}"/>
          </ac:spMkLst>
        </pc:spChg>
        <pc:spChg chg="del">
          <ac:chgData name="Lukáš  Jankovič" userId="397d1488-d21a-4189-8f28-73cd76dd24c3" providerId="ADAL" clId="{2CC883A0-8197-4F88-9908-FCF91BE50E47}" dt="2022-12-09T13:57:13.219" v="1355" actId="478"/>
          <ac:spMkLst>
            <pc:docMk/>
            <pc:sldMk cId="2203187384" sldId="297"/>
            <ac:spMk id="7" creationId="{649E1B81-9058-FC43-0D09-CB4EC3593334}"/>
          </ac:spMkLst>
        </pc:spChg>
        <pc:spChg chg="del">
          <ac:chgData name="Lukáš  Jankovič" userId="397d1488-d21a-4189-8f28-73cd76dd24c3" providerId="ADAL" clId="{2CC883A0-8197-4F88-9908-FCF91BE50E47}" dt="2022-12-09T13:57:13.219" v="1355" actId="478"/>
          <ac:spMkLst>
            <pc:docMk/>
            <pc:sldMk cId="2203187384" sldId="297"/>
            <ac:spMk id="8" creationId="{0ED19C2A-72F7-458F-1BD6-324FF917FEC9}"/>
          </ac:spMkLst>
        </pc:spChg>
        <pc:spChg chg="del">
          <ac:chgData name="Lukáš  Jankovič" userId="397d1488-d21a-4189-8f28-73cd76dd24c3" providerId="ADAL" clId="{2CC883A0-8197-4F88-9908-FCF91BE50E47}" dt="2022-12-09T13:57:13.219" v="1355" actId="478"/>
          <ac:spMkLst>
            <pc:docMk/>
            <pc:sldMk cId="2203187384" sldId="297"/>
            <ac:spMk id="9" creationId="{236254F1-BB49-6283-583B-233105413696}"/>
          </ac:spMkLst>
        </pc:spChg>
        <pc:spChg chg="del">
          <ac:chgData name="Lukáš  Jankovič" userId="397d1488-d21a-4189-8f28-73cd76dd24c3" providerId="ADAL" clId="{2CC883A0-8197-4F88-9908-FCF91BE50E47}" dt="2022-12-09T13:57:13.219" v="1355" actId="478"/>
          <ac:spMkLst>
            <pc:docMk/>
            <pc:sldMk cId="2203187384" sldId="297"/>
            <ac:spMk id="12" creationId="{C6F58E6F-AD5D-030A-79D6-1CCB178224ED}"/>
          </ac:spMkLst>
        </pc:spChg>
        <pc:spChg chg="del">
          <ac:chgData name="Lukáš  Jankovič" userId="397d1488-d21a-4189-8f28-73cd76dd24c3" providerId="ADAL" clId="{2CC883A0-8197-4F88-9908-FCF91BE50E47}" dt="2022-12-09T13:57:13.219" v="1355" actId="478"/>
          <ac:spMkLst>
            <pc:docMk/>
            <pc:sldMk cId="2203187384" sldId="297"/>
            <ac:spMk id="13" creationId="{7EC0408C-295C-1A7E-A696-BA28EEDEFC68}"/>
          </ac:spMkLst>
        </pc:spChg>
        <pc:spChg chg="mod">
          <ac:chgData name="Lukáš  Jankovič" userId="397d1488-d21a-4189-8f28-73cd76dd24c3" providerId="ADAL" clId="{2CC883A0-8197-4F88-9908-FCF91BE50E47}" dt="2022-12-13T13:16:53.157" v="2412" actId="20577"/>
          <ac:spMkLst>
            <pc:docMk/>
            <pc:sldMk cId="2203187384" sldId="297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2CC883A0-8197-4F88-9908-FCF91BE50E47}" dt="2022-12-13T13:34:35.277" v="3481" actId="1076"/>
          <ac:picMkLst>
            <pc:docMk/>
            <pc:sldMk cId="2203187384" sldId="297"/>
            <ac:picMk id="6" creationId="{7C857C53-32C1-EAC4-6591-FF04DBEE5791}"/>
          </ac:picMkLst>
        </pc:picChg>
      </pc:sldChg>
      <pc:sldChg chg="addSp delSp modSp add mod modNotesTx">
        <pc:chgData name="Lukáš  Jankovič" userId="397d1488-d21a-4189-8f28-73cd76dd24c3" providerId="ADAL" clId="{2CC883A0-8197-4F88-9908-FCF91BE50E47}" dt="2022-12-13T14:05:47.577" v="3534" actId="20577"/>
        <pc:sldMkLst>
          <pc:docMk/>
          <pc:sldMk cId="2081451759" sldId="298"/>
        </pc:sldMkLst>
        <pc:spChg chg="add del mod">
          <ac:chgData name="Lukáš  Jankovič" userId="397d1488-d21a-4189-8f28-73cd76dd24c3" providerId="ADAL" clId="{2CC883A0-8197-4F88-9908-FCF91BE50E47}" dt="2022-12-09T15:35:40.049" v="1846" actId="478"/>
          <ac:spMkLst>
            <pc:docMk/>
            <pc:sldMk cId="2081451759" sldId="298"/>
            <ac:spMk id="2" creationId="{A0450484-4A8A-FF11-3A20-F2342BCF0C73}"/>
          </ac:spMkLst>
        </pc:spChg>
        <pc:spChg chg="add mod">
          <ac:chgData name="Lukáš  Jankovič" userId="397d1488-d21a-4189-8f28-73cd76dd24c3" providerId="ADAL" clId="{2CC883A0-8197-4F88-9908-FCF91BE50E47}" dt="2022-12-13T13:07:42.044" v="2237"/>
          <ac:spMkLst>
            <pc:docMk/>
            <pc:sldMk cId="2081451759" sldId="298"/>
            <ac:spMk id="2" creationId="{B66270A9-8D5D-B144-9ED1-39CD92C92B5A}"/>
          </ac:spMkLst>
        </pc:spChg>
        <pc:spChg chg="add del mod">
          <ac:chgData name="Lukáš  Jankovič" userId="397d1488-d21a-4189-8f28-73cd76dd24c3" providerId="ADAL" clId="{2CC883A0-8197-4F88-9908-FCF91BE50E47}" dt="2022-12-13T13:07:04.628" v="2230" actId="478"/>
          <ac:spMkLst>
            <pc:docMk/>
            <pc:sldMk cId="2081451759" sldId="298"/>
            <ac:spMk id="3" creationId="{16B4631B-897B-2B8B-F049-A88596AA3004}"/>
          </ac:spMkLst>
        </pc:spChg>
        <pc:spChg chg="add mod">
          <ac:chgData name="Lukáš  Jankovič" userId="397d1488-d21a-4189-8f28-73cd76dd24c3" providerId="ADAL" clId="{2CC883A0-8197-4F88-9908-FCF91BE50E47}" dt="2022-12-13T13:07:42.044" v="2237"/>
          <ac:spMkLst>
            <pc:docMk/>
            <pc:sldMk cId="2081451759" sldId="298"/>
            <ac:spMk id="4" creationId="{8BFE5163-171B-D7D2-DCC1-B7630D2C9951}"/>
          </ac:spMkLst>
        </pc:spChg>
        <pc:spChg chg="mod">
          <ac:chgData name="Lukáš  Jankovič" userId="397d1488-d21a-4189-8f28-73cd76dd24c3" providerId="ADAL" clId="{2CC883A0-8197-4F88-9908-FCF91BE50E47}" dt="2022-12-13T13:23:54.352" v="2567" actId="20577"/>
          <ac:spMkLst>
            <pc:docMk/>
            <pc:sldMk cId="2081451759" sldId="298"/>
            <ac:spMk id="5" creationId="{467C3076-4719-05FF-3413-20C47CF05679}"/>
          </ac:spMkLst>
        </pc:spChg>
        <pc:spChg chg="del mod">
          <ac:chgData name="Lukáš  Jankovič" userId="397d1488-d21a-4189-8f28-73cd76dd24c3" providerId="ADAL" clId="{2CC883A0-8197-4F88-9908-FCF91BE50E47}" dt="2022-12-13T13:07:30.325" v="2233" actId="478"/>
          <ac:spMkLst>
            <pc:docMk/>
            <pc:sldMk cId="2081451759" sldId="298"/>
            <ac:spMk id="6" creationId="{48946234-F789-CFFC-4528-30F4690820F0}"/>
          </ac:spMkLst>
        </pc:spChg>
        <pc:spChg chg="del">
          <ac:chgData name="Lukáš  Jankovič" userId="397d1488-d21a-4189-8f28-73cd76dd24c3" providerId="ADAL" clId="{2CC883A0-8197-4F88-9908-FCF91BE50E47}" dt="2022-12-13T13:07:30.325" v="2233" actId="478"/>
          <ac:spMkLst>
            <pc:docMk/>
            <pc:sldMk cId="2081451759" sldId="298"/>
            <ac:spMk id="7" creationId="{649E1B81-9058-FC43-0D09-CB4EC3593334}"/>
          </ac:spMkLst>
        </pc:spChg>
        <pc:spChg chg="del">
          <ac:chgData name="Lukáš  Jankovič" userId="397d1488-d21a-4189-8f28-73cd76dd24c3" providerId="ADAL" clId="{2CC883A0-8197-4F88-9908-FCF91BE50E47}" dt="2022-12-13T13:07:30.325" v="2233" actId="478"/>
          <ac:spMkLst>
            <pc:docMk/>
            <pc:sldMk cId="2081451759" sldId="298"/>
            <ac:spMk id="8" creationId="{0ED19C2A-72F7-458F-1BD6-324FF917FEC9}"/>
          </ac:spMkLst>
        </pc:spChg>
        <pc:spChg chg="del">
          <ac:chgData name="Lukáš  Jankovič" userId="397d1488-d21a-4189-8f28-73cd76dd24c3" providerId="ADAL" clId="{2CC883A0-8197-4F88-9908-FCF91BE50E47}" dt="2022-12-13T13:07:30.325" v="2233" actId="478"/>
          <ac:spMkLst>
            <pc:docMk/>
            <pc:sldMk cId="2081451759" sldId="298"/>
            <ac:spMk id="9" creationId="{236254F1-BB49-6283-583B-233105413696}"/>
          </ac:spMkLst>
        </pc:spChg>
        <pc:spChg chg="add mod">
          <ac:chgData name="Lukáš  Jankovič" userId="397d1488-d21a-4189-8f28-73cd76dd24c3" providerId="ADAL" clId="{2CC883A0-8197-4F88-9908-FCF91BE50E47}" dt="2022-12-13T13:07:42.044" v="2237"/>
          <ac:spMkLst>
            <pc:docMk/>
            <pc:sldMk cId="2081451759" sldId="298"/>
            <ac:spMk id="10" creationId="{8D956603-9B89-EDD0-63EA-89202B0E2B7F}"/>
          </ac:spMkLst>
        </pc:spChg>
        <pc:spChg chg="add mod">
          <ac:chgData name="Lukáš  Jankovič" userId="397d1488-d21a-4189-8f28-73cd76dd24c3" providerId="ADAL" clId="{2CC883A0-8197-4F88-9908-FCF91BE50E47}" dt="2022-12-13T13:07:42.044" v="2237"/>
          <ac:spMkLst>
            <pc:docMk/>
            <pc:sldMk cId="2081451759" sldId="298"/>
            <ac:spMk id="11" creationId="{65CA9FBB-D6C5-D1A2-B698-03B4F1009E51}"/>
          </ac:spMkLst>
        </pc:spChg>
        <pc:spChg chg="del mod">
          <ac:chgData name="Lukáš  Jankovič" userId="397d1488-d21a-4189-8f28-73cd76dd24c3" providerId="ADAL" clId="{2CC883A0-8197-4F88-9908-FCF91BE50E47}" dt="2022-12-13T13:06:59.630" v="2229" actId="478"/>
          <ac:spMkLst>
            <pc:docMk/>
            <pc:sldMk cId="2081451759" sldId="298"/>
            <ac:spMk id="12" creationId="{C6F58E6F-AD5D-030A-79D6-1CCB178224ED}"/>
          </ac:spMkLst>
        </pc:spChg>
        <pc:spChg chg="del">
          <ac:chgData name="Lukáš  Jankovič" userId="397d1488-d21a-4189-8f28-73cd76dd24c3" providerId="ADAL" clId="{2CC883A0-8197-4F88-9908-FCF91BE50E47}" dt="2022-12-13T13:06:59.630" v="2229" actId="478"/>
          <ac:spMkLst>
            <pc:docMk/>
            <pc:sldMk cId="2081451759" sldId="298"/>
            <ac:spMk id="13" creationId="{7EC0408C-295C-1A7E-A696-BA28EEDEFC68}"/>
          </ac:spMkLst>
        </pc:spChg>
        <pc:spChg chg="add mod">
          <ac:chgData name="Lukáš  Jankovič" userId="397d1488-d21a-4189-8f28-73cd76dd24c3" providerId="ADAL" clId="{2CC883A0-8197-4F88-9908-FCF91BE50E47}" dt="2022-12-13T13:07:42.044" v="2237"/>
          <ac:spMkLst>
            <pc:docMk/>
            <pc:sldMk cId="2081451759" sldId="298"/>
            <ac:spMk id="14" creationId="{3F56A4D3-3334-95B8-2F8F-34E15903EAE6}"/>
          </ac:spMkLst>
        </pc:spChg>
        <pc:spChg chg="mod">
          <ac:chgData name="Lukáš  Jankovič" userId="397d1488-d21a-4189-8f28-73cd76dd24c3" providerId="ADAL" clId="{2CC883A0-8197-4F88-9908-FCF91BE50E47}" dt="2022-12-13T13:16:46.839" v="2410" actId="20577"/>
          <ac:spMkLst>
            <pc:docMk/>
            <pc:sldMk cId="2081451759" sldId="298"/>
            <ac:spMk id="47" creationId="{00000000-0000-0000-0000-000000000000}"/>
          </ac:spMkLst>
        </pc:spChg>
      </pc:sldChg>
      <pc:sldChg chg="add del">
        <pc:chgData name="Lukáš  Jankovič" userId="397d1488-d21a-4189-8f28-73cd76dd24c3" providerId="ADAL" clId="{2CC883A0-8197-4F88-9908-FCF91BE50E47}" dt="2022-12-09T15:33:26.056" v="1814" actId="47"/>
        <pc:sldMkLst>
          <pc:docMk/>
          <pc:sldMk cId="2092675406" sldId="299"/>
        </pc:sldMkLst>
      </pc:sldChg>
      <pc:sldChg chg="add del setBg">
        <pc:chgData name="Lukáš  Jankovič" userId="397d1488-d21a-4189-8f28-73cd76dd24c3" providerId="ADAL" clId="{2CC883A0-8197-4F88-9908-FCF91BE50E47}" dt="2022-12-09T15:33:45.350" v="1815"/>
        <pc:sldMkLst>
          <pc:docMk/>
          <pc:sldMk cId="2814760506" sldId="300"/>
        </pc:sldMkLst>
      </pc:sldChg>
      <pc:sldChg chg="addSp delSp modSp add mod ord modNotesTx">
        <pc:chgData name="Lukáš  Jankovič" userId="397d1488-d21a-4189-8f28-73cd76dd24c3" providerId="ADAL" clId="{2CC883A0-8197-4F88-9908-FCF91BE50E47}" dt="2022-12-13T13:29:56.713" v="3328" actId="20577"/>
        <pc:sldMkLst>
          <pc:docMk/>
          <pc:sldMk cId="1477389708" sldId="301"/>
        </pc:sldMkLst>
        <pc:spChg chg="add mod">
          <ac:chgData name="Lukáš  Jankovič" userId="397d1488-d21a-4189-8f28-73cd76dd24c3" providerId="ADAL" clId="{2CC883A0-8197-4F88-9908-FCF91BE50E47}" dt="2022-12-13T13:07:39.716" v="2236"/>
          <ac:spMkLst>
            <pc:docMk/>
            <pc:sldMk cId="1477389708" sldId="301"/>
            <ac:spMk id="2" creationId="{8329CAA8-4053-CA21-98A8-4C3126093673}"/>
          </ac:spMkLst>
        </pc:spChg>
        <pc:spChg chg="del mod">
          <ac:chgData name="Lukáš  Jankovič" userId="397d1488-d21a-4189-8f28-73cd76dd24c3" providerId="ADAL" clId="{2CC883A0-8197-4F88-9908-FCF91BE50E47}" dt="2022-12-13T13:07:39.302" v="2235" actId="478"/>
          <ac:spMkLst>
            <pc:docMk/>
            <pc:sldMk cId="1477389708" sldId="301"/>
            <ac:spMk id="3" creationId="{16B4631B-897B-2B8B-F049-A88596AA3004}"/>
          </ac:spMkLst>
        </pc:spChg>
        <pc:spChg chg="add mod">
          <ac:chgData name="Lukáš  Jankovič" userId="397d1488-d21a-4189-8f28-73cd76dd24c3" providerId="ADAL" clId="{2CC883A0-8197-4F88-9908-FCF91BE50E47}" dt="2022-12-13T13:07:39.716" v="2236"/>
          <ac:spMkLst>
            <pc:docMk/>
            <pc:sldMk cId="1477389708" sldId="301"/>
            <ac:spMk id="4" creationId="{B3442EC6-1074-8E2F-F4B6-0980E7369924}"/>
          </ac:spMkLst>
        </pc:spChg>
        <pc:spChg chg="mod">
          <ac:chgData name="Lukáš  Jankovič" userId="397d1488-d21a-4189-8f28-73cd76dd24c3" providerId="ADAL" clId="{2CC883A0-8197-4F88-9908-FCF91BE50E47}" dt="2022-12-13T13:18:28.797" v="2495" actId="14100"/>
          <ac:spMkLst>
            <pc:docMk/>
            <pc:sldMk cId="1477389708" sldId="301"/>
            <ac:spMk id="5" creationId="{467C3076-4719-05FF-3413-20C47CF05679}"/>
          </ac:spMkLst>
        </pc:spChg>
        <pc:spChg chg="del">
          <ac:chgData name="Lukáš  Jankovič" userId="397d1488-d21a-4189-8f28-73cd76dd24c3" providerId="ADAL" clId="{2CC883A0-8197-4F88-9908-FCF91BE50E47}" dt="2022-12-13T13:07:22.946" v="2231" actId="478"/>
          <ac:spMkLst>
            <pc:docMk/>
            <pc:sldMk cId="1477389708" sldId="301"/>
            <ac:spMk id="6" creationId="{48946234-F789-CFFC-4528-30F4690820F0}"/>
          </ac:spMkLst>
        </pc:spChg>
        <pc:spChg chg="del">
          <ac:chgData name="Lukáš  Jankovič" userId="397d1488-d21a-4189-8f28-73cd76dd24c3" providerId="ADAL" clId="{2CC883A0-8197-4F88-9908-FCF91BE50E47}" dt="2022-12-13T13:07:22.946" v="2231" actId="478"/>
          <ac:spMkLst>
            <pc:docMk/>
            <pc:sldMk cId="1477389708" sldId="301"/>
            <ac:spMk id="7" creationId="{649E1B81-9058-FC43-0D09-CB4EC3593334}"/>
          </ac:spMkLst>
        </pc:spChg>
        <pc:spChg chg="del">
          <ac:chgData name="Lukáš  Jankovič" userId="397d1488-d21a-4189-8f28-73cd76dd24c3" providerId="ADAL" clId="{2CC883A0-8197-4F88-9908-FCF91BE50E47}" dt="2022-12-13T13:07:22.946" v="2231" actId="478"/>
          <ac:spMkLst>
            <pc:docMk/>
            <pc:sldMk cId="1477389708" sldId="301"/>
            <ac:spMk id="8" creationId="{0ED19C2A-72F7-458F-1BD6-324FF917FEC9}"/>
          </ac:spMkLst>
        </pc:spChg>
        <pc:spChg chg="del">
          <ac:chgData name="Lukáš  Jankovič" userId="397d1488-d21a-4189-8f28-73cd76dd24c3" providerId="ADAL" clId="{2CC883A0-8197-4F88-9908-FCF91BE50E47}" dt="2022-12-13T13:07:22.946" v="2231" actId="478"/>
          <ac:spMkLst>
            <pc:docMk/>
            <pc:sldMk cId="1477389708" sldId="301"/>
            <ac:spMk id="9" creationId="{236254F1-BB49-6283-583B-233105413696}"/>
          </ac:spMkLst>
        </pc:spChg>
        <pc:spChg chg="add mod">
          <ac:chgData name="Lukáš  Jankovič" userId="397d1488-d21a-4189-8f28-73cd76dd24c3" providerId="ADAL" clId="{2CC883A0-8197-4F88-9908-FCF91BE50E47}" dt="2022-12-13T13:07:39.716" v="2236"/>
          <ac:spMkLst>
            <pc:docMk/>
            <pc:sldMk cId="1477389708" sldId="301"/>
            <ac:spMk id="10" creationId="{6AFE1FED-8994-2BB0-E955-FF93C9011358}"/>
          </ac:spMkLst>
        </pc:spChg>
        <pc:spChg chg="add mod">
          <ac:chgData name="Lukáš  Jankovič" userId="397d1488-d21a-4189-8f28-73cd76dd24c3" providerId="ADAL" clId="{2CC883A0-8197-4F88-9908-FCF91BE50E47}" dt="2022-12-13T13:07:39.716" v="2236"/>
          <ac:spMkLst>
            <pc:docMk/>
            <pc:sldMk cId="1477389708" sldId="301"/>
            <ac:spMk id="11" creationId="{1E81959D-877C-B7E3-0E41-8E875B3F4C1D}"/>
          </ac:spMkLst>
        </pc:spChg>
        <pc:spChg chg="del mod">
          <ac:chgData name="Lukáš  Jankovič" userId="397d1488-d21a-4189-8f28-73cd76dd24c3" providerId="ADAL" clId="{2CC883A0-8197-4F88-9908-FCF91BE50E47}" dt="2022-12-13T13:06:45.920" v="2226" actId="478"/>
          <ac:spMkLst>
            <pc:docMk/>
            <pc:sldMk cId="1477389708" sldId="301"/>
            <ac:spMk id="12" creationId="{C6F58E6F-AD5D-030A-79D6-1CCB178224ED}"/>
          </ac:spMkLst>
        </pc:spChg>
        <pc:spChg chg="del mod">
          <ac:chgData name="Lukáš  Jankovič" userId="397d1488-d21a-4189-8f28-73cd76dd24c3" providerId="ADAL" clId="{2CC883A0-8197-4F88-9908-FCF91BE50E47}" dt="2022-12-13T13:06:44.223" v="2224" actId="478"/>
          <ac:spMkLst>
            <pc:docMk/>
            <pc:sldMk cId="1477389708" sldId="301"/>
            <ac:spMk id="13" creationId="{7EC0408C-295C-1A7E-A696-BA28EEDEFC68}"/>
          </ac:spMkLst>
        </pc:spChg>
        <pc:spChg chg="add mod">
          <ac:chgData name="Lukáš  Jankovič" userId="397d1488-d21a-4189-8f28-73cd76dd24c3" providerId="ADAL" clId="{2CC883A0-8197-4F88-9908-FCF91BE50E47}" dt="2022-12-13T13:07:39.716" v="2236"/>
          <ac:spMkLst>
            <pc:docMk/>
            <pc:sldMk cId="1477389708" sldId="301"/>
            <ac:spMk id="14" creationId="{36D26878-0211-D7C6-0EB9-A75D8ED396DB}"/>
          </ac:spMkLst>
        </pc:spChg>
        <pc:spChg chg="mod">
          <ac:chgData name="Lukáš  Jankovič" userId="397d1488-d21a-4189-8f28-73cd76dd24c3" providerId="ADAL" clId="{2CC883A0-8197-4F88-9908-FCF91BE50E47}" dt="2022-12-13T13:17:06.990" v="2413" actId="20577"/>
          <ac:spMkLst>
            <pc:docMk/>
            <pc:sldMk cId="1477389708" sldId="301"/>
            <ac:spMk id="47" creationId="{00000000-0000-0000-0000-000000000000}"/>
          </ac:spMkLst>
        </pc:spChg>
        <pc:spChg chg="del mod">
          <ac:chgData name="Lukáš  Jankovič" userId="397d1488-d21a-4189-8f28-73cd76dd24c3" providerId="ADAL" clId="{2CC883A0-8197-4F88-9908-FCF91BE50E47}" dt="2022-12-13T13:06:44.223" v="2224" actId="478"/>
          <ac:spMkLst>
            <pc:docMk/>
            <pc:sldMk cId="1477389708" sldId="301"/>
            <ac:spMk id="49" creationId="{00000000-0000-0000-0000-000000000000}"/>
          </ac:spMkLst>
        </pc:spChg>
      </pc:sldChg>
      <pc:sldChg chg="add del setBg">
        <pc:chgData name="Lukáš  Jankovič" userId="397d1488-d21a-4189-8f28-73cd76dd24c3" providerId="ADAL" clId="{2CC883A0-8197-4F88-9908-FCF91BE50E47}" dt="2022-12-09T15:35:00.829" v="1824"/>
        <pc:sldMkLst>
          <pc:docMk/>
          <pc:sldMk cId="1868697237" sldId="301"/>
        </pc:sldMkLst>
      </pc:sldChg>
      <pc:sldChg chg="del">
        <pc:chgData name="Lukáš  Jankovič" userId="397d1488-d21a-4189-8f28-73cd76dd24c3" providerId="ADAL" clId="{2CC883A0-8197-4F88-9908-FCF91BE50E47}" dt="2022-12-09T13:17:53.836" v="457" actId="47"/>
        <pc:sldMkLst>
          <pc:docMk/>
          <pc:sldMk cId="3821491013" sldId="301"/>
        </pc:sldMkLst>
      </pc:sldChg>
      <pc:sldChg chg="addSp delSp modSp add mod modNotesTx">
        <pc:chgData name="Lukáš  Jankovič" userId="397d1488-d21a-4189-8f28-73cd76dd24c3" providerId="ADAL" clId="{2CC883A0-8197-4F88-9908-FCF91BE50E47}" dt="2022-12-14T08:52:16.402" v="3803" actId="20577"/>
        <pc:sldMkLst>
          <pc:docMk/>
          <pc:sldMk cId="112418288" sldId="302"/>
        </pc:sldMkLst>
        <pc:spChg chg="add mod">
          <ac:chgData name="Lukáš  Jankovič" userId="397d1488-d21a-4189-8f28-73cd76dd24c3" providerId="ADAL" clId="{2CC883A0-8197-4F88-9908-FCF91BE50E47}" dt="2022-12-13T13:06:37.488" v="2222" actId="1076"/>
          <ac:spMkLst>
            <pc:docMk/>
            <pc:sldMk cId="112418288" sldId="302"/>
            <ac:spMk id="2" creationId="{DD8728F1-2E1A-59C8-9FC5-C52343CC8D44}"/>
          </ac:spMkLst>
        </pc:spChg>
        <pc:spChg chg="del">
          <ac:chgData name="Lukáš  Jankovič" userId="397d1488-d21a-4189-8f28-73cd76dd24c3" providerId="ADAL" clId="{2CC883A0-8197-4F88-9908-FCF91BE50E47}" dt="2022-12-13T13:06:20.014" v="2214" actId="478"/>
          <ac:spMkLst>
            <pc:docMk/>
            <pc:sldMk cId="112418288" sldId="302"/>
            <ac:spMk id="3" creationId="{E83CB0D5-7AD6-F2A2-F5E1-F82AE5E4E494}"/>
          </ac:spMkLst>
        </pc:spChg>
        <pc:spChg chg="mod">
          <ac:chgData name="Lukáš  Jankovič" userId="397d1488-d21a-4189-8f28-73cd76dd24c3" providerId="ADAL" clId="{2CC883A0-8197-4F88-9908-FCF91BE50E47}" dt="2022-12-13T13:07:33.539" v="2234" actId="1076"/>
          <ac:spMkLst>
            <pc:docMk/>
            <pc:sldMk cId="112418288" sldId="302"/>
            <ac:spMk id="6" creationId="{48946234-F789-CFFC-4528-30F4690820F0}"/>
          </ac:spMkLst>
        </pc:spChg>
        <pc:spChg chg="mod">
          <ac:chgData name="Lukáš  Jankovič" userId="397d1488-d21a-4189-8f28-73cd76dd24c3" providerId="ADAL" clId="{2CC883A0-8197-4F88-9908-FCF91BE50E47}" dt="2022-12-13T13:07:33.539" v="2234" actId="1076"/>
          <ac:spMkLst>
            <pc:docMk/>
            <pc:sldMk cId="112418288" sldId="302"/>
            <ac:spMk id="9" creationId="{236254F1-BB49-6283-583B-233105413696}"/>
          </ac:spMkLst>
        </pc:spChg>
        <pc:spChg chg="del mod">
          <ac:chgData name="Lukáš  Jankovič" userId="397d1488-d21a-4189-8f28-73cd76dd24c3" providerId="ADAL" clId="{2CC883A0-8197-4F88-9908-FCF91BE50E47}" dt="2022-12-13T13:06:21.721" v="2216" actId="478"/>
          <ac:spMkLst>
            <pc:docMk/>
            <pc:sldMk cId="112418288" sldId="302"/>
            <ac:spMk id="12" creationId="{C6F58E6F-AD5D-030A-79D6-1CCB178224ED}"/>
          </ac:spMkLst>
        </pc:spChg>
        <pc:spChg chg="del mod">
          <ac:chgData name="Lukáš  Jankovič" userId="397d1488-d21a-4189-8f28-73cd76dd24c3" providerId="ADAL" clId="{2CC883A0-8197-4F88-9908-FCF91BE50E47}" dt="2022-12-13T13:06:25.491" v="2219" actId="478"/>
          <ac:spMkLst>
            <pc:docMk/>
            <pc:sldMk cId="112418288" sldId="302"/>
            <ac:spMk id="13" creationId="{7EC0408C-295C-1A7E-A696-BA28EEDEFC68}"/>
          </ac:spMkLst>
        </pc:spChg>
        <pc:spChg chg="mod">
          <ac:chgData name="Lukáš  Jankovič" userId="397d1488-d21a-4189-8f28-73cd76dd24c3" providerId="ADAL" clId="{2CC883A0-8197-4F88-9908-FCF91BE50E47}" dt="2022-12-13T13:16:30.685" v="2405" actId="20577"/>
          <ac:spMkLst>
            <pc:docMk/>
            <pc:sldMk cId="112418288" sldId="302"/>
            <ac:spMk id="47" creationId="{00000000-0000-0000-0000-000000000000}"/>
          </ac:spMkLst>
        </pc:spChg>
      </pc:sldChg>
      <pc:sldChg chg="del">
        <pc:chgData name="Lukáš  Jankovič" userId="397d1488-d21a-4189-8f28-73cd76dd24c3" providerId="ADAL" clId="{2CC883A0-8197-4F88-9908-FCF91BE50E47}" dt="2022-12-09T13:17:53.836" v="457" actId="47"/>
        <pc:sldMkLst>
          <pc:docMk/>
          <pc:sldMk cId="3504447408" sldId="302"/>
        </pc:sldMkLst>
      </pc:sldChg>
      <pc:sldChg chg="del">
        <pc:chgData name="Lukáš  Jankovič" userId="397d1488-d21a-4189-8f28-73cd76dd24c3" providerId="ADAL" clId="{2CC883A0-8197-4F88-9908-FCF91BE50E47}" dt="2022-12-09T13:17:53.836" v="457" actId="47"/>
        <pc:sldMkLst>
          <pc:docMk/>
          <pc:sldMk cId="3889588911" sldId="303"/>
        </pc:sldMkLst>
      </pc:sldChg>
      <pc:sldChg chg="del">
        <pc:chgData name="Lukáš  Jankovič" userId="397d1488-d21a-4189-8f28-73cd76dd24c3" providerId="ADAL" clId="{2CC883A0-8197-4F88-9908-FCF91BE50E47}" dt="2022-12-09T13:17:53.836" v="457" actId="47"/>
        <pc:sldMkLst>
          <pc:docMk/>
          <pc:sldMk cId="3717986905" sldId="304"/>
        </pc:sldMkLst>
      </pc:sldChg>
    </pc:docChg>
  </pc:docChgLst>
  <pc:docChgLst>
    <pc:chgData name="Lukáš  Jankovič" userId="397d1488-d21a-4189-8f28-73cd76dd24c3" providerId="ADAL" clId="{8A125E1C-46FA-4241-8A0C-ECC3863C992A}"/>
    <pc:docChg chg="undo custSel addSld delSld modSld sldOrd">
      <pc:chgData name="Lukáš  Jankovič" userId="397d1488-d21a-4189-8f28-73cd76dd24c3" providerId="ADAL" clId="{8A125E1C-46FA-4241-8A0C-ECC3863C992A}" dt="2023-03-07T12:57:24.327" v="2779" actId="1076"/>
      <pc:docMkLst>
        <pc:docMk/>
      </pc:docMkLst>
      <pc:sldChg chg="modSp mod modNotesTx">
        <pc:chgData name="Lukáš  Jankovič" userId="397d1488-d21a-4189-8f28-73cd76dd24c3" providerId="ADAL" clId="{8A125E1C-46FA-4241-8A0C-ECC3863C992A}" dt="2023-02-27T11:37:19.793" v="48" actId="20577"/>
        <pc:sldMkLst>
          <pc:docMk/>
          <pc:sldMk cId="0" sldId="256"/>
        </pc:sldMkLst>
        <pc:spChg chg="mod">
          <ac:chgData name="Lukáš  Jankovič" userId="397d1488-d21a-4189-8f28-73cd76dd24c3" providerId="ADAL" clId="{8A125E1C-46FA-4241-8A0C-ECC3863C992A}" dt="2023-02-27T11:37:15.530" v="47" actId="20577"/>
          <ac:spMkLst>
            <pc:docMk/>
            <pc:sldMk cId="0" sldId="256"/>
            <ac:spMk id="45" creationId="{00000000-0000-0000-0000-000000000000}"/>
          </ac:spMkLst>
        </pc:spChg>
      </pc:sldChg>
      <pc:sldChg chg="addSp delSp modSp mod modNotesTx">
        <pc:chgData name="Lukáš  Jankovič" userId="397d1488-d21a-4189-8f28-73cd76dd24c3" providerId="ADAL" clId="{8A125E1C-46FA-4241-8A0C-ECC3863C992A}" dt="2023-02-27T12:09:27.445" v="457" actId="1076"/>
        <pc:sldMkLst>
          <pc:docMk/>
          <pc:sldMk cId="0" sldId="257"/>
        </pc:sldMkLst>
        <pc:spChg chg="mod">
          <ac:chgData name="Lukáš  Jankovič" userId="397d1488-d21a-4189-8f28-73cd76dd24c3" providerId="ADAL" clId="{8A125E1C-46FA-4241-8A0C-ECC3863C992A}" dt="2023-02-27T12:03:45.995" v="427" actId="20577"/>
          <ac:spMkLst>
            <pc:docMk/>
            <pc:sldMk cId="0" sldId="257"/>
            <ac:spMk id="4" creationId="{FCAE129B-A014-26AD-32AF-7F07D41A60EB}"/>
          </ac:spMkLst>
        </pc:spChg>
        <pc:spChg chg="mod">
          <ac:chgData name="Lukáš  Jankovič" userId="397d1488-d21a-4189-8f28-73cd76dd24c3" providerId="ADAL" clId="{8A125E1C-46FA-4241-8A0C-ECC3863C992A}" dt="2023-02-27T11:49:58.298" v="351" actId="20577"/>
          <ac:spMkLst>
            <pc:docMk/>
            <pc:sldMk cId="0" sldId="257"/>
            <ac:spMk id="5" creationId="{2BCA01DD-8A5B-0B04-3803-1887207CBF80}"/>
          </ac:spMkLst>
        </pc:spChg>
        <pc:spChg chg="del mod">
          <ac:chgData name="Lukáš  Jankovič" userId="397d1488-d21a-4189-8f28-73cd76dd24c3" providerId="ADAL" clId="{8A125E1C-46FA-4241-8A0C-ECC3863C992A}" dt="2023-02-27T11:44:34.587" v="321" actId="478"/>
          <ac:spMkLst>
            <pc:docMk/>
            <pc:sldMk cId="0" sldId="257"/>
            <ac:spMk id="7" creationId="{C6984471-80E7-2E52-324D-EB331D5BA2D1}"/>
          </ac:spMkLst>
        </pc:spChg>
        <pc:spChg chg="add mod">
          <ac:chgData name="Lukáš  Jankovič" userId="397d1488-d21a-4189-8f28-73cd76dd24c3" providerId="ADAL" clId="{8A125E1C-46FA-4241-8A0C-ECC3863C992A}" dt="2023-02-27T12:09:27.445" v="457" actId="1076"/>
          <ac:spMkLst>
            <pc:docMk/>
            <pc:sldMk cId="0" sldId="257"/>
            <ac:spMk id="9" creationId="{D4F59774-BBF4-E5B6-1A4D-13A3EDFB47C8}"/>
          </ac:spMkLst>
        </pc:spChg>
        <pc:picChg chg="del">
          <ac:chgData name="Lukáš  Jankovič" userId="397d1488-d21a-4189-8f28-73cd76dd24c3" providerId="ADAL" clId="{8A125E1C-46FA-4241-8A0C-ECC3863C992A}" dt="2023-02-27T11:40:10.236" v="88" actId="478"/>
          <ac:picMkLst>
            <pc:docMk/>
            <pc:sldMk cId="0" sldId="257"/>
            <ac:picMk id="3" creationId="{F06749AB-236E-5F69-12B6-0C71A5DB14FB}"/>
          </ac:picMkLst>
        </pc:picChg>
        <pc:picChg chg="add mod">
          <ac:chgData name="Lukáš  Jankovič" userId="397d1488-d21a-4189-8f28-73cd76dd24c3" providerId="ADAL" clId="{8A125E1C-46FA-4241-8A0C-ECC3863C992A}" dt="2023-02-27T11:44:31.993" v="319" actId="1076"/>
          <ac:picMkLst>
            <pc:docMk/>
            <pc:sldMk cId="0" sldId="257"/>
            <ac:picMk id="6" creationId="{4478608B-DD42-AF9C-FE9F-DE69004049D4}"/>
          </ac:picMkLst>
        </pc:picChg>
      </pc:sldChg>
      <pc:sldChg chg="modSp mod modNotesTx">
        <pc:chgData name="Lukáš  Jankovič" userId="397d1488-d21a-4189-8f28-73cd76dd24c3" providerId="ADAL" clId="{8A125E1C-46FA-4241-8A0C-ECC3863C992A}" dt="2023-03-07T12:05:21.375" v="1756" actId="113"/>
        <pc:sldMkLst>
          <pc:docMk/>
          <pc:sldMk cId="1338561553" sldId="294"/>
        </pc:sldMkLst>
        <pc:spChg chg="mod">
          <ac:chgData name="Lukáš  Jankovič" userId="397d1488-d21a-4189-8f28-73cd76dd24c3" providerId="ADAL" clId="{8A125E1C-46FA-4241-8A0C-ECC3863C992A}" dt="2023-03-07T12:05:21.375" v="1756" actId="113"/>
          <ac:spMkLst>
            <pc:docMk/>
            <pc:sldMk cId="1338561553" sldId="294"/>
            <ac:spMk id="6" creationId="{939720C7-9639-20C0-9741-30FB6D640141}"/>
          </ac:spMkLst>
        </pc:spChg>
      </pc:sldChg>
      <pc:sldChg chg="delSp modSp mod modNotesTx">
        <pc:chgData name="Lukáš  Jankovič" userId="397d1488-d21a-4189-8f28-73cd76dd24c3" providerId="ADAL" clId="{8A125E1C-46FA-4241-8A0C-ECC3863C992A}" dt="2023-03-07T12:50:58.979" v="2564" actId="20577"/>
        <pc:sldMkLst>
          <pc:docMk/>
          <pc:sldMk cId="2160670466" sldId="295"/>
        </pc:sldMkLst>
        <pc:spChg chg="del">
          <ac:chgData name="Lukáš  Jankovič" userId="397d1488-d21a-4189-8f28-73cd76dd24c3" providerId="ADAL" clId="{8A125E1C-46FA-4241-8A0C-ECC3863C992A}" dt="2023-02-27T12:09:38.825" v="459" actId="478"/>
          <ac:spMkLst>
            <pc:docMk/>
            <pc:sldMk cId="2160670466" sldId="295"/>
            <ac:spMk id="2" creationId="{C8C18EE7-77E6-25D5-103C-5EFB090731DF}"/>
          </ac:spMkLst>
        </pc:spChg>
        <pc:spChg chg="mod">
          <ac:chgData name="Lukáš  Jankovič" userId="397d1488-d21a-4189-8f28-73cd76dd24c3" providerId="ADAL" clId="{8A125E1C-46FA-4241-8A0C-ECC3863C992A}" dt="2023-02-27T12:37:02.597" v="1294" actId="113"/>
          <ac:spMkLst>
            <pc:docMk/>
            <pc:sldMk cId="2160670466" sldId="295"/>
            <ac:spMk id="3" creationId="{B53DAA7C-E432-7FC7-DEC4-3B1E0CCF87D9}"/>
          </ac:spMkLst>
        </pc:spChg>
        <pc:spChg chg="mod">
          <ac:chgData name="Lukáš  Jankovič" userId="397d1488-d21a-4189-8f28-73cd76dd24c3" providerId="ADAL" clId="{8A125E1C-46FA-4241-8A0C-ECC3863C992A}" dt="2023-03-07T12:50:58.979" v="2564" actId="20577"/>
          <ac:spMkLst>
            <pc:docMk/>
            <pc:sldMk cId="2160670466" sldId="295"/>
            <ac:spMk id="47" creationId="{00000000-0000-0000-0000-000000000000}"/>
          </ac:spMkLst>
        </pc:spChg>
        <pc:picChg chg="del">
          <ac:chgData name="Lukáš  Jankovič" userId="397d1488-d21a-4189-8f28-73cd76dd24c3" providerId="ADAL" clId="{8A125E1C-46FA-4241-8A0C-ECC3863C992A}" dt="2023-02-27T12:09:36.079" v="458" actId="478"/>
          <ac:picMkLst>
            <pc:docMk/>
            <pc:sldMk cId="2160670466" sldId="295"/>
            <ac:picMk id="4" creationId="{8DCF3CDB-8814-38F3-62B5-97376F27F9CD}"/>
          </ac:picMkLst>
        </pc:picChg>
      </pc:sldChg>
      <pc:sldChg chg="mod ord modShow">
        <pc:chgData name="Lukáš  Jankovič" userId="397d1488-d21a-4189-8f28-73cd76dd24c3" providerId="ADAL" clId="{8A125E1C-46FA-4241-8A0C-ECC3863C992A}" dt="2023-02-28T13:37:44.162" v="1612"/>
        <pc:sldMkLst>
          <pc:docMk/>
          <pc:sldMk cId="2203187384" sldId="297"/>
        </pc:sldMkLst>
      </pc:sldChg>
      <pc:sldChg chg="addSp delSp modSp mod">
        <pc:chgData name="Lukáš  Jankovič" userId="397d1488-d21a-4189-8f28-73cd76dd24c3" providerId="ADAL" clId="{8A125E1C-46FA-4241-8A0C-ECC3863C992A}" dt="2023-03-07T12:51:07.500" v="2568" actId="20577"/>
        <pc:sldMkLst>
          <pc:docMk/>
          <pc:sldMk cId="2081451759" sldId="298"/>
        </pc:sldMkLst>
        <pc:spChg chg="mod">
          <ac:chgData name="Lukáš  Jankovič" userId="397d1488-d21a-4189-8f28-73cd76dd24c3" providerId="ADAL" clId="{8A125E1C-46FA-4241-8A0C-ECC3863C992A}" dt="2023-03-07T12:51:07.500" v="2568" actId="20577"/>
          <ac:spMkLst>
            <pc:docMk/>
            <pc:sldMk cId="2081451759" sldId="298"/>
            <ac:spMk id="2" creationId="{559FA025-FB0A-E65F-9F32-F4C73A516A3A}"/>
          </ac:spMkLst>
        </pc:spChg>
        <pc:spChg chg="mod">
          <ac:chgData name="Lukáš  Jankovič" userId="397d1488-d21a-4189-8f28-73cd76dd24c3" providerId="ADAL" clId="{8A125E1C-46FA-4241-8A0C-ECC3863C992A}" dt="2023-02-28T13:45:22.563" v="1678" actId="20577"/>
          <ac:spMkLst>
            <pc:docMk/>
            <pc:sldMk cId="2081451759" sldId="298"/>
            <ac:spMk id="5" creationId="{467C3076-4719-05FF-3413-20C47CF05679}"/>
          </ac:spMkLst>
        </pc:spChg>
        <pc:picChg chg="add mod">
          <ac:chgData name="Lukáš  Jankovič" userId="397d1488-d21a-4189-8f28-73cd76dd24c3" providerId="ADAL" clId="{8A125E1C-46FA-4241-8A0C-ECC3863C992A}" dt="2023-02-27T12:40:22.068" v="1366"/>
          <ac:picMkLst>
            <pc:docMk/>
            <pc:sldMk cId="2081451759" sldId="298"/>
            <ac:picMk id="3" creationId="{06F1FF66-73DF-3885-B715-D627E5917672}"/>
          </ac:picMkLst>
        </pc:picChg>
        <pc:picChg chg="del">
          <ac:chgData name="Lukáš  Jankovič" userId="397d1488-d21a-4189-8f28-73cd76dd24c3" providerId="ADAL" clId="{8A125E1C-46FA-4241-8A0C-ECC3863C992A}" dt="2023-02-27T12:40:21.764" v="1365" actId="478"/>
          <ac:picMkLst>
            <pc:docMk/>
            <pc:sldMk cId="2081451759" sldId="298"/>
            <ac:picMk id="7" creationId="{B6B4B8F0-89F5-7BEA-1070-75F2132F2112}"/>
          </ac:picMkLst>
        </pc:picChg>
      </pc:sldChg>
      <pc:sldChg chg="addSp delSp modSp mod">
        <pc:chgData name="Lukáš  Jankovič" userId="397d1488-d21a-4189-8f28-73cd76dd24c3" providerId="ADAL" clId="{8A125E1C-46FA-4241-8A0C-ECC3863C992A}" dt="2023-03-07T12:51:16.789" v="2572" actId="20577"/>
        <pc:sldMkLst>
          <pc:docMk/>
          <pc:sldMk cId="1477389708" sldId="301"/>
        </pc:sldMkLst>
        <pc:spChg chg="mod">
          <ac:chgData name="Lukáš  Jankovič" userId="397d1488-d21a-4189-8f28-73cd76dd24c3" providerId="ADAL" clId="{8A125E1C-46FA-4241-8A0C-ECC3863C992A}" dt="2023-03-07T12:51:16.789" v="2572" actId="20577"/>
          <ac:spMkLst>
            <pc:docMk/>
            <pc:sldMk cId="1477389708" sldId="301"/>
            <ac:spMk id="2" creationId="{0C510721-DFDA-AFCF-485D-9B5A71D8EB5A}"/>
          </ac:spMkLst>
        </pc:spChg>
        <pc:spChg chg="mod">
          <ac:chgData name="Lukáš  Jankovič" userId="397d1488-d21a-4189-8f28-73cd76dd24c3" providerId="ADAL" clId="{8A125E1C-46FA-4241-8A0C-ECC3863C992A}" dt="2023-02-28T13:45:42.472" v="1729" actId="20577"/>
          <ac:spMkLst>
            <pc:docMk/>
            <pc:sldMk cId="1477389708" sldId="301"/>
            <ac:spMk id="5" creationId="{467C3076-4719-05FF-3413-20C47CF05679}"/>
          </ac:spMkLst>
        </pc:spChg>
        <pc:picChg chg="add mod">
          <ac:chgData name="Lukáš  Jankovič" userId="397d1488-d21a-4189-8f28-73cd76dd24c3" providerId="ADAL" clId="{8A125E1C-46FA-4241-8A0C-ECC3863C992A}" dt="2023-02-27T12:40:30.524" v="1370"/>
          <ac:picMkLst>
            <pc:docMk/>
            <pc:sldMk cId="1477389708" sldId="301"/>
            <ac:picMk id="4" creationId="{81D9FEA1-16F9-3ED4-8FFF-022B259E364C}"/>
          </ac:picMkLst>
        </pc:picChg>
        <pc:picChg chg="del">
          <ac:chgData name="Lukáš  Jankovič" userId="397d1488-d21a-4189-8f28-73cd76dd24c3" providerId="ADAL" clId="{8A125E1C-46FA-4241-8A0C-ECC3863C992A}" dt="2023-02-27T12:40:30.173" v="1369" actId="478"/>
          <ac:picMkLst>
            <pc:docMk/>
            <pc:sldMk cId="1477389708" sldId="301"/>
            <ac:picMk id="6" creationId="{D08987E4-455D-FBED-EC8F-B5E44345D10D}"/>
          </ac:picMkLst>
        </pc:picChg>
      </pc:sldChg>
      <pc:sldChg chg="addSp delSp modSp mod">
        <pc:chgData name="Lukáš  Jankovič" userId="397d1488-d21a-4189-8f28-73cd76dd24c3" providerId="ADAL" clId="{8A125E1C-46FA-4241-8A0C-ECC3863C992A}" dt="2023-03-07T12:51:03.265" v="2566" actId="20577"/>
        <pc:sldMkLst>
          <pc:docMk/>
          <pc:sldMk cId="112418288" sldId="302"/>
        </pc:sldMkLst>
        <pc:spChg chg="mod">
          <ac:chgData name="Lukáš  Jankovič" userId="397d1488-d21a-4189-8f28-73cd76dd24c3" providerId="ADAL" clId="{8A125E1C-46FA-4241-8A0C-ECC3863C992A}" dt="2023-02-28T13:45:14.116" v="1672" actId="20577"/>
          <ac:spMkLst>
            <pc:docMk/>
            <pc:sldMk cId="112418288" sldId="302"/>
            <ac:spMk id="5" creationId="{467C3076-4719-05FF-3413-20C47CF05679}"/>
          </ac:spMkLst>
        </pc:spChg>
        <pc:spChg chg="mod">
          <ac:chgData name="Lukáš  Jankovič" userId="397d1488-d21a-4189-8f28-73cd76dd24c3" providerId="ADAL" clId="{8A125E1C-46FA-4241-8A0C-ECC3863C992A}" dt="2023-03-07T12:51:03.265" v="2566" actId="20577"/>
          <ac:spMkLst>
            <pc:docMk/>
            <pc:sldMk cId="112418288" sldId="302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8A125E1C-46FA-4241-8A0C-ECC3863C992A}" dt="2023-02-27T12:40:17.419" v="1364" actId="1076"/>
          <ac:picMkLst>
            <pc:docMk/>
            <pc:sldMk cId="112418288" sldId="302"/>
            <ac:picMk id="3" creationId="{8E2573AD-1744-EC99-2D3D-9336A6935B47}"/>
          </ac:picMkLst>
        </pc:picChg>
        <pc:picChg chg="del">
          <ac:chgData name="Lukáš  Jankovič" userId="397d1488-d21a-4189-8f28-73cd76dd24c3" providerId="ADAL" clId="{8A125E1C-46FA-4241-8A0C-ECC3863C992A}" dt="2023-02-27T12:40:04.240" v="1358" actId="478"/>
          <ac:picMkLst>
            <pc:docMk/>
            <pc:sldMk cId="112418288" sldId="302"/>
            <ac:picMk id="4" creationId="{A74E5070-70A7-34BB-CF84-DFAEB0DF79D7}"/>
          </ac:picMkLst>
        </pc:picChg>
      </pc:sldChg>
      <pc:sldChg chg="del">
        <pc:chgData name="Lukáš  Jankovič" userId="397d1488-d21a-4189-8f28-73cd76dd24c3" providerId="ADAL" clId="{8A125E1C-46FA-4241-8A0C-ECC3863C992A}" dt="2023-02-27T12:04:13.005" v="448" actId="47"/>
        <pc:sldMkLst>
          <pc:docMk/>
          <pc:sldMk cId="3448956871" sldId="303"/>
        </pc:sldMkLst>
      </pc:sldChg>
      <pc:sldChg chg="addSp delSp modSp mod">
        <pc:chgData name="Lukáš  Jankovič" userId="397d1488-d21a-4189-8f28-73cd76dd24c3" providerId="ADAL" clId="{8A125E1C-46FA-4241-8A0C-ECC3863C992A}" dt="2023-03-07T12:51:10.829" v="2570" actId="20577"/>
        <pc:sldMkLst>
          <pc:docMk/>
          <pc:sldMk cId="1831876653" sldId="304"/>
        </pc:sldMkLst>
        <pc:spChg chg="mod">
          <ac:chgData name="Lukáš  Jankovič" userId="397d1488-d21a-4189-8f28-73cd76dd24c3" providerId="ADAL" clId="{8A125E1C-46FA-4241-8A0C-ECC3863C992A}" dt="2023-03-07T12:51:10.829" v="2570" actId="20577"/>
          <ac:spMkLst>
            <pc:docMk/>
            <pc:sldMk cId="1831876653" sldId="304"/>
            <ac:spMk id="2" creationId="{6F4885C6-F51F-C14D-C567-015555B7C513}"/>
          </ac:spMkLst>
        </pc:spChg>
        <pc:spChg chg="mod">
          <ac:chgData name="Lukáš  Jankovič" userId="397d1488-d21a-4189-8f28-73cd76dd24c3" providerId="ADAL" clId="{8A125E1C-46FA-4241-8A0C-ECC3863C992A}" dt="2023-02-28T13:45:32.634" v="1709" actId="20577"/>
          <ac:spMkLst>
            <pc:docMk/>
            <pc:sldMk cId="1831876653" sldId="304"/>
            <ac:spMk id="5" creationId="{467C3076-4719-05FF-3413-20C47CF05679}"/>
          </ac:spMkLst>
        </pc:spChg>
        <pc:picChg chg="add mod">
          <ac:chgData name="Lukáš  Jankovič" userId="397d1488-d21a-4189-8f28-73cd76dd24c3" providerId="ADAL" clId="{8A125E1C-46FA-4241-8A0C-ECC3863C992A}" dt="2023-02-27T12:40:26.637" v="1368"/>
          <ac:picMkLst>
            <pc:docMk/>
            <pc:sldMk cId="1831876653" sldId="304"/>
            <ac:picMk id="3" creationId="{79E004AB-2C01-05DA-3834-931647D90531}"/>
          </ac:picMkLst>
        </pc:picChg>
        <pc:picChg chg="del">
          <ac:chgData name="Lukáš  Jankovič" userId="397d1488-d21a-4189-8f28-73cd76dd24c3" providerId="ADAL" clId="{8A125E1C-46FA-4241-8A0C-ECC3863C992A}" dt="2023-02-27T12:40:26.353" v="1367" actId="478"/>
          <ac:picMkLst>
            <pc:docMk/>
            <pc:sldMk cId="1831876653" sldId="304"/>
            <ac:picMk id="7" creationId="{B6B4B8F0-89F5-7BEA-1070-75F2132F2112}"/>
          </ac:picMkLst>
        </pc:picChg>
      </pc:sldChg>
      <pc:sldChg chg="del">
        <pc:chgData name="Lukáš  Jankovič" userId="397d1488-d21a-4189-8f28-73cd76dd24c3" providerId="ADAL" clId="{8A125E1C-46FA-4241-8A0C-ECC3863C992A}" dt="2023-02-27T12:04:13.005" v="448" actId="47"/>
        <pc:sldMkLst>
          <pc:docMk/>
          <pc:sldMk cId="1573460244" sldId="305"/>
        </pc:sldMkLst>
      </pc:sldChg>
      <pc:sldChg chg="del">
        <pc:chgData name="Lukáš  Jankovič" userId="397d1488-d21a-4189-8f28-73cd76dd24c3" providerId="ADAL" clId="{8A125E1C-46FA-4241-8A0C-ECC3863C992A}" dt="2023-02-27T12:04:13.005" v="448" actId="47"/>
        <pc:sldMkLst>
          <pc:docMk/>
          <pc:sldMk cId="2678181174" sldId="306"/>
        </pc:sldMkLst>
      </pc:sldChg>
      <pc:sldChg chg="del">
        <pc:chgData name="Lukáš  Jankovič" userId="397d1488-d21a-4189-8f28-73cd76dd24c3" providerId="ADAL" clId="{8A125E1C-46FA-4241-8A0C-ECC3863C992A}" dt="2023-02-27T12:04:13.005" v="448" actId="47"/>
        <pc:sldMkLst>
          <pc:docMk/>
          <pc:sldMk cId="3407072781" sldId="307"/>
        </pc:sldMkLst>
      </pc:sldChg>
      <pc:sldChg chg="ord modNotesTx">
        <pc:chgData name="Lukáš  Jankovič" userId="397d1488-d21a-4189-8f28-73cd76dd24c3" providerId="ADAL" clId="{8A125E1C-46FA-4241-8A0C-ECC3863C992A}" dt="2023-03-07T12:09:20.711" v="1767"/>
        <pc:sldMkLst>
          <pc:docMk/>
          <pc:sldMk cId="2877445484" sldId="308"/>
        </pc:sldMkLst>
      </pc:sldChg>
      <pc:sldChg chg="addSp delSp modSp add mod ord setBg modNotesTx">
        <pc:chgData name="Lukáš  Jankovič" userId="397d1488-d21a-4189-8f28-73cd76dd24c3" providerId="ADAL" clId="{8A125E1C-46FA-4241-8A0C-ECC3863C992A}" dt="2023-02-28T13:39:07.810" v="1636" actId="313"/>
        <pc:sldMkLst>
          <pc:docMk/>
          <pc:sldMk cId="896634058" sldId="309"/>
        </pc:sldMkLst>
        <pc:spChg chg="add mod">
          <ac:chgData name="Lukáš  Jankovič" userId="397d1488-d21a-4189-8f28-73cd76dd24c3" providerId="ADAL" clId="{8A125E1C-46FA-4241-8A0C-ECC3863C992A}" dt="2023-02-28T13:38:51.848" v="1635" actId="20577"/>
          <ac:spMkLst>
            <pc:docMk/>
            <pc:sldMk cId="896634058" sldId="309"/>
            <ac:spMk id="3" creationId="{BE0955EF-5DC4-463C-F731-89052217FF12}"/>
          </ac:spMkLst>
        </pc:spChg>
        <pc:spChg chg="mod">
          <ac:chgData name="Lukáš  Jankovič" userId="397d1488-d21a-4189-8f28-73cd76dd24c3" providerId="ADAL" clId="{8A125E1C-46FA-4241-8A0C-ECC3863C992A}" dt="2023-02-28T13:39:07.810" v="1636" actId="313"/>
          <ac:spMkLst>
            <pc:docMk/>
            <pc:sldMk cId="896634058" sldId="309"/>
            <ac:spMk id="4" creationId="{FCAE129B-A014-26AD-32AF-7F07D41A60EB}"/>
          </ac:spMkLst>
        </pc:spChg>
        <pc:spChg chg="mod">
          <ac:chgData name="Lukáš  Jankovič" userId="397d1488-d21a-4189-8f28-73cd76dd24c3" providerId="ADAL" clId="{8A125E1C-46FA-4241-8A0C-ECC3863C992A}" dt="2023-02-27T11:49:52.653" v="343" actId="20577"/>
          <ac:spMkLst>
            <pc:docMk/>
            <pc:sldMk cId="896634058" sldId="309"/>
            <ac:spMk id="5" creationId="{2BCA01DD-8A5B-0B04-3803-1887207CBF80}"/>
          </ac:spMkLst>
        </pc:spChg>
        <pc:spChg chg="del">
          <ac:chgData name="Lukáš  Jankovič" userId="397d1488-d21a-4189-8f28-73cd76dd24c3" providerId="ADAL" clId="{8A125E1C-46FA-4241-8A0C-ECC3863C992A}" dt="2023-02-27T11:42:45.454" v="310" actId="478"/>
          <ac:spMkLst>
            <pc:docMk/>
            <pc:sldMk cId="896634058" sldId="309"/>
            <ac:spMk id="7" creationId="{C6984471-80E7-2E52-324D-EB331D5BA2D1}"/>
          </ac:spMkLst>
        </pc:spChg>
        <pc:graphicFrameChg chg="add mod">
          <ac:chgData name="Lukáš  Jankovič" userId="397d1488-d21a-4189-8f28-73cd76dd24c3" providerId="ADAL" clId="{8A125E1C-46FA-4241-8A0C-ECC3863C992A}" dt="2023-02-27T12:01:49.349" v="363" actId="693"/>
          <ac:graphicFrameMkLst>
            <pc:docMk/>
            <pc:sldMk cId="896634058" sldId="309"/>
            <ac:graphicFrameMk id="2" creationId="{B1CD2D45-42CB-251F-4D05-413E560AD514}"/>
          </ac:graphicFrameMkLst>
        </pc:graphicFrameChg>
      </pc:sldChg>
      <pc:sldChg chg="modSp add mod ord">
        <pc:chgData name="Lukáš  Jankovič" userId="397d1488-d21a-4189-8f28-73cd76dd24c3" providerId="ADAL" clId="{8A125E1C-46FA-4241-8A0C-ECC3863C992A}" dt="2023-03-07T12:06:28.080" v="1764" actId="20577"/>
        <pc:sldMkLst>
          <pc:docMk/>
          <pc:sldMk cId="1181498423" sldId="310"/>
        </pc:sldMkLst>
        <pc:spChg chg="mod">
          <ac:chgData name="Lukáš  Jankovič" userId="397d1488-d21a-4189-8f28-73cd76dd24c3" providerId="ADAL" clId="{8A125E1C-46FA-4241-8A0C-ECC3863C992A}" dt="2023-03-07T12:06:28.080" v="1764" actId="20577"/>
          <ac:spMkLst>
            <pc:docMk/>
            <pc:sldMk cId="1181498423" sldId="310"/>
            <ac:spMk id="47" creationId="{00000000-0000-0000-0000-000000000000}"/>
          </ac:spMkLst>
        </pc:spChg>
      </pc:sldChg>
      <pc:sldChg chg="delSp modSp add mod setBg">
        <pc:chgData name="Lukáš  Jankovič" userId="397d1488-d21a-4189-8f28-73cd76dd24c3" providerId="ADAL" clId="{8A125E1C-46FA-4241-8A0C-ECC3863C992A}" dt="2023-03-07T12:21:43.929" v="2126" actId="12"/>
        <pc:sldMkLst>
          <pc:docMk/>
          <pc:sldMk cId="1823906145" sldId="311"/>
        </pc:sldMkLst>
        <pc:spChg chg="mod">
          <ac:chgData name="Lukáš  Jankovič" userId="397d1488-d21a-4189-8f28-73cd76dd24c3" providerId="ADAL" clId="{8A125E1C-46FA-4241-8A0C-ECC3863C992A}" dt="2023-03-07T12:21:43.929" v="2126" actId="12"/>
          <ac:spMkLst>
            <pc:docMk/>
            <pc:sldMk cId="1823906145" sldId="311"/>
            <ac:spMk id="4" creationId="{FCAE129B-A014-26AD-32AF-7F07D41A60EB}"/>
          </ac:spMkLst>
        </pc:spChg>
        <pc:spChg chg="mod">
          <ac:chgData name="Lukáš  Jankovič" userId="397d1488-d21a-4189-8f28-73cd76dd24c3" providerId="ADAL" clId="{8A125E1C-46FA-4241-8A0C-ECC3863C992A}" dt="2023-03-07T12:18:03.694" v="2029" actId="20577"/>
          <ac:spMkLst>
            <pc:docMk/>
            <pc:sldMk cId="1823906145" sldId="311"/>
            <ac:spMk id="5" creationId="{2BCA01DD-8A5B-0B04-3803-1887207CBF80}"/>
          </ac:spMkLst>
        </pc:spChg>
        <pc:spChg chg="del">
          <ac:chgData name="Lukáš  Jankovič" userId="397d1488-d21a-4189-8f28-73cd76dd24c3" providerId="ADAL" clId="{8A125E1C-46FA-4241-8A0C-ECC3863C992A}" dt="2023-03-07T12:15:49.959" v="2025" actId="478"/>
          <ac:spMkLst>
            <pc:docMk/>
            <pc:sldMk cId="1823906145" sldId="311"/>
            <ac:spMk id="9" creationId="{D4F59774-BBF4-E5B6-1A4D-13A3EDFB47C8}"/>
          </ac:spMkLst>
        </pc:spChg>
        <pc:picChg chg="del">
          <ac:chgData name="Lukáš  Jankovič" userId="397d1488-d21a-4189-8f28-73cd76dd24c3" providerId="ADAL" clId="{8A125E1C-46FA-4241-8A0C-ECC3863C992A}" dt="2023-03-07T12:15:47.869" v="2024" actId="478"/>
          <ac:picMkLst>
            <pc:docMk/>
            <pc:sldMk cId="1823906145" sldId="311"/>
            <ac:picMk id="6" creationId="{4478608B-DD42-AF9C-FE9F-DE69004049D4}"/>
          </ac:picMkLst>
        </pc:picChg>
      </pc:sldChg>
      <pc:sldChg chg="modSp add mod">
        <pc:chgData name="Lukáš  Jankovič" userId="397d1488-d21a-4189-8f28-73cd76dd24c3" providerId="ADAL" clId="{8A125E1C-46FA-4241-8A0C-ECC3863C992A}" dt="2023-03-07T12:36:05.473" v="2498" actId="20577"/>
        <pc:sldMkLst>
          <pc:docMk/>
          <pc:sldMk cId="2868467137" sldId="312"/>
        </pc:sldMkLst>
        <pc:spChg chg="mod">
          <ac:chgData name="Lukáš  Jankovič" userId="397d1488-d21a-4189-8f28-73cd76dd24c3" providerId="ADAL" clId="{8A125E1C-46FA-4241-8A0C-ECC3863C992A}" dt="2023-03-07T12:36:05.473" v="2498" actId="20577"/>
          <ac:spMkLst>
            <pc:docMk/>
            <pc:sldMk cId="2868467137" sldId="312"/>
            <ac:spMk id="4" creationId="{FCAE129B-A014-26AD-32AF-7F07D41A60EB}"/>
          </ac:spMkLst>
        </pc:spChg>
        <pc:spChg chg="mod">
          <ac:chgData name="Lukáš  Jankovič" userId="397d1488-d21a-4189-8f28-73cd76dd24c3" providerId="ADAL" clId="{8A125E1C-46FA-4241-8A0C-ECC3863C992A}" dt="2023-03-07T12:35:39.564" v="2428" actId="20577"/>
          <ac:spMkLst>
            <pc:docMk/>
            <pc:sldMk cId="2868467137" sldId="312"/>
            <ac:spMk id="5" creationId="{2BCA01DD-8A5B-0B04-3803-1887207CBF80}"/>
          </ac:spMkLst>
        </pc:spChg>
      </pc:sldChg>
      <pc:sldChg chg="addSp delSp modSp add mod">
        <pc:chgData name="Lukáš  Jankovič" userId="397d1488-d21a-4189-8f28-73cd76dd24c3" providerId="ADAL" clId="{8A125E1C-46FA-4241-8A0C-ECC3863C992A}" dt="2023-03-07T12:57:24.327" v="2779" actId="1076"/>
        <pc:sldMkLst>
          <pc:docMk/>
          <pc:sldMk cId="873575911" sldId="313"/>
        </pc:sldMkLst>
        <pc:spChg chg="mod">
          <ac:chgData name="Lukáš  Jankovič" userId="397d1488-d21a-4189-8f28-73cd76dd24c3" providerId="ADAL" clId="{8A125E1C-46FA-4241-8A0C-ECC3863C992A}" dt="2023-03-07T12:57:16.835" v="2777" actId="113"/>
          <ac:spMkLst>
            <pc:docMk/>
            <pc:sldMk cId="873575911" sldId="313"/>
            <ac:spMk id="4" creationId="{FCAE129B-A014-26AD-32AF-7F07D41A60EB}"/>
          </ac:spMkLst>
        </pc:spChg>
        <pc:spChg chg="mod">
          <ac:chgData name="Lukáš  Jankovič" userId="397d1488-d21a-4189-8f28-73cd76dd24c3" providerId="ADAL" clId="{8A125E1C-46FA-4241-8A0C-ECC3863C992A}" dt="2023-03-07T12:50:53.109" v="2562" actId="20577"/>
          <ac:spMkLst>
            <pc:docMk/>
            <pc:sldMk cId="873575911" sldId="313"/>
            <ac:spMk id="5" creationId="{2BCA01DD-8A5B-0B04-3803-1887207CBF80}"/>
          </ac:spMkLst>
        </pc:spChg>
        <pc:spChg chg="del">
          <ac:chgData name="Lukáš  Jankovič" userId="397d1488-d21a-4189-8f28-73cd76dd24c3" providerId="ADAL" clId="{8A125E1C-46FA-4241-8A0C-ECC3863C992A}" dt="2023-03-07T12:51:28.545" v="2574" actId="478"/>
          <ac:spMkLst>
            <pc:docMk/>
            <pc:sldMk cId="873575911" sldId="313"/>
            <ac:spMk id="9" creationId="{D4F59774-BBF4-E5B6-1A4D-13A3EDFB47C8}"/>
          </ac:spMkLst>
        </pc:spChg>
        <pc:picChg chg="add mod modCrop">
          <ac:chgData name="Lukáš  Jankovič" userId="397d1488-d21a-4189-8f28-73cd76dd24c3" providerId="ADAL" clId="{8A125E1C-46FA-4241-8A0C-ECC3863C992A}" dt="2023-03-07T12:54:38.969" v="2690" actId="1076"/>
          <ac:picMkLst>
            <pc:docMk/>
            <pc:sldMk cId="873575911" sldId="313"/>
            <ac:picMk id="3" creationId="{BE904EB7-C04E-08CC-1A21-9AB83D8871B5}"/>
          </ac:picMkLst>
        </pc:picChg>
        <pc:picChg chg="del">
          <ac:chgData name="Lukáš  Jankovič" userId="397d1488-d21a-4189-8f28-73cd76dd24c3" providerId="ADAL" clId="{8A125E1C-46FA-4241-8A0C-ECC3863C992A}" dt="2023-03-07T12:51:26.918" v="2573" actId="478"/>
          <ac:picMkLst>
            <pc:docMk/>
            <pc:sldMk cId="873575911" sldId="313"/>
            <ac:picMk id="6" creationId="{4478608B-DD42-AF9C-FE9F-DE69004049D4}"/>
          </ac:picMkLst>
        </pc:picChg>
        <pc:picChg chg="add mod modCrop">
          <ac:chgData name="Lukáš  Jankovič" userId="397d1488-d21a-4189-8f28-73cd76dd24c3" providerId="ADAL" clId="{8A125E1C-46FA-4241-8A0C-ECC3863C992A}" dt="2023-03-07T12:53:50.468" v="2689" actId="1076"/>
          <ac:picMkLst>
            <pc:docMk/>
            <pc:sldMk cId="873575911" sldId="313"/>
            <ac:picMk id="8" creationId="{D91D2ECB-C72F-1585-5EBA-FC0DD068F7F6}"/>
          </ac:picMkLst>
        </pc:picChg>
        <pc:picChg chg="add mod modCrop">
          <ac:chgData name="Lukáš  Jankovič" userId="397d1488-d21a-4189-8f28-73cd76dd24c3" providerId="ADAL" clId="{8A125E1C-46FA-4241-8A0C-ECC3863C992A}" dt="2023-03-07T12:57:24.327" v="2779" actId="1076"/>
          <ac:picMkLst>
            <pc:docMk/>
            <pc:sldMk cId="873575911" sldId="313"/>
            <ac:picMk id="11" creationId="{FD0ED3C6-846C-5E5C-A03F-4BC56C5BCCF6}"/>
          </ac:picMkLst>
        </pc:picChg>
      </pc:sldChg>
    </pc:docChg>
  </pc:docChgLst>
  <pc:docChgLst>
    <pc:chgData name="Šimoni, Markéta" userId="S::marketa.simoni@mirri.gov.sk::500cebd9-8587-47bc-949d-70d66b1a4796" providerId="AD" clId="Web-{0034EC47-2E9F-4A61-A49A-0E132A1D89A1}"/>
    <pc:docChg chg="modSld">
      <pc:chgData name="Šimoni, Markéta" userId="S::marketa.simoni@mirri.gov.sk::500cebd9-8587-47bc-949d-70d66b1a4796" providerId="AD" clId="Web-{0034EC47-2E9F-4A61-A49A-0E132A1D89A1}" dt="2022-05-30T10:03:17.783" v="0"/>
      <pc:docMkLst>
        <pc:docMk/>
      </pc:docMkLst>
      <pc:sldChg chg="modSp">
        <pc:chgData name="Šimoni, Markéta" userId="S::marketa.simoni@mirri.gov.sk::500cebd9-8587-47bc-949d-70d66b1a4796" providerId="AD" clId="Web-{0034EC47-2E9F-4A61-A49A-0E132A1D89A1}" dt="2022-05-30T10:03:17.783" v="0"/>
        <pc:sldMkLst>
          <pc:docMk/>
          <pc:sldMk cId="0" sldId="257"/>
        </pc:sldMkLst>
        <pc:spChg chg="mod">
          <ac:chgData name="Šimoni, Markéta" userId="S::marketa.simoni@mirri.gov.sk::500cebd9-8587-47bc-949d-70d66b1a4796" providerId="AD" clId="Web-{0034EC47-2E9F-4A61-A49A-0E132A1D89A1}" dt="2022-05-30T10:03:17.783" v="0"/>
          <ac:spMkLst>
            <pc:docMk/>
            <pc:sldMk cId="0" sldId="257"/>
            <ac:spMk id="2" creationId="{9BBF27CC-6689-B5BB-C5D2-CCDA72A1967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hithorizons-my.sharepoint.com/personal/lukas_jankovic_alvaria_sk/Documents/Dokumenty/mirri/impakt/od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k-SK"/>
              <a:t>Hodnotenie Slovenska</a:t>
            </a:r>
            <a:r>
              <a:rPr lang="sk-SK" baseline="0"/>
              <a:t> v rebríčku ODMI (počet bodov)</a:t>
            </a:r>
            <a:endParaRPr lang="sk-S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Hárok1!$A$2</c:f>
              <c:strCache>
                <c:ptCount val="1"/>
                <c:pt idx="0">
                  <c:v>2.2 Political impact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Hárok1!$B$1:$E$1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Hárok1!$B$2:$E$2</c:f>
              <c:numCache>
                <c:formatCode>General</c:formatCode>
                <c:ptCount val="4"/>
                <c:pt idx="0">
                  <c:v>40</c:v>
                </c:pt>
                <c:pt idx="1">
                  <c:v>35</c:v>
                </c:pt>
                <c:pt idx="2">
                  <c:v>20</c:v>
                </c:pt>
                <c:pt idx="3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57-4D23-B2E9-5085FA18D05F}"/>
            </c:ext>
          </c:extLst>
        </c:ser>
        <c:ser>
          <c:idx val="1"/>
          <c:order val="1"/>
          <c:tx>
            <c:strRef>
              <c:f>Hárok1!$A$3</c:f>
              <c:strCache>
                <c:ptCount val="1"/>
                <c:pt idx="0">
                  <c:v>2.3 Social impact</c:v>
                </c:pt>
              </c:strCache>
            </c:strRef>
          </c:tx>
          <c:spPr>
            <a:ln w="28575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cat>
            <c:numRef>
              <c:f>Hárok1!$B$1:$E$1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Hárok1!$B$3:$E$3</c:f>
              <c:numCache>
                <c:formatCode>General</c:formatCode>
                <c:ptCount val="4"/>
                <c:pt idx="0">
                  <c:v>5</c:v>
                </c:pt>
                <c:pt idx="1">
                  <c:v>15</c:v>
                </c:pt>
                <c:pt idx="2">
                  <c:v>20</c:v>
                </c:pt>
                <c:pt idx="3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57-4D23-B2E9-5085FA18D05F}"/>
            </c:ext>
          </c:extLst>
        </c:ser>
        <c:ser>
          <c:idx val="2"/>
          <c:order val="2"/>
          <c:tx>
            <c:strRef>
              <c:f>Hárok1!$A$4</c:f>
              <c:strCache>
                <c:ptCount val="1"/>
                <c:pt idx="0">
                  <c:v>2.4 Environmental impact</c:v>
                </c:pt>
              </c:strCache>
            </c:strRef>
          </c:tx>
          <c:spPr>
            <a:ln w="28575" cap="rnd">
              <a:solidFill>
                <a:schemeClr val="accent6">
                  <a:lumMod val="40000"/>
                  <a:lumOff val="6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Hárok1!$B$1:$E$1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Hárok1!$B$4:$E$4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157-4D23-B2E9-5085FA18D05F}"/>
            </c:ext>
          </c:extLst>
        </c:ser>
        <c:ser>
          <c:idx val="3"/>
          <c:order val="3"/>
          <c:tx>
            <c:strRef>
              <c:f>Hárok1!$A$5</c:f>
              <c:strCache>
                <c:ptCount val="1"/>
                <c:pt idx="0">
                  <c:v>2.5 Economic impact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Hárok1!$B$1:$E$1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Hárok1!$B$5:$E$5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157-4D23-B2E9-5085FA18D0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1928176"/>
        <c:axId val="741928592"/>
      </c:lineChart>
      <c:catAx>
        <c:axId val="74192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741928592"/>
        <c:crosses val="autoZero"/>
        <c:auto val="1"/>
        <c:lblAlgn val="ctr"/>
        <c:lblOffset val="100"/>
        <c:noMultiLvlLbl val="0"/>
      </c:catAx>
      <c:valAx>
        <c:axId val="74192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741928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0E01-02BD-4C62-9ADA-571D1C173C30}" type="datetimeFigureOut">
              <a:rPr lang="sk-SK" smtClean="0"/>
              <a:t>7. 3. 2023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46FB3-4C6A-4BDE-9BCF-08446A73D0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049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0981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8843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97621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6426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133963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01544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27549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5649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673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48035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32940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65604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12069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063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0426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2968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ta.europa.eu/sites/default/files/data.europa.eu_landscaping_insight_report_n8_2022_1_1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lukas.jankovic@mirri.gov.sk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ta.europa.eu/sites/default/files/sustainability-data-portal-infrastructure_1_measuring-use-impact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laticon.com/free-icons/family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ástupný symbol obsahu 5"/>
          <p:cNvSpPr/>
          <p:nvPr/>
        </p:nvSpPr>
        <p:spPr>
          <a:xfrm>
            <a:off x="484920" y="732240"/>
            <a:ext cx="9363600" cy="391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Zástupný symbol obsahu 2_0"/>
          <p:cNvSpPr/>
          <p:nvPr/>
        </p:nvSpPr>
        <p:spPr>
          <a:xfrm>
            <a:off x="205560" y="1877040"/>
            <a:ext cx="9642600" cy="302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40" name="Zaoblený obdĺžnik 4_0"/>
          <p:cNvSpPr/>
          <p:nvPr/>
        </p:nvSpPr>
        <p:spPr>
          <a:xfrm>
            <a:off x="7408800" y="206640"/>
            <a:ext cx="2666880" cy="77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Zástupný symbol obsahu 2_1"/>
          <p:cNvSpPr/>
          <p:nvPr/>
        </p:nvSpPr>
        <p:spPr>
          <a:xfrm>
            <a:off x="25560" y="26640"/>
            <a:ext cx="9642600" cy="469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sk-SK" sz="11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Názov projektu: Zlepšenie využívania údajov vo verejnej správe</a:t>
            </a:r>
            <a:endParaRPr lang="en-US" sz="11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sk-SK" sz="11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Kód projektu: 314011S979</a:t>
            </a:r>
            <a:r>
              <a:rPr lang="sk-SK" sz="1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	 		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42" name="BlokTextu 1_0"/>
          <p:cNvSpPr/>
          <p:nvPr/>
        </p:nvSpPr>
        <p:spPr>
          <a:xfrm>
            <a:off x="195480" y="5438880"/>
            <a:ext cx="53978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sk-SK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Tento projekt je podporený z Európskeho sociálneho fondu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3" name="TextShape 1_1"/>
          <p:cNvSpPr/>
          <p:nvPr/>
        </p:nvSpPr>
        <p:spPr>
          <a:xfrm>
            <a:off x="25200" y="4138440"/>
            <a:ext cx="2465640" cy="51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sk-SK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Lukáš Jankovič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44" name="Picture 44_12"/>
          <p:cNvPicPr/>
          <p:nvPr/>
        </p:nvPicPr>
        <p:blipFill>
          <a:blip r:embed="rId4"/>
          <a:stretch/>
        </p:blipFill>
        <p:spPr>
          <a:xfrm>
            <a:off x="8228160" y="5028480"/>
            <a:ext cx="1848960" cy="615240"/>
          </a:xfrm>
          <a:prstGeom prst="rect">
            <a:avLst/>
          </a:prstGeom>
          <a:ln w="25560">
            <a:noFill/>
          </a:ln>
        </p:spPr>
      </p:pic>
      <p:sp>
        <p:nvSpPr>
          <p:cNvPr id="45" name="Rectangle 45"/>
          <p:cNvSpPr/>
          <p:nvPr/>
        </p:nvSpPr>
        <p:spPr>
          <a:xfrm>
            <a:off x="195480" y="1164960"/>
            <a:ext cx="8941320" cy="33875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sk-SK" sz="4000" b="1" spc="-1" dirty="0">
                <a:solidFill>
                  <a:srgbClr val="00008B"/>
                </a:solidFill>
                <a:latin typeface="Arial"/>
              </a:rPr>
              <a:t>Workshop pre</a:t>
            </a:r>
            <a:r>
              <a:rPr lang="sk-SK" sz="4000" b="1" strike="noStrike" spc="-1" dirty="0">
                <a:solidFill>
                  <a:srgbClr val="00008B"/>
                </a:solidFill>
                <a:latin typeface="Arial"/>
              </a:rPr>
              <a:t> mapovanie </a:t>
            </a:r>
            <a:r>
              <a:rPr lang="sk-SK" sz="4000" b="1" spc="-1" dirty="0">
                <a:solidFill>
                  <a:srgbClr val="00008B"/>
                </a:solidFill>
                <a:latin typeface="Arial"/>
              </a:rPr>
              <a:t>dopadu </a:t>
            </a:r>
          </a:p>
          <a:p>
            <a:r>
              <a:rPr lang="sk-SK" sz="4000" b="1" spc="-1" dirty="0">
                <a:solidFill>
                  <a:srgbClr val="00008B"/>
                </a:solidFill>
                <a:latin typeface="Arial"/>
              </a:rPr>
              <a:t>otvorených dát</a:t>
            </a:r>
            <a:endParaRPr lang="en-US" sz="4000" b="1" strike="noStrike" spc="-1" dirty="0">
              <a:solidFill>
                <a:srgbClr val="00008B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sk-SK" sz="3200" b="1" spc="-1" dirty="0">
                <a:solidFill>
                  <a:srgbClr val="00008B"/>
                </a:solidFill>
                <a:latin typeface="Arial"/>
              </a:rPr>
              <a:t>3. workshop</a:t>
            </a:r>
          </a:p>
          <a:p>
            <a:pPr>
              <a:lnSpc>
                <a:spcPct val="100000"/>
              </a:lnSpc>
            </a:pPr>
            <a:r>
              <a:rPr lang="sk-SK" sz="3200" b="1" spc="-1" dirty="0">
                <a:solidFill>
                  <a:srgbClr val="00008B"/>
                </a:solidFill>
                <a:latin typeface="Arial"/>
              </a:rPr>
              <a:t>Dopad otvorených dát na </a:t>
            </a:r>
          </a:p>
          <a:p>
            <a:pPr>
              <a:lnSpc>
                <a:spcPct val="100000"/>
              </a:lnSpc>
            </a:pPr>
            <a:r>
              <a:rPr lang="sk-SK" sz="3200" b="1" spc="-1" dirty="0">
                <a:solidFill>
                  <a:srgbClr val="00008B"/>
                </a:solidFill>
                <a:latin typeface="Arial"/>
              </a:rPr>
              <a:t>sociálnu oblasť</a:t>
            </a:r>
            <a:endParaRPr lang="en-US" sz="3200" b="1" spc="-1" dirty="0">
              <a:solidFill>
                <a:srgbClr val="00008B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5.  Príklady z krajín EÚ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B53DAA7C-E432-7FC7-DEC4-3B1E0CCF87D9}"/>
              </a:ext>
            </a:extLst>
          </p:cNvPr>
          <p:cNvSpPr txBox="1"/>
          <p:nvPr/>
        </p:nvSpPr>
        <p:spPr>
          <a:xfrm>
            <a:off x="848158" y="949463"/>
            <a:ext cx="6940193" cy="3744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sk-SK" sz="1400" b="1" dirty="0">
                <a:latin typeface="+mj-lt"/>
              </a:rPr>
              <a:t>Cyprus</a:t>
            </a:r>
            <a:r>
              <a:rPr lang="sk-SK" sz="1400" dirty="0">
                <a:latin typeface="+mj-lt"/>
              </a:rPr>
              <a:t> –  46% organizácií a firiem ktoré sa zúčastnili štúdie dopadu otvorených dát v roku 2021 vidí pozitívny dopad otvorených dát na inklúziu marginalizovaných sociálnych skupín</a:t>
            </a:r>
          </a:p>
          <a:p>
            <a:pPr>
              <a:lnSpc>
                <a:spcPct val="115000"/>
              </a:lnSpc>
            </a:pPr>
            <a:r>
              <a:rPr lang="sk-SK" sz="1400" b="1" dirty="0">
                <a:latin typeface="+mj-lt"/>
              </a:rPr>
              <a:t>Česko </a:t>
            </a:r>
            <a:r>
              <a:rPr lang="sk-SK" sz="1400" dirty="0">
                <a:latin typeface="+mj-lt"/>
              </a:rPr>
              <a:t>– Mapa </a:t>
            </a:r>
            <a:r>
              <a:rPr lang="sk-SK" sz="1400" dirty="0" err="1">
                <a:latin typeface="+mj-lt"/>
              </a:rPr>
              <a:t>vzdělávacího</a:t>
            </a:r>
            <a:r>
              <a:rPr lang="sk-SK" sz="1400" dirty="0">
                <a:latin typeface="+mj-lt"/>
              </a:rPr>
              <a:t> </a:t>
            </a:r>
            <a:r>
              <a:rPr lang="sk-SK" sz="1400" dirty="0" err="1">
                <a:latin typeface="+mj-lt"/>
              </a:rPr>
              <a:t>ne</a:t>
            </a:r>
            <a:r>
              <a:rPr lang="sk-SK" sz="1400" dirty="0">
                <a:latin typeface="+mj-lt"/>
              </a:rPr>
              <a:t>/</a:t>
            </a:r>
            <a:r>
              <a:rPr lang="sk-SK" sz="1400" dirty="0" err="1">
                <a:latin typeface="+mj-lt"/>
              </a:rPr>
              <a:t>úspěchu</a:t>
            </a:r>
            <a:r>
              <a:rPr lang="sk-SK" sz="1400" dirty="0">
                <a:latin typeface="+mj-lt"/>
              </a:rPr>
              <a:t> sa zameriava na súvislosť medzi úrovňou vzdelávania a sociálnymi vecami, poukazuje na nerovnosťami medzi regionálnym vzdelaním</a:t>
            </a:r>
          </a:p>
          <a:p>
            <a:pPr>
              <a:lnSpc>
                <a:spcPct val="115000"/>
              </a:lnSpc>
            </a:pPr>
            <a:r>
              <a:rPr lang="sk-SK" sz="1400" b="1" dirty="0">
                <a:latin typeface="+mj-lt"/>
              </a:rPr>
              <a:t>Litva</a:t>
            </a:r>
            <a:r>
              <a:rPr lang="sk-SK" sz="1400" dirty="0">
                <a:latin typeface="+mj-lt"/>
              </a:rPr>
              <a:t> – služba zbiera a analyzuje relevantné informácie zo samospráv, verejných organizácií a dodávateľov tepla a iných inštitúcií o životnom prostredí. Občania môžu nájsť informácie o daniach, hodnote nehnuteľností, kriminalite, znečistení, vzdialenostiach, demografickej situácii, školách a podobne.</a:t>
            </a:r>
          </a:p>
          <a:p>
            <a:pPr>
              <a:lnSpc>
                <a:spcPct val="115000"/>
              </a:lnSpc>
            </a:pPr>
            <a:endParaRPr lang="sk-SK" sz="1400" dirty="0">
              <a:latin typeface="+mj-lt"/>
            </a:endParaRPr>
          </a:p>
          <a:p>
            <a:pPr>
              <a:lnSpc>
                <a:spcPct val="115000"/>
              </a:lnSpc>
            </a:pPr>
            <a:r>
              <a:rPr lang="sk-SK" sz="1400" dirty="0">
                <a:latin typeface="+mj-lt"/>
              </a:rPr>
              <a:t>Zdroj: </a:t>
            </a:r>
            <a:r>
              <a:rPr lang="sk-SK" sz="1400" dirty="0">
                <a:latin typeface="+mj-lt"/>
                <a:hlinkClick r:id="rId4"/>
              </a:rPr>
              <a:t>Open Data Maturity Report 2022</a:t>
            </a:r>
            <a:endParaRPr lang="sk-SK" sz="1400" dirty="0">
              <a:latin typeface="+mj-lt"/>
            </a:endParaRPr>
          </a:p>
          <a:p>
            <a:pPr lvl="1">
              <a:lnSpc>
                <a:spcPct val="115000"/>
              </a:lnSpc>
            </a:pPr>
            <a:endParaRPr lang="sk-SK" sz="1400" u="none" strike="noStrike" dirty="0">
              <a:effectLst/>
              <a:latin typeface="+mj-lt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400" dirty="0">
              <a:effectLst/>
              <a:latin typeface="+mj-lt"/>
              <a:ea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k-SK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067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6. 	Dopad otvorených dát na sociálnu oblasť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467C3076-4719-05FF-3413-20C47CF05679}"/>
              </a:ext>
            </a:extLst>
          </p:cNvPr>
          <p:cNvSpPr txBox="1"/>
          <p:nvPr/>
        </p:nvSpPr>
        <p:spPr>
          <a:xfrm>
            <a:off x="2081047" y="3931492"/>
            <a:ext cx="702600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b="1" dirty="0"/>
              <a:t>Aký dopad majú podľa vás otvorené dáta na redukovanie nerovnosti a lepšiu integráciu minorít, migrantov a utečencov?</a:t>
            </a:r>
          </a:p>
          <a:p>
            <a:r>
              <a:rPr lang="sk-SK" sz="1400" b="1" dirty="0"/>
              <a:t>Atlas rómskych komunít</a:t>
            </a:r>
          </a:p>
          <a:p>
            <a:r>
              <a:rPr lang="sk-SK" sz="1400" b="1" dirty="0"/>
              <a:t>...</a:t>
            </a:r>
          </a:p>
          <a:p>
            <a:r>
              <a:rPr lang="sk-SK" sz="1400" b="1" dirty="0"/>
              <a:t>			</a:t>
            </a:r>
          </a:p>
        </p:txBody>
      </p:sp>
      <p:sp>
        <p:nvSpPr>
          <p:cNvPr id="2" name="Obdĺžnik 1">
            <a:extLst>
              <a:ext uri="{FF2B5EF4-FFF2-40B4-BE49-F238E27FC236}">
                <a16:creationId xmlns:a16="http://schemas.microsoft.com/office/drawing/2014/main" id="{DD8728F1-2E1A-59C8-9FC5-C52343CC8D44}"/>
              </a:ext>
            </a:extLst>
          </p:cNvPr>
          <p:cNvSpPr/>
          <p:nvPr/>
        </p:nvSpPr>
        <p:spPr>
          <a:xfrm>
            <a:off x="6297074" y="1945409"/>
            <a:ext cx="1165412" cy="116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Doplňte do tabule</a:t>
            </a:r>
          </a:p>
        </p:txBody>
      </p:sp>
      <p:pic>
        <p:nvPicPr>
          <p:cNvPr id="3" name="Obrázok 2" descr="Obrázok, na ktorom je vektorová grafika&#10;&#10;Automaticky generovaný popis">
            <a:extLst>
              <a:ext uri="{FF2B5EF4-FFF2-40B4-BE49-F238E27FC236}">
                <a16:creationId xmlns:a16="http://schemas.microsoft.com/office/drawing/2014/main" id="{8E2573AD-1744-EC99-2D3D-9336A6935B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34" y="1494392"/>
            <a:ext cx="2105666" cy="210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18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467C3076-4719-05FF-3413-20C47CF05679}"/>
              </a:ext>
            </a:extLst>
          </p:cNvPr>
          <p:cNvSpPr txBox="1"/>
          <p:nvPr/>
        </p:nvSpPr>
        <p:spPr>
          <a:xfrm>
            <a:off x="2440546" y="3974926"/>
            <a:ext cx="643559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b="1" dirty="0"/>
              <a:t>Aký dopad majú otvorené dáta podľa vás na </a:t>
            </a:r>
            <a:r>
              <a:rPr lang="sk-SK" sz="1400" b="1" dirty="0">
                <a:latin typeface="+mj-lt"/>
              </a:rPr>
              <a:t>bývanie v mestských oblastiach?</a:t>
            </a:r>
            <a:endParaRPr lang="sk-SK" sz="1400" b="1" dirty="0"/>
          </a:p>
          <a:p>
            <a:r>
              <a:rPr lang="sk-SK" sz="1400" b="1" dirty="0"/>
              <a:t>...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87499B0E-FA8B-DDA7-52EC-1DBDBDF6EE50}"/>
              </a:ext>
            </a:extLst>
          </p:cNvPr>
          <p:cNvSpPr/>
          <p:nvPr/>
        </p:nvSpPr>
        <p:spPr>
          <a:xfrm>
            <a:off x="6297074" y="1945409"/>
            <a:ext cx="1165412" cy="116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Doplňte do tabule</a:t>
            </a: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559FA025-FB0A-E65F-9F32-F4C73A516A3A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7. 	 Dopad otvorených dát na sociálnu oblasť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3" name="Obrázok 2" descr="Obrázok, na ktorom je vektorová grafika&#10;&#10;Automaticky generovaný popis">
            <a:extLst>
              <a:ext uri="{FF2B5EF4-FFF2-40B4-BE49-F238E27FC236}">
                <a16:creationId xmlns:a16="http://schemas.microsoft.com/office/drawing/2014/main" id="{06F1FF66-73DF-3885-B715-D627E5917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34" y="1494392"/>
            <a:ext cx="2105666" cy="210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51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467C3076-4719-05FF-3413-20C47CF05679}"/>
              </a:ext>
            </a:extLst>
          </p:cNvPr>
          <p:cNvSpPr txBox="1"/>
          <p:nvPr/>
        </p:nvSpPr>
        <p:spPr>
          <a:xfrm>
            <a:off x="2440546" y="3974926"/>
            <a:ext cx="579828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b="1" dirty="0"/>
              <a:t>Ako dopad majú podľa vás otvorené dáta na </a:t>
            </a:r>
            <a:r>
              <a:rPr lang="sk-SK" sz="1400" b="1" dirty="0">
                <a:latin typeface="+mj-lt"/>
              </a:rPr>
              <a:t>úroveň povedomia o zdraví a </a:t>
            </a:r>
            <a:r>
              <a:rPr lang="sk-SK" sz="1400" b="1" dirty="0" err="1">
                <a:latin typeface="+mj-lt"/>
              </a:rPr>
              <a:t>wellbeing</a:t>
            </a:r>
            <a:r>
              <a:rPr lang="sk-SK" sz="1400" b="1" dirty="0"/>
              <a:t>?</a:t>
            </a:r>
          </a:p>
          <a:p>
            <a:r>
              <a:rPr lang="sk-SK" sz="1400" b="1" dirty="0"/>
              <a:t>Otvorené dáta o COVID-19</a:t>
            </a:r>
          </a:p>
          <a:p>
            <a:r>
              <a:rPr lang="sk-SK" sz="1400" b="1" dirty="0"/>
              <a:t>...</a:t>
            </a:r>
          </a:p>
        </p:txBody>
      </p:sp>
      <p:sp>
        <p:nvSpPr>
          <p:cNvPr id="6" name="Obdĺžnik 5">
            <a:extLst>
              <a:ext uri="{FF2B5EF4-FFF2-40B4-BE49-F238E27FC236}">
                <a16:creationId xmlns:a16="http://schemas.microsoft.com/office/drawing/2014/main" id="{87499B0E-FA8B-DDA7-52EC-1DBDBDF6EE50}"/>
              </a:ext>
            </a:extLst>
          </p:cNvPr>
          <p:cNvSpPr/>
          <p:nvPr/>
        </p:nvSpPr>
        <p:spPr>
          <a:xfrm>
            <a:off x="6297074" y="1945409"/>
            <a:ext cx="1165412" cy="116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Doplňte do tabule</a:t>
            </a: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6F4885C6-F51F-C14D-C567-015555B7C513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8. 	 Dopad otvorených dát na sociálnu oblasť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3" name="Obrázok 2" descr="Obrázok, na ktorom je vektorová grafika&#10;&#10;Automaticky generovaný popis">
            <a:extLst>
              <a:ext uri="{FF2B5EF4-FFF2-40B4-BE49-F238E27FC236}">
                <a16:creationId xmlns:a16="http://schemas.microsoft.com/office/drawing/2014/main" id="{79E004AB-2C01-05DA-3834-931647D905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34" y="1494392"/>
            <a:ext cx="2105666" cy="210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876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5" name="BlokTextu 4">
            <a:extLst>
              <a:ext uri="{FF2B5EF4-FFF2-40B4-BE49-F238E27FC236}">
                <a16:creationId xmlns:a16="http://schemas.microsoft.com/office/drawing/2014/main" id="{467C3076-4719-05FF-3413-20C47CF05679}"/>
              </a:ext>
            </a:extLst>
          </p:cNvPr>
          <p:cNvSpPr txBox="1"/>
          <p:nvPr/>
        </p:nvSpPr>
        <p:spPr>
          <a:xfrm>
            <a:off x="1634836" y="3919795"/>
            <a:ext cx="764363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b="1" dirty="0"/>
              <a:t>Aký dopad majú podľa vás otvorené dáta na úroveň vzdelávania a schopností (napr. dátová gramotnosť)</a:t>
            </a:r>
          </a:p>
          <a:p>
            <a:r>
              <a:rPr lang="sk-SK" sz="1400" b="1" dirty="0"/>
              <a:t>Alvaria</a:t>
            </a:r>
          </a:p>
          <a:p>
            <a:r>
              <a:rPr lang="sk-SK" sz="1400" b="1" dirty="0"/>
              <a:t>MIRRI</a:t>
            </a:r>
          </a:p>
          <a:p>
            <a:r>
              <a:rPr lang="sk-SK" sz="1400" b="1" dirty="0"/>
              <a:t>...</a:t>
            </a: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850B2FEA-E182-D62E-7BF9-BDD3F3059F1A}"/>
              </a:ext>
            </a:extLst>
          </p:cNvPr>
          <p:cNvSpPr/>
          <p:nvPr/>
        </p:nvSpPr>
        <p:spPr>
          <a:xfrm>
            <a:off x="6297074" y="1945409"/>
            <a:ext cx="1165412" cy="116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Doplňte do tabule</a:t>
            </a:r>
          </a:p>
        </p:txBody>
      </p:sp>
      <p:sp>
        <p:nvSpPr>
          <p:cNvPr id="2" name="TextShape 1">
            <a:extLst>
              <a:ext uri="{FF2B5EF4-FFF2-40B4-BE49-F238E27FC236}">
                <a16:creationId xmlns:a16="http://schemas.microsoft.com/office/drawing/2014/main" id="{0C510721-DFDA-AFCF-485D-9B5A71D8EB5A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9. 	 Dopad otvorených dát na sociálnu oblasť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4" name="Obrázok 3" descr="Obrázok, na ktorom je vektorová grafika&#10;&#10;Automaticky generovaný popis">
            <a:extLst>
              <a:ext uri="{FF2B5EF4-FFF2-40B4-BE49-F238E27FC236}">
                <a16:creationId xmlns:a16="http://schemas.microsoft.com/office/drawing/2014/main" id="{81D9FEA1-16F9-3ED4-8FFF-022B259E36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434" y="1494392"/>
            <a:ext cx="2105666" cy="2105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38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503280" y="225720"/>
            <a:ext cx="9068040" cy="94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r>
              <a:rPr lang="sk-SK" sz="2000" b="1" dirty="0">
                <a:solidFill>
                  <a:srgbClr val="00008B"/>
                </a:solidFill>
              </a:rPr>
              <a:t>Ďakujem za pozornosť</a:t>
            </a:r>
          </a:p>
          <a:p>
            <a:pPr algn="ctr"/>
            <a:endParaRPr lang="sk-SK" sz="2000" b="1" dirty="0">
              <a:solidFill>
                <a:srgbClr val="00008B"/>
              </a:solidFill>
            </a:endParaRPr>
          </a:p>
          <a:p>
            <a:pPr algn="ctr"/>
            <a:r>
              <a:rPr lang="sk-SK" sz="2000" b="1" dirty="0">
                <a:solidFill>
                  <a:srgbClr val="00008B"/>
                </a:solidFill>
                <a:hlinkClick r:id="rId3"/>
              </a:rPr>
              <a:t>lukas.jankovic@mirri.gov.sk</a:t>
            </a:r>
            <a:r>
              <a:rPr lang="sk-SK" sz="2000" b="1" dirty="0">
                <a:solidFill>
                  <a:srgbClr val="00008B"/>
                </a:solidFill>
              </a:rPr>
              <a:t> </a:t>
            </a:r>
          </a:p>
          <a:p>
            <a:pPr algn="ctr"/>
            <a:endParaRPr lang="sk-SK" sz="4000" dirty="0"/>
          </a:p>
        </p:txBody>
      </p:sp>
      <p:pic>
        <p:nvPicPr>
          <p:cNvPr id="48" name="Picture 44"/>
          <p:cNvPicPr/>
          <p:nvPr/>
        </p:nvPicPr>
        <p:blipFill>
          <a:blip r:embed="rId4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</p:spTree>
    <p:extLst>
      <p:ext uri="{BB962C8B-B14F-4D97-AF65-F5344CB8AC3E}">
        <p14:creationId xmlns:p14="http://schemas.microsoft.com/office/powerpoint/2010/main" val="2814760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467C3076-4719-05FF-3413-20C47CF05679}"/>
              </a:ext>
            </a:extLst>
          </p:cNvPr>
          <p:cNvSpPr txBox="1"/>
          <p:nvPr/>
        </p:nvSpPr>
        <p:spPr>
          <a:xfrm>
            <a:off x="3522784" y="2101633"/>
            <a:ext cx="503816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b="1" dirty="0"/>
              <a:t>Informácie o príkladoch použitia, zdroje:</a:t>
            </a:r>
          </a:p>
          <a:p>
            <a:endParaRPr lang="sk-SK" sz="1400" b="1" dirty="0"/>
          </a:p>
          <a:p>
            <a:r>
              <a:rPr lang="sk-SK" sz="1400" b="1" dirty="0"/>
              <a:t>Registrácia na portál</a:t>
            </a:r>
          </a:p>
          <a:p>
            <a:r>
              <a:rPr lang="sk-SK" sz="1400" b="1" dirty="0"/>
              <a:t>Vyhľadávanie – </a:t>
            </a:r>
            <a:r>
              <a:rPr lang="sk-SK" sz="1400" b="1" dirty="0" err="1"/>
              <a:t>google</a:t>
            </a:r>
            <a:endParaRPr lang="sk-SK" sz="1400" b="1" dirty="0"/>
          </a:p>
          <a:p>
            <a:r>
              <a:rPr lang="sk-SK" sz="1400" b="1" dirty="0"/>
              <a:t>Dotazník (dátoví kurátori, NGO, </a:t>
            </a:r>
          </a:p>
          <a:p>
            <a:r>
              <a:rPr lang="sk-SK" sz="1400" b="1" dirty="0"/>
              <a:t>vysoké školy)</a:t>
            </a:r>
          </a:p>
          <a:p>
            <a:r>
              <a:rPr lang="sk-SK" sz="1400" b="1" dirty="0"/>
              <a:t>...</a:t>
            </a:r>
          </a:p>
          <a:p>
            <a:endParaRPr lang="sk-SK" sz="1400" b="1" dirty="0"/>
          </a:p>
          <a:p>
            <a:endParaRPr lang="sk-SK" sz="1400" b="1" dirty="0"/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63E0906A-A246-3BD3-9F45-6D3D5A5CEF21}"/>
              </a:ext>
            </a:extLst>
          </p:cNvPr>
          <p:cNvSpPr/>
          <p:nvPr/>
        </p:nvSpPr>
        <p:spPr>
          <a:xfrm>
            <a:off x="7713928" y="2455328"/>
            <a:ext cx="1165412" cy="116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Doplňte do tabule</a:t>
            </a:r>
          </a:p>
        </p:txBody>
      </p:sp>
      <p:pic>
        <p:nvPicPr>
          <p:cNvPr id="6" name="Grafický objekt 5" descr="Otvorený priečinok výplň plnou farbou">
            <a:extLst>
              <a:ext uri="{FF2B5EF4-FFF2-40B4-BE49-F238E27FC236}">
                <a16:creationId xmlns:a16="http://schemas.microsoft.com/office/drawing/2014/main" id="{7C857C53-32C1-EAC4-6591-FF04DBEE57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01285" y="1916114"/>
            <a:ext cx="1704626" cy="1704626"/>
          </a:xfrm>
          <a:prstGeom prst="rect">
            <a:avLst/>
          </a:prstGeom>
        </p:spPr>
      </p:pic>
      <p:sp>
        <p:nvSpPr>
          <p:cNvPr id="2" name="TextShape 1">
            <a:extLst>
              <a:ext uri="{FF2B5EF4-FFF2-40B4-BE49-F238E27FC236}">
                <a16:creationId xmlns:a16="http://schemas.microsoft.com/office/drawing/2014/main" id="{8705518C-2C01-D51C-5BAD-3681A0AF9319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8. 	Použitie a opakované použitie otvorených dát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0318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109728" y="189861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Program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836299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 dirty="0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 dirty="0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 dirty="0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 dirty="0">
              <a:cs typeface="Arial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939720C7-9639-20C0-9741-30FB6D640141}"/>
              </a:ext>
            </a:extLst>
          </p:cNvPr>
          <p:cNvSpPr txBox="1"/>
          <p:nvPr/>
        </p:nvSpPr>
        <p:spPr>
          <a:xfrm>
            <a:off x="1254777" y="2312625"/>
            <a:ext cx="81213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sk-SK" sz="2000" b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Hosť:</a:t>
            </a:r>
            <a:r>
              <a:rPr lang="sk-SK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Ľudmila Plachá a Tibor </a:t>
            </a:r>
            <a:r>
              <a:rPr lang="sk-SK" sz="20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Škrabský</a:t>
            </a:r>
            <a:r>
              <a:rPr lang="sk-SK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: Atlas rómskych komunít</a:t>
            </a:r>
          </a:p>
          <a:p>
            <a:pPr marL="457200" indent="-457200">
              <a:buAutoNum type="arabicPeriod"/>
            </a:pPr>
            <a:r>
              <a:rPr lang="sk-SK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Vzdelávanie producentov a používateľov otvorených dát</a:t>
            </a:r>
          </a:p>
          <a:p>
            <a:pPr marL="457200" indent="-457200">
              <a:buFont typeface="+mj-lt"/>
              <a:buAutoNum type="arabicPeriod"/>
            </a:pPr>
            <a:r>
              <a:rPr lang="sk-SK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Dopad otvorených dát na sociálnu oblasť</a:t>
            </a:r>
            <a:endParaRPr lang="sk-SK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Diskusia, závery</a:t>
            </a:r>
            <a:endParaRPr lang="sk-SK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56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503280" y="225720"/>
            <a:ext cx="9068040" cy="94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r>
              <a:rPr lang="sk-SK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Vzdelávanie producentov a používateľov otvorených dát</a:t>
            </a:r>
          </a:p>
          <a:p>
            <a:pPr algn="ctr"/>
            <a:endParaRPr lang="sk-SK" sz="2000" b="1" dirty="0">
              <a:solidFill>
                <a:srgbClr val="00008B"/>
              </a:solidFill>
            </a:endParaRPr>
          </a:p>
          <a:p>
            <a:pPr algn="ctr"/>
            <a:endParaRPr lang="sk-SK" sz="4000" dirty="0"/>
          </a:p>
        </p:txBody>
      </p:sp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</p:spTree>
    <p:extLst>
      <p:ext uri="{BB962C8B-B14F-4D97-AF65-F5344CB8AC3E}">
        <p14:creationId xmlns:p14="http://schemas.microsoft.com/office/powerpoint/2010/main" val="1181498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15871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CAE129B-A014-26AD-32AF-7F07D41A60EB}"/>
              </a:ext>
            </a:extLst>
          </p:cNvPr>
          <p:cNvSpPr txBox="1"/>
          <p:nvPr/>
        </p:nvSpPr>
        <p:spPr>
          <a:xfrm>
            <a:off x="903817" y="1334864"/>
            <a:ext cx="8350352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sk-SK" sz="1600" b="1" dirty="0">
                <a:latin typeface="+mj-lt"/>
              </a:rPr>
              <a:t>Otvorené dáta v regiónoch Slovenska 2020-2021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600" dirty="0">
                <a:latin typeface="+mj-lt"/>
              </a:rPr>
              <a:t>na konkrétnych príkladoch z praxe priblížiť prínosy otvorených dát pre mesto a širokú verejnosť</a:t>
            </a:r>
          </a:p>
          <a:p>
            <a:pPr>
              <a:lnSpc>
                <a:spcPct val="115000"/>
              </a:lnSpc>
            </a:pPr>
            <a:r>
              <a:rPr lang="sk-SK" sz="1600" b="1" u="none" strike="noStrike" dirty="0">
                <a:effectLst/>
                <a:latin typeface="+mj-lt"/>
                <a:ea typeface="Arial" panose="020B0604020202020204" pitchFamily="34" charset="0"/>
              </a:rPr>
              <a:t>Open Data Lab – pre študentov </a:t>
            </a:r>
            <a:r>
              <a:rPr lang="sk-SK" sz="1600" b="1" dirty="0">
                <a:latin typeface="+mj-lt"/>
                <a:ea typeface="Arial" panose="020B0604020202020204" pitchFamily="34" charset="0"/>
              </a:rPr>
              <a:t>vysokých škôl 2021-2022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600" dirty="0">
                <a:latin typeface="+mj-lt"/>
                <a:ea typeface="Arial" panose="020B0604020202020204" pitchFamily="34" charset="0"/>
              </a:rPr>
              <a:t>inkubátor pre mladých ľudí (študentov) i pedagógov vysokých škôl, študenti vyvárali projekty s pomocou otvorených dát</a:t>
            </a:r>
          </a:p>
          <a:p>
            <a:pPr>
              <a:lnSpc>
                <a:spcPct val="115000"/>
              </a:lnSpc>
            </a:pPr>
            <a:r>
              <a:rPr lang="sk-SK" sz="1600" b="1" u="none" strike="noStrike" dirty="0">
                <a:effectLst/>
                <a:latin typeface="+mj-lt"/>
                <a:ea typeface="Arial" panose="020B0604020202020204" pitchFamily="34" charset="0"/>
              </a:rPr>
              <a:t>Spoznaj otvorené dáta – pre študentov stredných škôl 2022-2023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600" dirty="0">
                <a:latin typeface="+mj-lt"/>
              </a:rPr>
              <a:t>predstaviť</a:t>
            </a:r>
            <a:r>
              <a:rPr lang="sk-SK" sz="1600" u="none" strike="noStrike" dirty="0">
                <a:effectLst/>
                <a:latin typeface="+mj-lt"/>
                <a:ea typeface="Arial" panose="020B0604020202020204" pitchFamily="34" charset="0"/>
              </a:rPr>
              <a:t> študentom a pedagógom stredných škôl otvorené dáta ako užitočný zdroj dôveryhodných informácií a ukázať im spôsoby a nástroje s pomocou ktorých môžu s dátami pracovať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400" dirty="0">
              <a:effectLst/>
              <a:latin typeface="+mj-lt"/>
              <a:ea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k-SK" sz="1400" dirty="0">
              <a:latin typeface="+mj-lt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189861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OZ Alvaria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390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15871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CAE129B-A014-26AD-32AF-7F07D41A60EB}"/>
              </a:ext>
            </a:extLst>
          </p:cNvPr>
          <p:cNvSpPr txBox="1"/>
          <p:nvPr/>
        </p:nvSpPr>
        <p:spPr>
          <a:xfrm>
            <a:off x="903817" y="1334864"/>
            <a:ext cx="8350352" cy="2856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sk-SK" sz="1600" b="1" dirty="0">
              <a:latin typeface="+mj-lt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sk-SK" sz="1600" b="1" dirty="0">
              <a:latin typeface="+mj-lt"/>
            </a:endParaRP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sk-SK" sz="1600" b="1" dirty="0">
                <a:latin typeface="+mj-lt"/>
              </a:rPr>
              <a:t>Školenie Úvod do otvorených dát</a:t>
            </a:r>
          </a:p>
          <a:p>
            <a:pPr>
              <a:lnSpc>
                <a:spcPct val="115000"/>
              </a:lnSpc>
            </a:pPr>
            <a:r>
              <a:rPr lang="sk-SK" sz="1600" dirty="0">
                <a:latin typeface="+mj-lt"/>
              </a:rPr>
              <a:t>	pre začiatočníkov, základné pojmy týkajúce sa dát a otvorených dát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sk-SK" sz="1600" b="1" dirty="0">
                <a:latin typeface="+mj-lt"/>
              </a:rPr>
              <a:t>Školenie Ako analyzovať a používať otvorené dáta</a:t>
            </a:r>
          </a:p>
          <a:p>
            <a:pPr>
              <a:lnSpc>
                <a:spcPct val="115000"/>
              </a:lnSpc>
            </a:pPr>
            <a:r>
              <a:rPr lang="sk-SK" sz="1600" dirty="0">
                <a:latin typeface="+mj-lt"/>
              </a:rPr>
              <a:t>	pre pokročilejších používateľov, základné postupy čistenia, analýzy, vizualizácie 	otvorených dát</a:t>
            </a:r>
          </a:p>
          <a:p>
            <a:pPr marL="285750" indent="-28575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sk-SK" sz="1600" b="1" dirty="0">
                <a:latin typeface="+mj-lt"/>
              </a:rPr>
              <a:t>Školenie Ako dosiahnuť </a:t>
            </a:r>
            <a:r>
              <a:rPr lang="sk-SK" sz="1600" b="1" dirty="0" err="1">
                <a:latin typeface="+mj-lt"/>
              </a:rPr>
              <a:t>impact</a:t>
            </a:r>
            <a:r>
              <a:rPr lang="sk-SK" sz="1600" b="1" dirty="0">
                <a:latin typeface="+mj-lt"/>
              </a:rPr>
              <a:t> pomocou otvorených dát</a:t>
            </a:r>
          </a:p>
          <a:p>
            <a:pPr>
              <a:lnSpc>
                <a:spcPct val="115000"/>
              </a:lnSpc>
            </a:pPr>
            <a:r>
              <a:rPr lang="sk-SK" sz="1600" dirty="0">
                <a:latin typeface="+mj-lt"/>
              </a:rPr>
              <a:t>	prečo je dôležité zisťovať dopad, ako sa meria dopad, tipy ako ho dosiahnuť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k-SK" sz="1400" dirty="0">
              <a:latin typeface="+mj-lt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189861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MIRRI – školenia pre používateľov otvorených dát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846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109728" y="189861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1. 	Model CAF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836299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 dirty="0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 dirty="0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 dirty="0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 dirty="0">
              <a:cs typeface="Arial"/>
            </a:endParaRPr>
          </a:p>
        </p:txBody>
      </p:sp>
      <p:graphicFrame>
        <p:nvGraphicFramePr>
          <p:cNvPr id="3" name="Tabuľka 3">
            <a:extLst>
              <a:ext uri="{FF2B5EF4-FFF2-40B4-BE49-F238E27FC236}">
                <a16:creationId xmlns:a16="http://schemas.microsoft.com/office/drawing/2014/main" id="{96B9247D-6D82-7792-644F-760DEC2DC1BC}"/>
              </a:ext>
            </a:extLst>
          </p:cNvPr>
          <p:cNvGraphicFramePr>
            <a:graphicFrameLocks noGrp="1"/>
          </p:cNvGraphicFramePr>
          <p:nvPr/>
        </p:nvGraphicFramePr>
        <p:xfrm>
          <a:off x="1282699" y="1879974"/>
          <a:ext cx="6720417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>
                  <a:extLst>
                    <a:ext uri="{9D8B030D-6E8A-4147-A177-3AD203B41FA5}">
                      <a16:colId xmlns:a16="http://schemas.microsoft.com/office/drawing/2014/main" val="77272558"/>
                    </a:ext>
                  </a:extLst>
                </a:gridCol>
                <a:gridCol w="2240139">
                  <a:extLst>
                    <a:ext uri="{9D8B030D-6E8A-4147-A177-3AD203B41FA5}">
                      <a16:colId xmlns:a16="http://schemas.microsoft.com/office/drawing/2014/main" val="1886498945"/>
                    </a:ext>
                  </a:extLst>
                </a:gridCol>
                <a:gridCol w="2240139">
                  <a:extLst>
                    <a:ext uri="{9D8B030D-6E8A-4147-A177-3AD203B41FA5}">
                      <a16:colId xmlns:a16="http://schemas.microsoft.com/office/drawing/2014/main" val="1552673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Po anglicky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 slovensky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Význam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0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Prístup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Prístup k dátam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44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Use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Použitie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Spracovanie dát – vytvorenie informácie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0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Impact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Dopad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Výsledok rozhodnutia na základe informácie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124609"/>
                  </a:ext>
                </a:extLst>
              </a:tr>
            </a:tbl>
          </a:graphicData>
        </a:graphic>
      </p:graphicFrame>
      <p:sp>
        <p:nvSpPr>
          <p:cNvPr id="4" name="BlokTextu 3">
            <a:extLst>
              <a:ext uri="{FF2B5EF4-FFF2-40B4-BE49-F238E27FC236}">
                <a16:creationId xmlns:a16="http://schemas.microsoft.com/office/drawing/2014/main" id="{F0B1E6C1-2341-A387-3E02-ACC493680297}"/>
              </a:ext>
            </a:extLst>
          </p:cNvPr>
          <p:cNvSpPr txBox="1"/>
          <p:nvPr/>
        </p:nvSpPr>
        <p:spPr>
          <a:xfrm>
            <a:off x="1282699" y="4541022"/>
            <a:ext cx="65352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dirty="0">
                <a:effectLst/>
                <a:latin typeface="Arial" panose="020B0604020202020204" pitchFamily="34" charset="0"/>
              </a:rPr>
              <a:t>Zdroj: </a:t>
            </a:r>
            <a:r>
              <a:rPr lang="sk-SK" sz="1400" dirty="0">
                <a:effectLst/>
                <a:latin typeface="Arial" panose="020B0604020202020204" pitchFamily="34" charset="0"/>
                <a:hlinkClick r:id="rId4"/>
              </a:rPr>
              <a:t>EK&amp;EDP: </a:t>
            </a:r>
            <a:r>
              <a:rPr lang="en-US" sz="1400" dirty="0">
                <a:effectLst/>
                <a:latin typeface="Arial" panose="020B0604020202020204" pitchFamily="34" charset="0"/>
                <a:hlinkClick r:id="rId4"/>
              </a:rPr>
              <a:t>Sustainability of (Open) Data</a:t>
            </a:r>
            <a:r>
              <a:rPr lang="sk-SK" sz="1400" dirty="0">
                <a:effectLst/>
                <a:latin typeface="Arial" panose="020B0604020202020204" pitchFamily="34" charset="0"/>
                <a:hlinkClick r:id="rId4"/>
              </a:rPr>
              <a:t> </a:t>
            </a:r>
            <a:r>
              <a:rPr lang="en-US" sz="1400" dirty="0">
                <a:effectLst/>
                <a:latin typeface="Arial" panose="020B0604020202020204" pitchFamily="34" charset="0"/>
                <a:hlinkClick r:id="rId4"/>
              </a:rPr>
              <a:t>Portal Infrastructures</a:t>
            </a:r>
            <a:r>
              <a:rPr lang="sk-SK" sz="1400" dirty="0">
                <a:effectLst/>
                <a:latin typeface="Arial" panose="020B0604020202020204" pitchFamily="34" charset="0"/>
                <a:hlinkClick r:id="rId4"/>
              </a:rPr>
              <a:t>: m</a:t>
            </a:r>
            <a:r>
              <a:rPr lang="en-US" sz="1400" dirty="0" err="1">
                <a:effectLst/>
                <a:latin typeface="Arial" panose="020B0604020202020204" pitchFamily="34" charset="0"/>
                <a:hlinkClick r:id="rId4"/>
              </a:rPr>
              <a:t>easuring</a:t>
            </a:r>
            <a:r>
              <a:rPr lang="en-US" sz="1400" dirty="0">
                <a:effectLst/>
                <a:latin typeface="Arial" panose="020B0604020202020204" pitchFamily="34" charset="0"/>
                <a:hlinkClick r:id="rId4"/>
              </a:rPr>
              <a:t> Use and Impact of</a:t>
            </a:r>
            <a:r>
              <a:rPr lang="sk-SK" sz="1400" dirty="0">
                <a:effectLst/>
                <a:latin typeface="Arial" panose="020B0604020202020204" pitchFamily="34" charset="0"/>
                <a:hlinkClick r:id="rId4"/>
              </a:rPr>
              <a:t> </a:t>
            </a:r>
            <a:r>
              <a:rPr lang="en-US" sz="1400" dirty="0">
                <a:effectLst/>
                <a:latin typeface="Arial" panose="020B0604020202020204" pitchFamily="34" charset="0"/>
                <a:hlinkClick r:id="rId4"/>
              </a:rPr>
              <a:t>Portals</a:t>
            </a:r>
            <a:endParaRPr lang="sk-SK" sz="1400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939720C7-9639-20C0-9741-30FB6D640141}"/>
              </a:ext>
            </a:extLst>
          </p:cNvPr>
          <p:cNvSpPr txBox="1"/>
          <p:nvPr/>
        </p:nvSpPr>
        <p:spPr>
          <a:xfrm>
            <a:off x="1216600" y="1302823"/>
            <a:ext cx="67865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dirty="0" err="1"/>
              <a:t>Common</a:t>
            </a:r>
            <a:r>
              <a:rPr lang="sk-SK" sz="1400" dirty="0"/>
              <a:t> </a:t>
            </a:r>
            <a:r>
              <a:rPr lang="sk-SK" sz="1400" dirty="0" err="1"/>
              <a:t>Assesment</a:t>
            </a:r>
            <a:r>
              <a:rPr lang="sk-SK" sz="1400" dirty="0"/>
              <a:t> </a:t>
            </a:r>
            <a:r>
              <a:rPr lang="sk-SK" sz="1400" dirty="0" err="1"/>
              <a:t>Framework</a:t>
            </a:r>
            <a:r>
              <a:rPr lang="sk-SK" sz="1400" dirty="0"/>
              <a:t> – projekt štandardizácie merania otvorených dát</a:t>
            </a:r>
          </a:p>
        </p:txBody>
      </p:sp>
    </p:spTree>
    <p:extLst>
      <p:ext uri="{BB962C8B-B14F-4D97-AF65-F5344CB8AC3E}">
        <p14:creationId xmlns:p14="http://schemas.microsoft.com/office/powerpoint/2010/main" val="2877445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15871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CAE129B-A014-26AD-32AF-7F07D41A60EB}"/>
              </a:ext>
            </a:extLst>
          </p:cNvPr>
          <p:cNvSpPr txBox="1"/>
          <p:nvPr/>
        </p:nvSpPr>
        <p:spPr>
          <a:xfrm>
            <a:off x="903817" y="1334863"/>
            <a:ext cx="3024127" cy="151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dirty="0">
                <a:latin typeface="+mj-lt"/>
              </a:rPr>
              <a:t>Politická (vládna) oblasť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u="none" strike="noStrike" dirty="0">
                <a:effectLst/>
                <a:latin typeface="+mj-lt"/>
                <a:ea typeface="Arial" panose="020B0604020202020204" pitchFamily="34" charset="0"/>
              </a:rPr>
              <a:t>Sociálna oblasť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dirty="0">
                <a:latin typeface="+mj-lt"/>
                <a:ea typeface="Arial" panose="020B0604020202020204" pitchFamily="34" charset="0"/>
              </a:rPr>
              <a:t>Environmentálna oblasť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u="none" strike="noStrike" dirty="0">
                <a:effectLst/>
                <a:latin typeface="+mj-lt"/>
                <a:ea typeface="Arial" panose="020B0604020202020204" pitchFamily="34" charset="0"/>
              </a:rPr>
              <a:t>Ekonomická oblasť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400" dirty="0">
              <a:effectLst/>
              <a:latin typeface="+mj-lt"/>
              <a:ea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k-SK" sz="1400" dirty="0">
              <a:latin typeface="+mj-lt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189861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2. 	Dopad otvorených dát na oblasti v rebríčku ODMI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graphicFrame>
        <p:nvGraphicFramePr>
          <p:cNvPr id="2" name="Graf 1">
            <a:extLst>
              <a:ext uri="{FF2B5EF4-FFF2-40B4-BE49-F238E27FC236}">
                <a16:creationId xmlns:a16="http://schemas.microsoft.com/office/drawing/2014/main" id="{B1CD2D45-42CB-251F-4D05-413E560AD5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077987"/>
              </p:ext>
            </p:extLst>
          </p:nvPr>
        </p:nvGraphicFramePr>
        <p:xfrm>
          <a:off x="3458505" y="1334863"/>
          <a:ext cx="6376192" cy="3825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BlokTextu 2">
            <a:extLst>
              <a:ext uri="{FF2B5EF4-FFF2-40B4-BE49-F238E27FC236}">
                <a16:creationId xmlns:a16="http://schemas.microsoft.com/office/drawing/2014/main" id="{BE0955EF-5DC4-463C-F731-89052217FF12}"/>
              </a:ext>
            </a:extLst>
          </p:cNvPr>
          <p:cNvSpPr txBox="1"/>
          <p:nvPr/>
        </p:nvSpPr>
        <p:spPr>
          <a:xfrm>
            <a:off x="584412" y="3494986"/>
            <a:ext cx="2459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Slovensko 2022:</a:t>
            </a:r>
          </a:p>
          <a:p>
            <a:r>
              <a:rPr lang="sk-SK" dirty="0"/>
              <a:t>45 bodov</a:t>
            </a:r>
          </a:p>
          <a:p>
            <a:r>
              <a:rPr lang="sk-SK" b="1" dirty="0"/>
              <a:t>Priemer EÚ 2022:</a:t>
            </a:r>
          </a:p>
          <a:p>
            <a:r>
              <a:rPr lang="sk-SK" dirty="0"/>
              <a:t>53,5 bodu</a:t>
            </a:r>
          </a:p>
          <a:p>
            <a:r>
              <a:rPr lang="sk-SK" dirty="0"/>
              <a:t>Maximum: 80 bodov</a:t>
            </a:r>
          </a:p>
        </p:txBody>
      </p:sp>
    </p:spTree>
    <p:extLst>
      <p:ext uri="{BB962C8B-B14F-4D97-AF65-F5344CB8AC3E}">
        <p14:creationId xmlns:p14="http://schemas.microsoft.com/office/powerpoint/2010/main" val="896634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15871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CAE129B-A014-26AD-32AF-7F07D41A60EB}"/>
              </a:ext>
            </a:extLst>
          </p:cNvPr>
          <p:cNvSpPr txBox="1"/>
          <p:nvPr/>
        </p:nvSpPr>
        <p:spPr>
          <a:xfrm>
            <a:off x="903817" y="1334864"/>
            <a:ext cx="3024127" cy="2753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dirty="0">
                <a:latin typeface="+mj-lt"/>
              </a:rPr>
              <a:t>redukovanie nerovnosti a lepšia integrácia minorít, migrantov a utečencov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dirty="0">
                <a:latin typeface="+mj-lt"/>
              </a:rPr>
              <a:t>bývanie v mestských oblastiach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dirty="0">
                <a:latin typeface="+mj-lt"/>
              </a:rPr>
              <a:t>úroveň povedomia o zdraví a </a:t>
            </a:r>
            <a:r>
              <a:rPr lang="sk-SK" sz="1400" dirty="0" err="1">
                <a:latin typeface="+mj-lt"/>
              </a:rPr>
              <a:t>wellbeing</a:t>
            </a:r>
            <a:endParaRPr lang="sk-SK" sz="1400" dirty="0">
              <a:latin typeface="+mj-lt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dirty="0">
                <a:latin typeface="+mj-lt"/>
              </a:rPr>
              <a:t>úroveň vzdelávania a schopností (napr. dátová gramotnosť)</a:t>
            </a:r>
            <a:endParaRPr lang="sk-SK" sz="1400" u="none" strike="noStrike" dirty="0">
              <a:effectLst/>
              <a:latin typeface="+mj-lt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400" dirty="0">
              <a:effectLst/>
              <a:latin typeface="+mj-lt"/>
              <a:ea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k-SK" sz="1400" dirty="0">
              <a:latin typeface="+mj-lt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189861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3. 	Sociálna oblasť v rebríčku ODMI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6" name="Obrázok 5" descr="Obrázok, na ktorom je vektorová grafika&#10;&#10;Automaticky generovaný popis">
            <a:extLst>
              <a:ext uri="{FF2B5EF4-FFF2-40B4-BE49-F238E27FC236}">
                <a16:creationId xmlns:a16="http://schemas.microsoft.com/office/drawing/2014/main" id="{4478608B-DD42-AF9C-FE9F-DE69004049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438" y="1154756"/>
            <a:ext cx="3113275" cy="3113275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D4F59774-BBF4-E5B6-1A4D-13A3EDFB47C8}"/>
              </a:ext>
            </a:extLst>
          </p:cNvPr>
          <p:cNvSpPr txBox="1"/>
          <p:nvPr/>
        </p:nvSpPr>
        <p:spPr>
          <a:xfrm>
            <a:off x="4456502" y="4373302"/>
            <a:ext cx="50397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k-SK" sz="1400" dirty="0" err="1">
                <a:hlinkClick r:id="rId5"/>
              </a:rPr>
              <a:t>Family</a:t>
            </a:r>
            <a:r>
              <a:rPr lang="sk-SK" sz="1400" dirty="0">
                <a:hlinkClick r:id="rId5"/>
              </a:rPr>
              <a:t> </a:t>
            </a:r>
            <a:r>
              <a:rPr lang="sk-SK" sz="1400" dirty="0" err="1">
                <a:hlinkClick r:id="rId5"/>
              </a:rPr>
              <a:t>icons</a:t>
            </a:r>
            <a:r>
              <a:rPr lang="sk-SK" sz="1400" dirty="0">
                <a:hlinkClick r:id="rId5"/>
              </a:rPr>
              <a:t> </a:t>
            </a:r>
            <a:r>
              <a:rPr lang="sk-SK" sz="1400" dirty="0" err="1">
                <a:hlinkClick r:id="rId5"/>
              </a:rPr>
              <a:t>created</a:t>
            </a:r>
            <a:r>
              <a:rPr lang="sk-SK" sz="1400" dirty="0">
                <a:hlinkClick r:id="rId5"/>
              </a:rPr>
              <a:t> by </a:t>
            </a:r>
            <a:r>
              <a:rPr lang="sk-SK" sz="1400" dirty="0" err="1">
                <a:hlinkClick r:id="rId5"/>
              </a:rPr>
              <a:t>Freepik</a:t>
            </a:r>
            <a:r>
              <a:rPr lang="sk-SK" sz="1400" dirty="0">
                <a:hlinkClick r:id="rId5"/>
              </a:rPr>
              <a:t> - </a:t>
            </a:r>
            <a:r>
              <a:rPr lang="sk-SK" sz="1400" dirty="0" err="1">
                <a:hlinkClick r:id="rId5"/>
              </a:rPr>
              <a:t>Flaticon</a:t>
            </a:r>
            <a:endParaRPr lang="sk-SK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15871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CAE129B-A014-26AD-32AF-7F07D41A60EB}"/>
              </a:ext>
            </a:extLst>
          </p:cNvPr>
          <p:cNvSpPr txBox="1"/>
          <p:nvPr/>
        </p:nvSpPr>
        <p:spPr>
          <a:xfrm>
            <a:off x="903817" y="1334864"/>
            <a:ext cx="5915624" cy="3248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b="1" dirty="0">
                <a:latin typeface="+mj-lt"/>
              </a:rPr>
              <a:t>Zdravie</a:t>
            </a:r>
            <a:r>
              <a:rPr lang="sk-SK" sz="1400" dirty="0">
                <a:latin typeface="+mj-lt"/>
              </a:rPr>
              <a:t>: Otvorené dáta o </a:t>
            </a:r>
            <a:r>
              <a:rPr lang="sk-SK" sz="1400" dirty="0" err="1">
                <a:latin typeface="+mj-lt"/>
              </a:rPr>
              <a:t>COVIDe</a:t>
            </a:r>
            <a:r>
              <a:rPr lang="sk-SK" sz="1400" dirty="0">
                <a:latin typeface="+mj-lt"/>
              </a:rPr>
              <a:t> – Dáta bez pátosu, </a:t>
            </a:r>
            <a:r>
              <a:rPr lang="sk-SK" sz="1400" dirty="0" err="1">
                <a:latin typeface="+mj-lt"/>
              </a:rPr>
              <a:t>dashboardy</a:t>
            </a:r>
            <a:r>
              <a:rPr lang="sk-SK" sz="1400" dirty="0">
                <a:latin typeface="+mj-lt"/>
              </a:rPr>
              <a:t> NCZI, stránka korona.gov.sk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sk-SK" sz="1400" u="none" strike="noStrike" dirty="0">
              <a:effectLst/>
              <a:latin typeface="+mj-lt"/>
              <a:ea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sk-SK" sz="1400" dirty="0">
              <a:latin typeface="+mj-lt"/>
              <a:ea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sk-SK" sz="1400" u="none" strike="noStrike" dirty="0">
              <a:effectLst/>
              <a:latin typeface="+mj-lt"/>
              <a:ea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sk-SK" sz="1400" dirty="0">
              <a:latin typeface="+mj-lt"/>
              <a:ea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sk-SK" sz="1400" u="none" strike="noStrike" dirty="0">
              <a:effectLst/>
              <a:latin typeface="+mj-lt"/>
              <a:ea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sk-SK" sz="1400" dirty="0">
              <a:latin typeface="+mj-lt"/>
              <a:ea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sk-SK" sz="1400" u="none" strike="noStrike" dirty="0">
              <a:effectLst/>
              <a:latin typeface="+mj-lt"/>
              <a:ea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sk-SK" sz="1400" dirty="0">
              <a:latin typeface="+mj-lt"/>
              <a:ea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b="1" u="none" strike="noStrike" dirty="0">
                <a:effectLst/>
                <a:latin typeface="+mj-lt"/>
                <a:ea typeface="Arial" panose="020B0604020202020204" pitchFamily="34" charset="0"/>
              </a:rPr>
              <a:t>Bývanie: </a:t>
            </a:r>
            <a:r>
              <a:rPr lang="sk-SK" sz="1400" u="none" strike="noStrike" dirty="0">
                <a:effectLst/>
                <a:latin typeface="+mj-lt"/>
                <a:ea typeface="Arial" panose="020B0604020202020204" pitchFamily="34" charset="0"/>
              </a:rPr>
              <a:t>Monitoring kvality ovzdušia v Košiciach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400" dirty="0">
              <a:effectLst/>
              <a:latin typeface="+mj-lt"/>
              <a:ea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k-SK" sz="1400" dirty="0">
              <a:latin typeface="+mj-lt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189861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4. 	Príklady dopadu na sociálnu oblasť na Slovensku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BE904EB7-C04E-08CC-1A21-9AB83D8871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170" t="20204" r="1089" b="7520"/>
          <a:stretch/>
        </p:blipFill>
        <p:spPr>
          <a:xfrm>
            <a:off x="5376328" y="2004913"/>
            <a:ext cx="3910988" cy="1660722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D91D2ECB-C72F-1585-5EBA-FC0DD068F7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115" t="16124" r="11915" b="7909"/>
          <a:stretch/>
        </p:blipFill>
        <p:spPr>
          <a:xfrm>
            <a:off x="1454322" y="1905939"/>
            <a:ext cx="3260993" cy="1858671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FD0ED3C6-846C-5E5C-A03F-4BC56C5BCCF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1311" t="16512" r="21870" b="7326"/>
          <a:stretch/>
        </p:blipFill>
        <p:spPr>
          <a:xfrm>
            <a:off x="5453362" y="3771611"/>
            <a:ext cx="2346593" cy="176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75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AD57494D453A46ACCC22D13B8D93F5" ma:contentTypeVersion="8" ma:contentTypeDescription="Create a new document." ma:contentTypeScope="" ma:versionID="4ed9ea0fd2cc8f9dd972733d7e3354fe">
  <xsd:schema xmlns:xsd="http://www.w3.org/2001/XMLSchema" xmlns:xs="http://www.w3.org/2001/XMLSchema" xmlns:p="http://schemas.microsoft.com/office/2006/metadata/properties" xmlns:ns2="e5bceeee-e901-4be6-95ed-6e8fa9d0514d" targetNamespace="http://schemas.microsoft.com/office/2006/metadata/properties" ma:root="true" ma:fieldsID="d377eed2f523f731127bd3accac16f4f" ns2:_="">
    <xsd:import namespace="e5bceeee-e901-4be6-95ed-6e8fa9d051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ceeee-e901-4be6-95ed-6e8fa9d051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A0956F-DC72-4B29-97C3-C20D5D8DB6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4CDB61-1125-47CF-88C5-15A7F6FBD8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bceeee-e901-4be6-95ed-6e8fa9d051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22B5A2-E0DB-4995-B860-8A834CF4F950}">
  <ds:schemaRefs>
    <ds:schemaRef ds:uri="e5bceeee-e901-4be6-95ed-6e8fa9d0514d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782</TotalTime>
  <Words>723</Words>
  <Application>Microsoft Office PowerPoint</Application>
  <PresentationFormat>Vlastná</PresentationFormat>
  <Paragraphs>170</Paragraphs>
  <Slides>16</Slides>
  <Notes>16</Notes>
  <HiddenSlides>1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16</vt:i4>
      </vt:variant>
    </vt:vector>
  </HeadingPairs>
  <TitlesOfParts>
    <vt:vector size="22" baseType="lpstr">
      <vt:lpstr>Arial</vt:lpstr>
      <vt:lpstr>Calibri</vt:lpstr>
      <vt:lpstr>Symbol</vt:lpstr>
      <vt:lpstr>Verdana</vt:lpstr>
      <vt:lpstr>Wingdings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Andrejkovič, Milan</dc:creator>
  <dc:description/>
  <cp:lastModifiedBy>Lukáš  Jankovič</cp:lastModifiedBy>
  <cp:revision>81</cp:revision>
  <dcterms:modified xsi:type="dcterms:W3CDTF">2023-03-07T12:57:28Z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0x0101003BAD57494D453A46ACCC22D13B8D93F5</vt:lpwstr>
  </property>
  <property fmtid="{D5CDD505-2E9C-101B-9397-08002B2CF9AE}" pid="3" name="PresentationFormat">
    <vt:lpwstr>Custom</vt:lpwstr>
  </property>
  <property fmtid="{D5CDD505-2E9C-101B-9397-08002B2CF9AE}" pid="4" name="Slides">
    <vt:i4>18</vt:i4>
  </property>
</Properties>
</file>