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93" r:id="rId7"/>
    <p:sldId id="294" r:id="rId8"/>
    <p:sldId id="295" r:id="rId9"/>
    <p:sldId id="302" r:id="rId10"/>
    <p:sldId id="301" r:id="rId11"/>
    <p:sldId id="298" r:id="rId12"/>
    <p:sldId id="297" r:id="rId13"/>
    <p:sldId id="300" r:id="rId14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320CDB9-AE22-1B08-CF2D-C0F1D1D5EF22}" name="Andrejkovič, Milan" initials="AM" userId="S::milan.andrejkovic@mirri.gov.sk::e44ed0e5-e435-4d7c-adee-78d5fd03904d" providerId="AD"/>
  <p188:author id="{1E6041CD-D72C-EEA0-233F-C71AAD993008}" name="Ferčíková, Iveta" initials="FI" userId="S::iveta.fercikova@mirri.gov.sk::2d58c1cd-36fb-4858-82a7-443d74043b7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C883A0-8197-4F88-9908-FCF91BE50E47}" v="32" dt="2022-12-13T13:33:58.9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335" autoAdjust="0"/>
  </p:normalViewPr>
  <p:slideViewPr>
    <p:cSldViewPr snapToGrid="0">
      <p:cViewPr varScale="1">
        <p:scale>
          <a:sx n="58" d="100"/>
          <a:sy n="58" d="100"/>
        </p:scale>
        <p:origin x="13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áš  Jankovič" userId="397d1488-d21a-4189-8f28-73cd76dd24c3" providerId="ADAL" clId="{02360C3C-2A11-48FB-8D6F-14D0341E64EE}"/>
    <pc:docChg chg="custSel addSld delSld modSld sldOrd">
      <pc:chgData name="Lukáš  Jankovič" userId="397d1488-d21a-4189-8f28-73cd76dd24c3" providerId="ADAL" clId="{02360C3C-2A11-48FB-8D6F-14D0341E64EE}" dt="2022-12-08T13:29:24.104" v="2000"/>
      <pc:docMkLst>
        <pc:docMk/>
      </pc:docMkLst>
      <pc:sldChg chg="delSp modSp mod">
        <pc:chgData name="Lukáš  Jankovič" userId="397d1488-d21a-4189-8f28-73cd76dd24c3" providerId="ADAL" clId="{02360C3C-2A11-48FB-8D6F-14D0341E64EE}" dt="2022-12-08T10:09:16.807" v="1918" actId="20577"/>
        <pc:sldMkLst>
          <pc:docMk/>
          <pc:sldMk cId="0" sldId="256"/>
        </pc:sldMkLst>
        <pc:spChg chg="mod">
          <ac:chgData name="Lukáš  Jankovič" userId="397d1488-d21a-4189-8f28-73cd76dd24c3" providerId="ADAL" clId="{02360C3C-2A11-48FB-8D6F-14D0341E64EE}" dt="2022-12-06T12:27:18.850" v="123" actId="1076"/>
          <ac:spMkLst>
            <pc:docMk/>
            <pc:sldMk cId="0" sldId="256"/>
            <ac:spMk id="43" creationId="{00000000-0000-0000-0000-000000000000}"/>
          </ac:spMkLst>
        </pc:spChg>
        <pc:spChg chg="mod">
          <ac:chgData name="Lukáš  Jankovič" userId="397d1488-d21a-4189-8f28-73cd76dd24c3" providerId="ADAL" clId="{02360C3C-2A11-48FB-8D6F-14D0341E64EE}" dt="2022-12-08T10:09:16.807" v="1918" actId="20577"/>
          <ac:spMkLst>
            <pc:docMk/>
            <pc:sldMk cId="0" sldId="256"/>
            <ac:spMk id="45" creationId="{00000000-0000-0000-0000-000000000000}"/>
          </ac:spMkLst>
        </pc:spChg>
        <pc:spChg chg="del mod">
          <ac:chgData name="Lukáš  Jankovič" userId="397d1488-d21a-4189-8f28-73cd76dd24c3" providerId="ADAL" clId="{02360C3C-2A11-48FB-8D6F-14D0341E64EE}" dt="2022-12-06T12:26:57.357" v="104" actId="478"/>
          <ac:spMkLst>
            <pc:docMk/>
            <pc:sldMk cId="0" sldId="256"/>
            <ac:spMk id="46" creationId="{00000000-0000-0000-0000-000000000000}"/>
          </ac:spMkLst>
        </pc:spChg>
      </pc:sldChg>
      <pc:sldChg chg="addSp delSp modSp mod">
        <pc:chgData name="Lukáš  Jankovič" userId="397d1488-d21a-4189-8f28-73cd76dd24c3" providerId="ADAL" clId="{02360C3C-2A11-48FB-8D6F-14D0341E64EE}" dt="2022-12-08T10:11:10.024" v="1974" actId="20577"/>
        <pc:sldMkLst>
          <pc:docMk/>
          <pc:sldMk cId="0" sldId="257"/>
        </pc:sldMkLst>
        <pc:spChg chg="del">
          <ac:chgData name="Lukáš  Jankovič" userId="397d1488-d21a-4189-8f28-73cd76dd24c3" providerId="ADAL" clId="{02360C3C-2A11-48FB-8D6F-14D0341E64EE}" dt="2022-12-06T12:27:37.963" v="136" actId="478"/>
          <ac:spMkLst>
            <pc:docMk/>
            <pc:sldMk cId="0" sldId="257"/>
            <ac:spMk id="2" creationId="{9BBF27CC-6689-B5BB-C5D2-CCDA72A1967C}"/>
          </ac:spMkLst>
        </pc:spChg>
        <pc:spChg chg="add mod">
          <ac:chgData name="Lukáš  Jankovič" userId="397d1488-d21a-4189-8f28-73cd76dd24c3" providerId="ADAL" clId="{02360C3C-2A11-48FB-8D6F-14D0341E64EE}" dt="2022-12-08T10:11:10.024" v="1974" actId="20577"/>
          <ac:spMkLst>
            <pc:docMk/>
            <pc:sldMk cId="0" sldId="257"/>
            <ac:spMk id="4" creationId="{FCAE129B-A014-26AD-32AF-7F07D41A60EB}"/>
          </ac:spMkLst>
        </pc:spChg>
        <pc:spChg chg="add mod">
          <ac:chgData name="Lukáš  Jankovič" userId="397d1488-d21a-4189-8f28-73cd76dd24c3" providerId="ADAL" clId="{02360C3C-2A11-48FB-8D6F-14D0341E64EE}" dt="2022-12-06T12:34:16.390" v="389" actId="20577"/>
          <ac:spMkLst>
            <pc:docMk/>
            <pc:sldMk cId="0" sldId="257"/>
            <ac:spMk id="5" creationId="{2BCA01DD-8A5B-0B04-3803-1887207CBF80}"/>
          </ac:spMkLst>
        </pc:spChg>
        <pc:spChg chg="del mod">
          <ac:chgData name="Lukáš  Jankovič" userId="397d1488-d21a-4189-8f28-73cd76dd24c3" providerId="ADAL" clId="{02360C3C-2A11-48FB-8D6F-14D0341E64EE}" dt="2022-12-06T12:34:08.169" v="378" actId="478"/>
          <ac:spMkLst>
            <pc:docMk/>
            <pc:sldMk cId="0" sldId="257"/>
            <ac:spMk id="47" creationId="{00000000-0000-0000-0000-000000000000}"/>
          </ac:spMkLst>
        </pc:spChg>
      </pc:sldChg>
      <pc:sldChg chg="addSp delSp modSp mod">
        <pc:chgData name="Lukáš  Jankovič" userId="397d1488-d21a-4189-8f28-73cd76dd24c3" providerId="ADAL" clId="{02360C3C-2A11-48FB-8D6F-14D0341E64EE}" dt="2022-12-06T12:33:31.822" v="360" actId="1076"/>
        <pc:sldMkLst>
          <pc:docMk/>
          <pc:sldMk cId="178043490" sldId="293"/>
        </pc:sldMkLst>
        <pc:spChg chg="del">
          <ac:chgData name="Lukáš  Jankovič" userId="397d1488-d21a-4189-8f28-73cd76dd24c3" providerId="ADAL" clId="{02360C3C-2A11-48FB-8D6F-14D0341E64EE}" dt="2022-12-06T12:33:11.937" v="341" actId="478"/>
          <ac:spMkLst>
            <pc:docMk/>
            <pc:sldMk cId="178043490" sldId="293"/>
            <ac:spMk id="2" creationId="{9BBF27CC-6689-B5BB-C5D2-CCDA72A1967C}"/>
          </ac:spMkLst>
        </pc:spChg>
        <pc:spChg chg="mod">
          <ac:chgData name="Lukáš  Jankovič" userId="397d1488-d21a-4189-8f28-73cd76dd24c3" providerId="ADAL" clId="{02360C3C-2A11-48FB-8D6F-14D0341E64EE}" dt="2022-12-06T12:33:17.630" v="354" actId="20577"/>
          <ac:spMkLst>
            <pc:docMk/>
            <pc:sldMk cId="178043490" sldId="293"/>
            <ac:spMk id="47" creationId="{00000000-0000-0000-0000-000000000000}"/>
          </ac:spMkLst>
        </pc:spChg>
        <pc:picChg chg="add mod">
          <ac:chgData name="Lukáš  Jankovič" userId="397d1488-d21a-4189-8f28-73cd76dd24c3" providerId="ADAL" clId="{02360C3C-2A11-48FB-8D6F-14D0341E64EE}" dt="2022-12-06T12:33:31.822" v="360" actId="1076"/>
          <ac:picMkLst>
            <pc:docMk/>
            <pc:sldMk cId="178043490" sldId="293"/>
            <ac:picMk id="3" creationId="{858AE9E1-3356-0376-B245-8477176B1D72}"/>
          </ac:picMkLst>
        </pc:picChg>
      </pc:sldChg>
      <pc:sldChg chg="addSp delSp modSp mod">
        <pc:chgData name="Lukáš  Jankovič" userId="397d1488-d21a-4189-8f28-73cd76dd24c3" providerId="ADAL" clId="{02360C3C-2A11-48FB-8D6F-14D0341E64EE}" dt="2022-12-06T14:28:59.545" v="1689" actId="1076"/>
        <pc:sldMkLst>
          <pc:docMk/>
          <pc:sldMk cId="3006304084" sldId="294"/>
        </pc:sldMkLst>
        <pc:spChg chg="del mod">
          <ac:chgData name="Lukáš  Jankovič" userId="397d1488-d21a-4189-8f28-73cd76dd24c3" providerId="ADAL" clId="{02360C3C-2A11-48FB-8D6F-14D0341E64EE}" dt="2022-12-06T12:50:50.972" v="1211" actId="478"/>
          <ac:spMkLst>
            <pc:docMk/>
            <pc:sldMk cId="3006304084" sldId="294"/>
            <ac:spMk id="2" creationId="{9BBF27CC-6689-B5BB-C5D2-CCDA72A1967C}"/>
          </ac:spMkLst>
        </pc:spChg>
        <pc:spChg chg="add mod">
          <ac:chgData name="Lukáš  Jankovič" userId="397d1488-d21a-4189-8f28-73cd76dd24c3" providerId="ADAL" clId="{02360C3C-2A11-48FB-8D6F-14D0341E64EE}" dt="2022-12-06T12:54:31.786" v="1266" actId="122"/>
          <ac:spMkLst>
            <pc:docMk/>
            <pc:sldMk cId="3006304084" sldId="294"/>
            <ac:spMk id="6" creationId="{38945EA3-10FA-A8B7-3AC4-1137C9F6FAA3}"/>
          </ac:spMkLst>
        </pc:spChg>
        <pc:spChg chg="mod">
          <ac:chgData name="Lukáš  Jankovič" userId="397d1488-d21a-4189-8f28-73cd76dd24c3" providerId="ADAL" clId="{02360C3C-2A11-48FB-8D6F-14D0341E64EE}" dt="2022-12-06T12:57:02.379" v="1356" actId="20577"/>
          <ac:spMkLst>
            <pc:docMk/>
            <pc:sldMk cId="3006304084" sldId="294"/>
            <ac:spMk id="47" creationId="{00000000-0000-0000-0000-000000000000}"/>
          </ac:spMkLst>
        </pc:spChg>
        <pc:graphicFrameChg chg="add mod">
          <ac:chgData name="Lukáš  Jankovič" userId="397d1488-d21a-4189-8f28-73cd76dd24c3" providerId="ADAL" clId="{02360C3C-2A11-48FB-8D6F-14D0341E64EE}" dt="2022-12-06T14:28:59.545" v="1689" actId="1076"/>
          <ac:graphicFrameMkLst>
            <pc:docMk/>
            <pc:sldMk cId="3006304084" sldId="294"/>
            <ac:graphicFrameMk id="3" creationId="{F33B2E3E-BBB4-11A3-0EEE-D4D7F42CC57D}"/>
          </ac:graphicFrameMkLst>
        </pc:graphicFrameChg>
        <pc:graphicFrameChg chg="add mod modGraphic">
          <ac:chgData name="Lukáš  Jankovič" userId="397d1488-d21a-4189-8f28-73cd76dd24c3" providerId="ADAL" clId="{02360C3C-2A11-48FB-8D6F-14D0341E64EE}" dt="2022-12-06T12:57:26.148" v="1361" actId="14734"/>
          <ac:graphicFrameMkLst>
            <pc:docMk/>
            <pc:sldMk cId="3006304084" sldId="294"/>
            <ac:graphicFrameMk id="4" creationId="{539E1349-0D86-0B17-A468-2B655B7F192D}"/>
          </ac:graphicFrameMkLst>
        </pc:graphicFrameChg>
      </pc:sldChg>
      <pc:sldChg chg="addSp delSp modSp mod">
        <pc:chgData name="Lukáš  Jankovič" userId="397d1488-d21a-4189-8f28-73cd76dd24c3" providerId="ADAL" clId="{02360C3C-2A11-48FB-8D6F-14D0341E64EE}" dt="2022-12-06T12:44:53.902" v="779" actId="20577"/>
        <pc:sldMkLst>
          <pc:docMk/>
          <pc:sldMk cId="1955977863" sldId="295"/>
        </pc:sldMkLst>
        <pc:spChg chg="del">
          <ac:chgData name="Lukáš  Jankovič" userId="397d1488-d21a-4189-8f28-73cd76dd24c3" providerId="ADAL" clId="{02360C3C-2A11-48FB-8D6F-14D0341E64EE}" dt="2022-12-06T12:41:38.738" v="673" actId="478"/>
          <ac:spMkLst>
            <pc:docMk/>
            <pc:sldMk cId="1955977863" sldId="295"/>
            <ac:spMk id="2" creationId="{9BBF27CC-6689-B5BB-C5D2-CCDA72A1967C}"/>
          </ac:spMkLst>
        </pc:spChg>
        <pc:spChg chg="add mod">
          <ac:chgData name="Lukáš  Jankovič" userId="397d1488-d21a-4189-8f28-73cd76dd24c3" providerId="ADAL" clId="{02360C3C-2A11-48FB-8D6F-14D0341E64EE}" dt="2022-12-06T12:44:53.902" v="779" actId="20577"/>
          <ac:spMkLst>
            <pc:docMk/>
            <pc:sldMk cId="1955977863" sldId="295"/>
            <ac:spMk id="4" creationId="{BF33090F-4AB2-F528-ED84-D6A728F6C1EA}"/>
          </ac:spMkLst>
        </pc:spChg>
        <pc:spChg chg="mod">
          <ac:chgData name="Lukáš  Jankovič" userId="397d1488-d21a-4189-8f28-73cd76dd24c3" providerId="ADAL" clId="{02360C3C-2A11-48FB-8D6F-14D0341E64EE}" dt="2022-12-06T12:41:13.119" v="672" actId="20577"/>
          <ac:spMkLst>
            <pc:docMk/>
            <pc:sldMk cId="1955977863" sldId="295"/>
            <ac:spMk id="47" creationId="{00000000-0000-0000-0000-000000000000}"/>
          </ac:spMkLst>
        </pc:spChg>
        <pc:picChg chg="add mod">
          <ac:chgData name="Lukáš  Jankovič" userId="397d1488-d21a-4189-8f28-73cd76dd24c3" providerId="ADAL" clId="{02360C3C-2A11-48FB-8D6F-14D0341E64EE}" dt="2022-12-06T12:42:28.421" v="689" actId="1076"/>
          <ac:picMkLst>
            <pc:docMk/>
            <pc:sldMk cId="1955977863" sldId="295"/>
            <ac:picMk id="3" creationId="{F718301C-1360-E884-EEA6-852E15A17709}"/>
          </ac:picMkLst>
        </pc:picChg>
      </pc:sldChg>
      <pc:sldChg chg="del">
        <pc:chgData name="Lukáš  Jankovič" userId="397d1488-d21a-4189-8f28-73cd76dd24c3" providerId="ADAL" clId="{02360C3C-2A11-48FB-8D6F-14D0341E64EE}" dt="2022-12-06T12:48:23.110" v="1059" actId="47"/>
        <pc:sldMkLst>
          <pc:docMk/>
          <pc:sldMk cId="2249201411" sldId="296"/>
        </pc:sldMkLst>
      </pc:sldChg>
      <pc:sldChg chg="del">
        <pc:chgData name="Lukáš  Jankovič" userId="397d1488-d21a-4189-8f28-73cd76dd24c3" providerId="ADAL" clId="{02360C3C-2A11-48FB-8D6F-14D0341E64EE}" dt="2022-12-06T12:48:23.110" v="1059" actId="47"/>
        <pc:sldMkLst>
          <pc:docMk/>
          <pc:sldMk cId="2159701016" sldId="297"/>
        </pc:sldMkLst>
      </pc:sldChg>
      <pc:sldChg chg="del">
        <pc:chgData name="Lukáš  Jankovič" userId="397d1488-d21a-4189-8f28-73cd76dd24c3" providerId="ADAL" clId="{02360C3C-2A11-48FB-8D6F-14D0341E64EE}" dt="2022-12-06T12:48:23.110" v="1059" actId="47"/>
        <pc:sldMkLst>
          <pc:docMk/>
          <pc:sldMk cId="1972435233" sldId="298"/>
        </pc:sldMkLst>
      </pc:sldChg>
      <pc:sldChg chg="del">
        <pc:chgData name="Lukáš  Jankovič" userId="397d1488-d21a-4189-8f28-73cd76dd24c3" providerId="ADAL" clId="{02360C3C-2A11-48FB-8D6F-14D0341E64EE}" dt="2022-12-06T12:48:23.110" v="1059" actId="47"/>
        <pc:sldMkLst>
          <pc:docMk/>
          <pc:sldMk cId="1300156157" sldId="299"/>
        </pc:sldMkLst>
      </pc:sldChg>
      <pc:sldChg chg="delSp modSp mod">
        <pc:chgData name="Lukáš  Jankovič" userId="397d1488-d21a-4189-8f28-73cd76dd24c3" providerId="ADAL" clId="{02360C3C-2A11-48FB-8D6F-14D0341E64EE}" dt="2022-12-06T12:49:19.361" v="1104" actId="478"/>
        <pc:sldMkLst>
          <pc:docMk/>
          <pc:sldMk cId="2814760506" sldId="300"/>
        </pc:sldMkLst>
        <pc:spChg chg="mod">
          <ac:chgData name="Lukáš  Jankovič" userId="397d1488-d21a-4189-8f28-73cd76dd24c3" providerId="ADAL" clId="{02360C3C-2A11-48FB-8D6F-14D0341E64EE}" dt="2022-12-06T12:49:03.748" v="1103" actId="6549"/>
          <ac:spMkLst>
            <pc:docMk/>
            <pc:sldMk cId="2814760506" sldId="300"/>
            <ac:spMk id="47" creationId="{00000000-0000-0000-0000-000000000000}"/>
          </ac:spMkLst>
        </pc:spChg>
        <pc:spChg chg="del">
          <ac:chgData name="Lukáš  Jankovič" userId="397d1488-d21a-4189-8f28-73cd76dd24c3" providerId="ADAL" clId="{02360C3C-2A11-48FB-8D6F-14D0341E64EE}" dt="2022-12-06T12:49:19.361" v="1104" actId="478"/>
          <ac:spMkLst>
            <pc:docMk/>
            <pc:sldMk cId="2814760506" sldId="300"/>
            <ac:spMk id="49" creationId="{00000000-0000-0000-0000-000000000000}"/>
          </ac:spMkLst>
        </pc:spChg>
      </pc:sldChg>
      <pc:sldChg chg="modSp add mod ord">
        <pc:chgData name="Lukáš  Jankovič" userId="397d1488-d21a-4189-8f28-73cd76dd24c3" providerId="ADAL" clId="{02360C3C-2A11-48FB-8D6F-14D0341E64EE}" dt="2022-12-07T13:52:24.421" v="1799" actId="113"/>
        <pc:sldMkLst>
          <pc:docMk/>
          <pc:sldMk cId="3821491013" sldId="301"/>
        </pc:sldMkLst>
        <pc:spChg chg="mod">
          <ac:chgData name="Lukáš  Jankovič" userId="397d1488-d21a-4189-8f28-73cd76dd24c3" providerId="ADAL" clId="{02360C3C-2A11-48FB-8D6F-14D0341E64EE}" dt="2022-12-07T13:52:24.421" v="1799" actId="113"/>
          <ac:spMkLst>
            <pc:docMk/>
            <pc:sldMk cId="3821491013" sldId="301"/>
            <ac:spMk id="2" creationId="{9BBF27CC-6689-B5BB-C5D2-CCDA72A1967C}"/>
          </ac:spMkLst>
        </pc:spChg>
        <pc:spChg chg="mod">
          <ac:chgData name="Lukáš  Jankovič" userId="397d1488-d21a-4189-8f28-73cd76dd24c3" providerId="ADAL" clId="{02360C3C-2A11-48FB-8D6F-14D0341E64EE}" dt="2022-12-06T12:50:37.361" v="1201" actId="20577"/>
          <ac:spMkLst>
            <pc:docMk/>
            <pc:sldMk cId="3821491013" sldId="301"/>
            <ac:spMk id="47" creationId="{00000000-0000-0000-0000-000000000000}"/>
          </ac:spMkLst>
        </pc:spChg>
      </pc:sldChg>
      <pc:sldChg chg="addSp delSp modSp add mod ord setBg">
        <pc:chgData name="Lukáš  Jankovič" userId="397d1488-d21a-4189-8f28-73cd76dd24c3" providerId="ADAL" clId="{02360C3C-2A11-48FB-8D6F-14D0341E64EE}" dt="2022-12-08T13:29:24.104" v="2000"/>
        <pc:sldMkLst>
          <pc:docMk/>
          <pc:sldMk cId="3504447408" sldId="302"/>
        </pc:sldMkLst>
        <pc:spChg chg="del">
          <ac:chgData name="Lukáš  Jankovič" userId="397d1488-d21a-4189-8f28-73cd76dd24c3" providerId="ADAL" clId="{02360C3C-2A11-48FB-8D6F-14D0341E64EE}" dt="2022-12-06T12:55:44.800" v="1337" actId="478"/>
          <ac:spMkLst>
            <pc:docMk/>
            <pc:sldMk cId="3504447408" sldId="302"/>
            <ac:spMk id="2" creationId="{9BBF27CC-6689-B5BB-C5D2-CCDA72A1967C}"/>
          </ac:spMkLst>
        </pc:spChg>
        <pc:spChg chg="mod">
          <ac:chgData name="Lukáš  Jankovič" userId="397d1488-d21a-4189-8f28-73cd76dd24c3" providerId="ADAL" clId="{02360C3C-2A11-48FB-8D6F-14D0341E64EE}" dt="2022-12-06T12:57:30.449" v="1363" actId="20577"/>
          <ac:spMkLst>
            <pc:docMk/>
            <pc:sldMk cId="3504447408" sldId="302"/>
            <ac:spMk id="47" creationId="{00000000-0000-0000-0000-000000000000}"/>
          </ac:spMkLst>
        </pc:spChg>
        <pc:graphicFrameChg chg="add mod">
          <ac:chgData name="Lukáš  Jankovič" userId="397d1488-d21a-4189-8f28-73cd76dd24c3" providerId="ADAL" clId="{02360C3C-2A11-48FB-8D6F-14D0341E64EE}" dt="2022-12-06T12:56:16.517" v="1346" actId="1076"/>
          <ac:graphicFrameMkLst>
            <pc:docMk/>
            <pc:sldMk cId="3504447408" sldId="302"/>
            <ac:graphicFrameMk id="3" creationId="{A776C0C6-8266-1A7E-5680-4A8F74313A47}"/>
          </ac:graphicFrameMkLst>
        </pc:graphicFrameChg>
        <pc:graphicFrameChg chg="add mod modGraphic">
          <ac:chgData name="Lukáš  Jankovič" userId="397d1488-d21a-4189-8f28-73cd76dd24c3" providerId="ADAL" clId="{02360C3C-2A11-48FB-8D6F-14D0341E64EE}" dt="2022-12-06T12:56:46.430" v="1352" actId="113"/>
          <ac:graphicFrameMkLst>
            <pc:docMk/>
            <pc:sldMk cId="3504447408" sldId="302"/>
            <ac:graphicFrameMk id="4" creationId="{DDC7E60E-F4FF-F598-9BDF-F0CF0D986C16}"/>
          </ac:graphicFrameMkLst>
        </pc:graphicFrameChg>
      </pc:sldChg>
      <pc:sldChg chg="addSp delSp modSp add mod ord setBg">
        <pc:chgData name="Lukáš  Jankovič" userId="397d1488-d21a-4189-8f28-73cd76dd24c3" providerId="ADAL" clId="{02360C3C-2A11-48FB-8D6F-14D0341E64EE}" dt="2022-12-07T14:05:24.810" v="1913"/>
        <pc:sldMkLst>
          <pc:docMk/>
          <pc:sldMk cId="3889588911" sldId="303"/>
        </pc:sldMkLst>
        <pc:spChg chg="del">
          <ac:chgData name="Lukáš  Jankovič" userId="397d1488-d21a-4189-8f28-73cd76dd24c3" providerId="ADAL" clId="{02360C3C-2A11-48FB-8D6F-14D0341E64EE}" dt="2022-12-06T12:58:28.847" v="1374" actId="478"/>
          <ac:spMkLst>
            <pc:docMk/>
            <pc:sldMk cId="3889588911" sldId="303"/>
            <ac:spMk id="2" creationId="{9BBF27CC-6689-B5BB-C5D2-CCDA72A1967C}"/>
          </ac:spMkLst>
        </pc:spChg>
        <pc:spChg chg="mod">
          <ac:chgData name="Lukáš  Jankovič" userId="397d1488-d21a-4189-8f28-73cd76dd24c3" providerId="ADAL" clId="{02360C3C-2A11-48FB-8D6F-14D0341E64EE}" dt="2022-12-06T13:00:49.124" v="1489" actId="20577"/>
          <ac:spMkLst>
            <pc:docMk/>
            <pc:sldMk cId="3889588911" sldId="303"/>
            <ac:spMk id="47" creationId="{00000000-0000-0000-0000-000000000000}"/>
          </ac:spMkLst>
        </pc:spChg>
        <pc:graphicFrameChg chg="add mod modGraphic">
          <ac:chgData name="Lukáš  Jankovič" userId="397d1488-d21a-4189-8f28-73cd76dd24c3" providerId="ADAL" clId="{02360C3C-2A11-48FB-8D6F-14D0341E64EE}" dt="2022-12-06T13:00:15.268" v="1470" actId="14734"/>
          <ac:graphicFrameMkLst>
            <pc:docMk/>
            <pc:sldMk cId="3889588911" sldId="303"/>
            <ac:graphicFrameMk id="3" creationId="{8E105F63-4173-D6C9-5E0E-5E46B05BEE50}"/>
          </ac:graphicFrameMkLst>
        </pc:graphicFrameChg>
      </pc:sldChg>
      <pc:sldChg chg="delSp modSp add mod ord setBg">
        <pc:chgData name="Lukáš  Jankovič" userId="397d1488-d21a-4189-8f28-73cd76dd24c3" providerId="ADAL" clId="{02360C3C-2A11-48FB-8D6F-14D0341E64EE}" dt="2022-12-08T10:12:49.671" v="1998" actId="20577"/>
        <pc:sldMkLst>
          <pc:docMk/>
          <pc:sldMk cId="3717986905" sldId="304"/>
        </pc:sldMkLst>
        <pc:spChg chg="del">
          <ac:chgData name="Lukáš  Jankovič" userId="397d1488-d21a-4189-8f28-73cd76dd24c3" providerId="ADAL" clId="{02360C3C-2A11-48FB-8D6F-14D0341E64EE}" dt="2022-12-06T13:03:55.917" v="1493" actId="478"/>
          <ac:spMkLst>
            <pc:docMk/>
            <pc:sldMk cId="3717986905" sldId="304"/>
            <ac:spMk id="2" creationId="{9BBF27CC-6689-B5BB-C5D2-CCDA72A1967C}"/>
          </ac:spMkLst>
        </pc:spChg>
        <pc:spChg chg="mod">
          <ac:chgData name="Lukáš  Jankovič" userId="397d1488-d21a-4189-8f28-73cd76dd24c3" providerId="ADAL" clId="{02360C3C-2A11-48FB-8D6F-14D0341E64EE}" dt="2022-12-08T10:12:49.671" v="1998" actId="20577"/>
          <ac:spMkLst>
            <pc:docMk/>
            <pc:sldMk cId="3717986905" sldId="304"/>
            <ac:spMk id="47" creationId="{00000000-0000-0000-0000-000000000000}"/>
          </ac:spMkLst>
        </pc:spChg>
      </pc:sldChg>
    </pc:docChg>
  </pc:docChgLst>
  <pc:docChgLst>
    <pc:chgData name="Lukáš  Jankovič" userId="397d1488-d21a-4189-8f28-73cd76dd24c3" providerId="ADAL" clId="{2CC883A0-8197-4F88-9908-FCF91BE50E47}"/>
    <pc:docChg chg="undo custSel addSld delSld modSld sldOrd">
      <pc:chgData name="Lukáš  Jankovič" userId="397d1488-d21a-4189-8f28-73cd76dd24c3" providerId="ADAL" clId="{2CC883A0-8197-4F88-9908-FCF91BE50E47}" dt="2022-12-14T08:52:24.305" v="3815" actId="20577"/>
      <pc:docMkLst>
        <pc:docMk/>
      </pc:docMkLst>
      <pc:sldChg chg="modSp mod">
        <pc:chgData name="Lukáš  Jankovič" userId="397d1488-d21a-4189-8f28-73cd76dd24c3" providerId="ADAL" clId="{2CC883A0-8197-4F88-9908-FCF91BE50E47}" dt="2022-12-09T15:29:11.275" v="1712" actId="404"/>
        <pc:sldMkLst>
          <pc:docMk/>
          <pc:sldMk cId="0" sldId="256"/>
        </pc:sldMkLst>
        <pc:spChg chg="mod">
          <ac:chgData name="Lukáš  Jankovič" userId="397d1488-d21a-4189-8f28-73cd76dd24c3" providerId="ADAL" clId="{2CC883A0-8197-4F88-9908-FCF91BE50E47}" dt="2022-12-09T15:29:11.275" v="1712" actId="404"/>
          <ac:spMkLst>
            <pc:docMk/>
            <pc:sldMk cId="0" sldId="256"/>
            <ac:spMk id="45" creationId="{00000000-0000-0000-0000-000000000000}"/>
          </ac:spMkLst>
        </pc:spChg>
      </pc:sldChg>
      <pc:sldChg chg="addSp delSp modSp mod">
        <pc:chgData name="Lukáš  Jankovič" userId="397d1488-d21a-4189-8f28-73cd76dd24c3" providerId="ADAL" clId="{2CC883A0-8197-4F88-9908-FCF91BE50E47}" dt="2022-12-09T13:38:42.839" v="937" actId="20577"/>
        <pc:sldMkLst>
          <pc:docMk/>
          <pc:sldMk cId="0" sldId="257"/>
        </pc:sldMkLst>
        <pc:spChg chg="mod">
          <ac:chgData name="Lukáš  Jankovič" userId="397d1488-d21a-4189-8f28-73cd76dd24c3" providerId="ADAL" clId="{2CC883A0-8197-4F88-9908-FCF91BE50E47}" dt="2022-12-09T13:38:42.839" v="937" actId="20577"/>
          <ac:spMkLst>
            <pc:docMk/>
            <pc:sldMk cId="0" sldId="257"/>
            <ac:spMk id="4" creationId="{FCAE129B-A014-26AD-32AF-7F07D41A60EB}"/>
          </ac:spMkLst>
        </pc:spChg>
        <pc:spChg chg="mod">
          <ac:chgData name="Lukáš  Jankovič" userId="397d1488-d21a-4189-8f28-73cd76dd24c3" providerId="ADAL" clId="{2CC883A0-8197-4F88-9908-FCF91BE50E47}" dt="2022-12-09T13:36:35.095" v="852" actId="1076"/>
          <ac:spMkLst>
            <pc:docMk/>
            <pc:sldMk cId="0" sldId="257"/>
            <ac:spMk id="5" creationId="{2BCA01DD-8A5B-0B04-3803-1887207CBF80}"/>
          </ac:spMkLst>
        </pc:spChg>
        <pc:spChg chg="add del mod">
          <ac:chgData name="Lukáš  Jankovič" userId="397d1488-d21a-4189-8f28-73cd76dd24c3" providerId="ADAL" clId="{2CC883A0-8197-4F88-9908-FCF91BE50E47}" dt="2022-12-09T13:36:01.156" v="783" actId="478"/>
          <ac:spMkLst>
            <pc:docMk/>
            <pc:sldMk cId="0" sldId="257"/>
            <ac:spMk id="6" creationId="{FC1595E8-7D52-5BF8-A77D-2CAC856D8576}"/>
          </ac:spMkLst>
        </pc:spChg>
        <pc:picChg chg="add mod">
          <ac:chgData name="Lukáš  Jankovič" userId="397d1488-d21a-4189-8f28-73cd76dd24c3" providerId="ADAL" clId="{2CC883A0-8197-4F88-9908-FCF91BE50E47}" dt="2022-12-09T13:36:04.917" v="785" actId="1076"/>
          <ac:picMkLst>
            <pc:docMk/>
            <pc:sldMk cId="0" sldId="257"/>
            <ac:picMk id="2" creationId="{B94D09EF-3BBF-4923-3303-2E9C4248D667}"/>
          </ac:picMkLst>
        </pc:picChg>
      </pc:sldChg>
      <pc:sldChg chg="addSp delSp modSp mod modNotesTx">
        <pc:chgData name="Lukáš  Jankovič" userId="397d1488-d21a-4189-8f28-73cd76dd24c3" providerId="ADAL" clId="{2CC883A0-8197-4F88-9908-FCF91BE50E47}" dt="2022-12-13T16:39:18.674" v="3743" actId="20577"/>
        <pc:sldMkLst>
          <pc:docMk/>
          <pc:sldMk cId="178043490" sldId="293"/>
        </pc:sldMkLst>
        <pc:spChg chg="add mod">
          <ac:chgData name="Lukáš  Jankovič" userId="397d1488-d21a-4189-8f28-73cd76dd24c3" providerId="ADAL" clId="{2CC883A0-8197-4F88-9908-FCF91BE50E47}" dt="2022-12-13T13:03:06.594" v="2139" actId="20577"/>
          <ac:spMkLst>
            <pc:docMk/>
            <pc:sldMk cId="178043490" sldId="293"/>
            <ac:spMk id="2" creationId="{2551A111-974A-3755-569C-1E11A9C97CEC}"/>
          </ac:spMkLst>
        </pc:spChg>
        <pc:spChg chg="mod">
          <ac:chgData name="Lukáš  Jankovič" userId="397d1488-d21a-4189-8f28-73cd76dd24c3" providerId="ADAL" clId="{2CC883A0-8197-4F88-9908-FCF91BE50E47}" dt="2022-12-09T13:14:41.167" v="116" actId="20577"/>
          <ac:spMkLst>
            <pc:docMk/>
            <pc:sldMk cId="178043490" sldId="293"/>
            <ac:spMk id="47" creationId="{00000000-0000-0000-0000-000000000000}"/>
          </ac:spMkLst>
        </pc:spChg>
        <pc:picChg chg="del mod">
          <ac:chgData name="Lukáš  Jankovič" userId="397d1488-d21a-4189-8f28-73cd76dd24c3" providerId="ADAL" clId="{2CC883A0-8197-4F88-9908-FCF91BE50E47}" dt="2022-12-09T13:14:42.805" v="118" actId="478"/>
          <ac:picMkLst>
            <pc:docMk/>
            <pc:sldMk cId="178043490" sldId="293"/>
            <ac:picMk id="3" creationId="{858AE9E1-3356-0376-B245-8477176B1D72}"/>
          </ac:picMkLst>
        </pc:picChg>
      </pc:sldChg>
      <pc:sldChg chg="addSp delSp modSp add mod setBg modNotesTx">
        <pc:chgData name="Lukáš  Jankovič" userId="397d1488-d21a-4189-8f28-73cd76dd24c3" providerId="ADAL" clId="{2CC883A0-8197-4F88-9908-FCF91BE50E47}" dt="2022-12-13T13:26:51.804" v="2766" actId="20577"/>
        <pc:sldMkLst>
          <pc:docMk/>
          <pc:sldMk cId="1338561553" sldId="294"/>
        </pc:sldMkLst>
        <pc:spChg chg="del mod">
          <ac:chgData name="Lukáš  Jankovič" userId="397d1488-d21a-4189-8f28-73cd76dd24c3" providerId="ADAL" clId="{2CC883A0-8197-4F88-9908-FCF91BE50E47}" dt="2022-12-09T13:42:17.592" v="1154" actId="478"/>
          <ac:spMkLst>
            <pc:docMk/>
            <pc:sldMk cId="1338561553" sldId="294"/>
            <ac:spMk id="2" creationId="{2551A111-974A-3755-569C-1E11A9C97CEC}"/>
          </ac:spMkLst>
        </pc:spChg>
        <pc:spChg chg="add mod">
          <ac:chgData name="Lukáš  Jankovič" userId="397d1488-d21a-4189-8f28-73cd76dd24c3" providerId="ADAL" clId="{2CC883A0-8197-4F88-9908-FCF91BE50E47}" dt="2022-12-13T13:11:08.740" v="2292" actId="20577"/>
          <ac:spMkLst>
            <pc:docMk/>
            <pc:sldMk cId="1338561553" sldId="294"/>
            <ac:spMk id="4" creationId="{F0B1E6C1-2341-A387-3E02-ACC493680297}"/>
          </ac:spMkLst>
        </pc:spChg>
        <pc:spChg chg="add mod">
          <ac:chgData name="Lukáš  Jankovič" userId="397d1488-d21a-4189-8f28-73cd76dd24c3" providerId="ADAL" clId="{2CC883A0-8197-4F88-9908-FCF91BE50E47}" dt="2022-12-13T13:15:23.953" v="2375" actId="1076"/>
          <ac:spMkLst>
            <pc:docMk/>
            <pc:sldMk cId="1338561553" sldId="294"/>
            <ac:spMk id="6" creationId="{939720C7-9639-20C0-9741-30FB6D640141}"/>
          </ac:spMkLst>
        </pc:spChg>
        <pc:spChg chg="mod">
          <ac:chgData name="Lukáš  Jankovič" userId="397d1488-d21a-4189-8f28-73cd76dd24c3" providerId="ADAL" clId="{2CC883A0-8197-4F88-9908-FCF91BE50E47}" dt="2022-12-13T13:14:21.566" v="2293" actId="1076"/>
          <ac:spMkLst>
            <pc:docMk/>
            <pc:sldMk cId="1338561553" sldId="294"/>
            <ac:spMk id="47" creationId="{00000000-0000-0000-0000-000000000000}"/>
          </ac:spMkLst>
        </pc:spChg>
        <pc:spChg chg="mod">
          <ac:chgData name="Lukáš  Jankovič" userId="397d1488-d21a-4189-8f28-73cd76dd24c3" providerId="ADAL" clId="{2CC883A0-8197-4F88-9908-FCF91BE50E47}" dt="2022-12-13T13:14:52.384" v="2372" actId="1076"/>
          <ac:spMkLst>
            <pc:docMk/>
            <pc:sldMk cId="1338561553" sldId="294"/>
            <ac:spMk id="49" creationId="{00000000-0000-0000-0000-000000000000}"/>
          </ac:spMkLst>
        </pc:spChg>
        <pc:graphicFrameChg chg="add mod modGraphic">
          <ac:chgData name="Lukáš  Jankovič" userId="397d1488-d21a-4189-8f28-73cd76dd24c3" providerId="ADAL" clId="{2CC883A0-8197-4F88-9908-FCF91BE50E47}" dt="2022-12-09T13:41:47.702" v="1144" actId="20577"/>
          <ac:graphicFrameMkLst>
            <pc:docMk/>
            <pc:sldMk cId="1338561553" sldId="294"/>
            <ac:graphicFrameMk id="3" creationId="{96B9247D-6D82-7792-644F-760DEC2DC1BC}"/>
          </ac:graphicFrameMkLst>
        </pc:graphicFrameChg>
      </pc:sldChg>
      <pc:sldChg chg="del">
        <pc:chgData name="Lukáš  Jankovič" userId="397d1488-d21a-4189-8f28-73cd76dd24c3" providerId="ADAL" clId="{2CC883A0-8197-4F88-9908-FCF91BE50E47}" dt="2022-12-09T13:17:53.836" v="457" actId="47"/>
        <pc:sldMkLst>
          <pc:docMk/>
          <pc:sldMk cId="3006304084" sldId="294"/>
        </pc:sldMkLst>
      </pc:sldChg>
      <pc:sldChg chg="del">
        <pc:chgData name="Lukáš  Jankovič" userId="397d1488-d21a-4189-8f28-73cd76dd24c3" providerId="ADAL" clId="{2CC883A0-8197-4F88-9908-FCF91BE50E47}" dt="2022-12-09T13:17:53.836" v="457" actId="47"/>
        <pc:sldMkLst>
          <pc:docMk/>
          <pc:sldMk cId="1955977863" sldId="295"/>
        </pc:sldMkLst>
      </pc:sldChg>
      <pc:sldChg chg="addSp delSp modSp add mod setBg modNotesTx">
        <pc:chgData name="Lukáš  Jankovič" userId="397d1488-d21a-4189-8f28-73cd76dd24c3" providerId="ADAL" clId="{2CC883A0-8197-4F88-9908-FCF91BE50E47}" dt="2022-12-13T13:27:53.339" v="2949" actId="20577"/>
        <pc:sldMkLst>
          <pc:docMk/>
          <pc:sldMk cId="2160670466" sldId="295"/>
        </pc:sldMkLst>
        <pc:spChg chg="del">
          <ac:chgData name="Lukáš  Jankovič" userId="397d1488-d21a-4189-8f28-73cd76dd24c3" providerId="ADAL" clId="{2CC883A0-8197-4F88-9908-FCF91BE50E47}" dt="2022-12-09T13:43:43.012" v="1179" actId="478"/>
          <ac:spMkLst>
            <pc:docMk/>
            <pc:sldMk cId="2160670466" sldId="295"/>
            <ac:spMk id="2" creationId="{2551A111-974A-3755-569C-1E11A9C97CEC}"/>
          </ac:spMkLst>
        </pc:spChg>
        <pc:spChg chg="add del mod">
          <ac:chgData name="Lukáš  Jankovič" userId="397d1488-d21a-4189-8f28-73cd76dd24c3" providerId="ADAL" clId="{2CC883A0-8197-4F88-9908-FCF91BE50E47}" dt="2022-12-13T13:05:11.481" v="2196" actId="478"/>
          <ac:spMkLst>
            <pc:docMk/>
            <pc:sldMk cId="2160670466" sldId="295"/>
            <ac:spMk id="2" creationId="{501E59B4-A423-8095-C9D9-2A8FE976E227}"/>
          </ac:spMkLst>
        </pc:spChg>
        <pc:spChg chg="add mod">
          <ac:chgData name="Lukáš  Jankovič" userId="397d1488-d21a-4189-8f28-73cd76dd24c3" providerId="ADAL" clId="{2CC883A0-8197-4F88-9908-FCF91BE50E47}" dt="2022-12-13T13:06:09.359" v="2213" actId="1076"/>
          <ac:spMkLst>
            <pc:docMk/>
            <pc:sldMk cId="2160670466" sldId="295"/>
            <ac:spMk id="3" creationId="{E83CB0D5-7AD6-F2A2-F5E1-F82AE5E4E494}"/>
          </ac:spMkLst>
        </pc:spChg>
        <pc:spChg chg="add del mod">
          <ac:chgData name="Lukáš  Jankovič" userId="397d1488-d21a-4189-8f28-73cd76dd24c3" providerId="ADAL" clId="{2CC883A0-8197-4F88-9908-FCF91BE50E47}" dt="2022-12-13T13:05:16.711" v="2198" actId="478"/>
          <ac:spMkLst>
            <pc:docMk/>
            <pc:sldMk cId="2160670466" sldId="295"/>
            <ac:spMk id="5" creationId="{467C3076-4719-05FF-3413-20C47CF05679}"/>
          </ac:spMkLst>
        </pc:spChg>
        <pc:spChg chg="add mod">
          <ac:chgData name="Lukáš  Jankovič" userId="397d1488-d21a-4189-8f28-73cd76dd24c3" providerId="ADAL" clId="{2CC883A0-8197-4F88-9908-FCF91BE50E47}" dt="2022-12-13T13:06:02.525" v="2210" actId="1076"/>
          <ac:spMkLst>
            <pc:docMk/>
            <pc:sldMk cId="2160670466" sldId="295"/>
            <ac:spMk id="6" creationId="{48946234-F789-CFFC-4528-30F4690820F0}"/>
          </ac:spMkLst>
        </pc:spChg>
        <pc:spChg chg="add mod">
          <ac:chgData name="Lukáš  Jankovič" userId="397d1488-d21a-4189-8f28-73cd76dd24c3" providerId="ADAL" clId="{2CC883A0-8197-4F88-9908-FCF91BE50E47}" dt="2022-12-13T13:06:02.525" v="2210" actId="1076"/>
          <ac:spMkLst>
            <pc:docMk/>
            <pc:sldMk cId="2160670466" sldId="295"/>
            <ac:spMk id="7" creationId="{649E1B81-9058-FC43-0D09-CB4EC3593334}"/>
          </ac:spMkLst>
        </pc:spChg>
        <pc:spChg chg="add mod">
          <ac:chgData name="Lukáš  Jankovič" userId="397d1488-d21a-4189-8f28-73cd76dd24c3" providerId="ADAL" clId="{2CC883A0-8197-4F88-9908-FCF91BE50E47}" dt="2022-12-13T13:06:02.525" v="2210" actId="1076"/>
          <ac:spMkLst>
            <pc:docMk/>
            <pc:sldMk cId="2160670466" sldId="295"/>
            <ac:spMk id="8" creationId="{0ED19C2A-72F7-458F-1BD6-324FF917FEC9}"/>
          </ac:spMkLst>
        </pc:spChg>
        <pc:spChg chg="add mod">
          <ac:chgData name="Lukáš  Jankovič" userId="397d1488-d21a-4189-8f28-73cd76dd24c3" providerId="ADAL" clId="{2CC883A0-8197-4F88-9908-FCF91BE50E47}" dt="2022-12-13T13:06:02.525" v="2210" actId="1076"/>
          <ac:spMkLst>
            <pc:docMk/>
            <pc:sldMk cId="2160670466" sldId="295"/>
            <ac:spMk id="9" creationId="{236254F1-BB49-6283-583B-233105413696}"/>
          </ac:spMkLst>
        </pc:spChg>
        <pc:spChg chg="add mod">
          <ac:chgData name="Lukáš  Jankovič" userId="397d1488-d21a-4189-8f28-73cd76dd24c3" providerId="ADAL" clId="{2CC883A0-8197-4F88-9908-FCF91BE50E47}" dt="2022-12-13T13:05:57.841" v="2209" actId="1076"/>
          <ac:spMkLst>
            <pc:docMk/>
            <pc:sldMk cId="2160670466" sldId="295"/>
            <ac:spMk id="12" creationId="{C6F58E6F-AD5D-030A-79D6-1CCB178224ED}"/>
          </ac:spMkLst>
        </pc:spChg>
        <pc:spChg chg="add mod">
          <ac:chgData name="Lukáš  Jankovič" userId="397d1488-d21a-4189-8f28-73cd76dd24c3" providerId="ADAL" clId="{2CC883A0-8197-4F88-9908-FCF91BE50E47}" dt="2022-12-13T13:05:32.249" v="2205" actId="1076"/>
          <ac:spMkLst>
            <pc:docMk/>
            <pc:sldMk cId="2160670466" sldId="295"/>
            <ac:spMk id="13" creationId="{7EC0408C-295C-1A7E-A696-BA28EEDEFC68}"/>
          </ac:spMkLst>
        </pc:spChg>
        <pc:spChg chg="add del mod">
          <ac:chgData name="Lukáš  Jankovič" userId="397d1488-d21a-4189-8f28-73cd76dd24c3" providerId="ADAL" clId="{2CC883A0-8197-4F88-9908-FCF91BE50E47}" dt="2022-12-09T13:53:42.999" v="1280" actId="478"/>
          <ac:spMkLst>
            <pc:docMk/>
            <pc:sldMk cId="2160670466" sldId="295"/>
            <ac:spMk id="14" creationId="{69B3184A-3566-B7BE-E6A0-119F359DC421}"/>
          </ac:spMkLst>
        </pc:spChg>
        <pc:spChg chg="mod">
          <ac:chgData name="Lukáš  Jankovič" userId="397d1488-d21a-4189-8f28-73cd76dd24c3" providerId="ADAL" clId="{2CC883A0-8197-4F88-9908-FCF91BE50E47}" dt="2022-12-13T13:16:21.689" v="2402" actId="20577"/>
          <ac:spMkLst>
            <pc:docMk/>
            <pc:sldMk cId="2160670466" sldId="295"/>
            <ac:spMk id="47" creationId="{00000000-0000-0000-0000-000000000000}"/>
          </ac:spMkLst>
        </pc:spChg>
        <pc:spChg chg="mod">
          <ac:chgData name="Lukáš  Jankovič" userId="397d1488-d21a-4189-8f28-73cd76dd24c3" providerId="ADAL" clId="{2CC883A0-8197-4F88-9908-FCF91BE50E47}" dt="2022-12-09T13:48:59.158" v="1219" actId="1076"/>
          <ac:spMkLst>
            <pc:docMk/>
            <pc:sldMk cId="2160670466" sldId="295"/>
            <ac:spMk id="49" creationId="{00000000-0000-0000-0000-000000000000}"/>
          </ac:spMkLst>
        </pc:spChg>
        <pc:graphicFrameChg chg="add del mod">
          <ac:chgData name="Lukáš  Jankovič" userId="397d1488-d21a-4189-8f28-73cd76dd24c3" providerId="ADAL" clId="{2CC883A0-8197-4F88-9908-FCF91BE50E47}" dt="2022-12-09T13:49:46.078" v="1221"/>
          <ac:graphicFrameMkLst>
            <pc:docMk/>
            <pc:sldMk cId="2160670466" sldId="295"/>
            <ac:graphicFrameMk id="3" creationId="{379D192F-E6A3-E95E-AEB9-345BF5F5988B}"/>
          </ac:graphicFrameMkLst>
        </pc:graphicFrameChg>
        <pc:cxnChg chg="add del">
          <ac:chgData name="Lukáš  Jankovič" userId="397d1488-d21a-4189-8f28-73cd76dd24c3" providerId="ADAL" clId="{2CC883A0-8197-4F88-9908-FCF91BE50E47}" dt="2022-12-09T13:52:21.565" v="1264" actId="478"/>
          <ac:cxnSpMkLst>
            <pc:docMk/>
            <pc:sldMk cId="2160670466" sldId="295"/>
            <ac:cxnSpMk id="11" creationId="{F10B01D5-CEE4-9A8E-0A15-94CA217822A5}"/>
          </ac:cxnSpMkLst>
        </pc:cxnChg>
      </pc:sldChg>
      <pc:sldChg chg="addSp delSp modSp add del mod">
        <pc:chgData name="Lukáš  Jankovič" userId="397d1488-d21a-4189-8f28-73cd76dd24c3" providerId="ADAL" clId="{2CC883A0-8197-4F88-9908-FCF91BE50E47}" dt="2022-12-09T15:42:11.382" v="1920" actId="47"/>
        <pc:sldMkLst>
          <pc:docMk/>
          <pc:sldMk cId="3944056124" sldId="296"/>
        </pc:sldMkLst>
        <pc:spChg chg="add del mod">
          <ac:chgData name="Lukáš  Jankovič" userId="397d1488-d21a-4189-8f28-73cd76dd24c3" providerId="ADAL" clId="{2CC883A0-8197-4F88-9908-FCF91BE50E47}" dt="2022-12-09T15:35:36.113" v="1844" actId="478"/>
          <ac:spMkLst>
            <pc:docMk/>
            <pc:sldMk cId="3944056124" sldId="296"/>
            <ac:spMk id="2" creationId="{AACFD702-6B67-25D9-A067-654E884D09C4}"/>
          </ac:spMkLst>
        </pc:spChg>
        <pc:spChg chg="add mod">
          <ac:chgData name="Lukáš  Jankovič" userId="397d1488-d21a-4189-8f28-73cd76dd24c3" providerId="ADAL" clId="{2CC883A0-8197-4F88-9908-FCF91BE50E47}" dt="2022-12-09T15:35:36.479" v="1845"/>
          <ac:spMkLst>
            <pc:docMk/>
            <pc:sldMk cId="3944056124" sldId="296"/>
            <ac:spMk id="3" creationId="{49D54F25-8111-658B-793F-DA0619B40DFF}"/>
          </ac:spMkLst>
        </pc:spChg>
        <pc:spChg chg="mod">
          <ac:chgData name="Lukáš  Jankovič" userId="397d1488-d21a-4189-8f28-73cd76dd24c3" providerId="ADAL" clId="{2CC883A0-8197-4F88-9908-FCF91BE50E47}" dt="2022-12-09T13:59:59.953" v="1509" actId="20577"/>
          <ac:spMkLst>
            <pc:docMk/>
            <pc:sldMk cId="3944056124" sldId="296"/>
            <ac:spMk id="5" creationId="{467C3076-4719-05FF-3413-20C47CF05679}"/>
          </ac:spMkLst>
        </pc:spChg>
      </pc:sldChg>
      <pc:sldChg chg="addSp delSp modSp add mod">
        <pc:chgData name="Lukáš  Jankovič" userId="397d1488-d21a-4189-8f28-73cd76dd24c3" providerId="ADAL" clId="{2CC883A0-8197-4F88-9908-FCF91BE50E47}" dt="2022-12-14T08:52:24.305" v="3815" actId="20577"/>
        <pc:sldMkLst>
          <pc:docMk/>
          <pc:sldMk cId="2203187384" sldId="297"/>
        </pc:sldMkLst>
        <pc:spChg chg="add del mod">
          <ac:chgData name="Lukáš  Jankovič" userId="397d1488-d21a-4189-8f28-73cd76dd24c3" providerId="ADAL" clId="{2CC883A0-8197-4F88-9908-FCF91BE50E47}" dt="2022-12-13T13:08:09.039" v="2243" actId="478"/>
          <ac:spMkLst>
            <pc:docMk/>
            <pc:sldMk cId="2203187384" sldId="297"/>
            <ac:spMk id="2" creationId="{4710AE96-735A-BA31-C8DF-32DD98D6B95D}"/>
          </ac:spMkLst>
        </pc:spChg>
        <pc:spChg chg="add mod">
          <ac:chgData name="Lukáš  Jankovič" userId="397d1488-d21a-4189-8f28-73cd76dd24c3" providerId="ADAL" clId="{2CC883A0-8197-4F88-9908-FCF91BE50E47}" dt="2022-12-13T13:34:57.274" v="3484" actId="1076"/>
          <ac:spMkLst>
            <pc:docMk/>
            <pc:sldMk cId="2203187384" sldId="297"/>
            <ac:spMk id="3" creationId="{63E0906A-A246-3BD3-9F45-6D3D5A5CEF21}"/>
          </ac:spMkLst>
        </pc:spChg>
        <pc:spChg chg="mod">
          <ac:chgData name="Lukáš  Jankovič" userId="397d1488-d21a-4189-8f28-73cd76dd24c3" providerId="ADAL" clId="{2CC883A0-8197-4F88-9908-FCF91BE50E47}" dt="2022-12-14T08:52:24.305" v="3815" actId="20577"/>
          <ac:spMkLst>
            <pc:docMk/>
            <pc:sldMk cId="2203187384" sldId="297"/>
            <ac:spMk id="5" creationId="{467C3076-4719-05FF-3413-20C47CF05679}"/>
          </ac:spMkLst>
        </pc:spChg>
        <pc:spChg chg="del">
          <ac:chgData name="Lukáš  Jankovič" userId="397d1488-d21a-4189-8f28-73cd76dd24c3" providerId="ADAL" clId="{2CC883A0-8197-4F88-9908-FCF91BE50E47}" dt="2022-12-09T13:57:13.219" v="1355" actId="478"/>
          <ac:spMkLst>
            <pc:docMk/>
            <pc:sldMk cId="2203187384" sldId="297"/>
            <ac:spMk id="6" creationId="{48946234-F789-CFFC-4528-30F4690820F0}"/>
          </ac:spMkLst>
        </pc:spChg>
        <pc:spChg chg="del">
          <ac:chgData name="Lukáš  Jankovič" userId="397d1488-d21a-4189-8f28-73cd76dd24c3" providerId="ADAL" clId="{2CC883A0-8197-4F88-9908-FCF91BE50E47}" dt="2022-12-09T13:57:13.219" v="1355" actId="478"/>
          <ac:spMkLst>
            <pc:docMk/>
            <pc:sldMk cId="2203187384" sldId="297"/>
            <ac:spMk id="7" creationId="{649E1B81-9058-FC43-0D09-CB4EC3593334}"/>
          </ac:spMkLst>
        </pc:spChg>
        <pc:spChg chg="del">
          <ac:chgData name="Lukáš  Jankovič" userId="397d1488-d21a-4189-8f28-73cd76dd24c3" providerId="ADAL" clId="{2CC883A0-8197-4F88-9908-FCF91BE50E47}" dt="2022-12-09T13:57:13.219" v="1355" actId="478"/>
          <ac:spMkLst>
            <pc:docMk/>
            <pc:sldMk cId="2203187384" sldId="297"/>
            <ac:spMk id="8" creationId="{0ED19C2A-72F7-458F-1BD6-324FF917FEC9}"/>
          </ac:spMkLst>
        </pc:spChg>
        <pc:spChg chg="del">
          <ac:chgData name="Lukáš  Jankovič" userId="397d1488-d21a-4189-8f28-73cd76dd24c3" providerId="ADAL" clId="{2CC883A0-8197-4F88-9908-FCF91BE50E47}" dt="2022-12-09T13:57:13.219" v="1355" actId="478"/>
          <ac:spMkLst>
            <pc:docMk/>
            <pc:sldMk cId="2203187384" sldId="297"/>
            <ac:spMk id="9" creationId="{236254F1-BB49-6283-583B-233105413696}"/>
          </ac:spMkLst>
        </pc:spChg>
        <pc:spChg chg="del">
          <ac:chgData name="Lukáš  Jankovič" userId="397d1488-d21a-4189-8f28-73cd76dd24c3" providerId="ADAL" clId="{2CC883A0-8197-4F88-9908-FCF91BE50E47}" dt="2022-12-09T13:57:13.219" v="1355" actId="478"/>
          <ac:spMkLst>
            <pc:docMk/>
            <pc:sldMk cId="2203187384" sldId="297"/>
            <ac:spMk id="12" creationId="{C6F58E6F-AD5D-030A-79D6-1CCB178224ED}"/>
          </ac:spMkLst>
        </pc:spChg>
        <pc:spChg chg="del">
          <ac:chgData name="Lukáš  Jankovič" userId="397d1488-d21a-4189-8f28-73cd76dd24c3" providerId="ADAL" clId="{2CC883A0-8197-4F88-9908-FCF91BE50E47}" dt="2022-12-09T13:57:13.219" v="1355" actId="478"/>
          <ac:spMkLst>
            <pc:docMk/>
            <pc:sldMk cId="2203187384" sldId="297"/>
            <ac:spMk id="13" creationId="{7EC0408C-295C-1A7E-A696-BA28EEDEFC68}"/>
          </ac:spMkLst>
        </pc:spChg>
        <pc:spChg chg="mod">
          <ac:chgData name="Lukáš  Jankovič" userId="397d1488-d21a-4189-8f28-73cd76dd24c3" providerId="ADAL" clId="{2CC883A0-8197-4F88-9908-FCF91BE50E47}" dt="2022-12-13T13:16:53.157" v="2412" actId="20577"/>
          <ac:spMkLst>
            <pc:docMk/>
            <pc:sldMk cId="2203187384" sldId="297"/>
            <ac:spMk id="47" creationId="{00000000-0000-0000-0000-000000000000}"/>
          </ac:spMkLst>
        </pc:spChg>
        <pc:picChg chg="add mod">
          <ac:chgData name="Lukáš  Jankovič" userId="397d1488-d21a-4189-8f28-73cd76dd24c3" providerId="ADAL" clId="{2CC883A0-8197-4F88-9908-FCF91BE50E47}" dt="2022-12-13T13:34:35.277" v="3481" actId="1076"/>
          <ac:picMkLst>
            <pc:docMk/>
            <pc:sldMk cId="2203187384" sldId="297"/>
            <ac:picMk id="6" creationId="{7C857C53-32C1-EAC4-6591-FF04DBEE5791}"/>
          </ac:picMkLst>
        </pc:picChg>
      </pc:sldChg>
      <pc:sldChg chg="addSp delSp modSp add mod modNotesTx">
        <pc:chgData name="Lukáš  Jankovič" userId="397d1488-d21a-4189-8f28-73cd76dd24c3" providerId="ADAL" clId="{2CC883A0-8197-4F88-9908-FCF91BE50E47}" dt="2022-12-13T14:05:47.577" v="3534" actId="20577"/>
        <pc:sldMkLst>
          <pc:docMk/>
          <pc:sldMk cId="2081451759" sldId="298"/>
        </pc:sldMkLst>
        <pc:spChg chg="add del mod">
          <ac:chgData name="Lukáš  Jankovič" userId="397d1488-d21a-4189-8f28-73cd76dd24c3" providerId="ADAL" clId="{2CC883A0-8197-4F88-9908-FCF91BE50E47}" dt="2022-12-09T15:35:40.049" v="1846" actId="478"/>
          <ac:spMkLst>
            <pc:docMk/>
            <pc:sldMk cId="2081451759" sldId="298"/>
            <ac:spMk id="2" creationId="{A0450484-4A8A-FF11-3A20-F2342BCF0C73}"/>
          </ac:spMkLst>
        </pc:spChg>
        <pc:spChg chg="add mod">
          <ac:chgData name="Lukáš  Jankovič" userId="397d1488-d21a-4189-8f28-73cd76dd24c3" providerId="ADAL" clId="{2CC883A0-8197-4F88-9908-FCF91BE50E47}" dt="2022-12-13T13:07:42.044" v="2237"/>
          <ac:spMkLst>
            <pc:docMk/>
            <pc:sldMk cId="2081451759" sldId="298"/>
            <ac:spMk id="2" creationId="{B66270A9-8D5D-B144-9ED1-39CD92C92B5A}"/>
          </ac:spMkLst>
        </pc:spChg>
        <pc:spChg chg="add del mod">
          <ac:chgData name="Lukáš  Jankovič" userId="397d1488-d21a-4189-8f28-73cd76dd24c3" providerId="ADAL" clId="{2CC883A0-8197-4F88-9908-FCF91BE50E47}" dt="2022-12-13T13:07:04.628" v="2230" actId="478"/>
          <ac:spMkLst>
            <pc:docMk/>
            <pc:sldMk cId="2081451759" sldId="298"/>
            <ac:spMk id="3" creationId="{16B4631B-897B-2B8B-F049-A88596AA3004}"/>
          </ac:spMkLst>
        </pc:spChg>
        <pc:spChg chg="add mod">
          <ac:chgData name="Lukáš  Jankovič" userId="397d1488-d21a-4189-8f28-73cd76dd24c3" providerId="ADAL" clId="{2CC883A0-8197-4F88-9908-FCF91BE50E47}" dt="2022-12-13T13:07:42.044" v="2237"/>
          <ac:spMkLst>
            <pc:docMk/>
            <pc:sldMk cId="2081451759" sldId="298"/>
            <ac:spMk id="4" creationId="{8BFE5163-171B-D7D2-DCC1-B7630D2C9951}"/>
          </ac:spMkLst>
        </pc:spChg>
        <pc:spChg chg="mod">
          <ac:chgData name="Lukáš  Jankovič" userId="397d1488-d21a-4189-8f28-73cd76dd24c3" providerId="ADAL" clId="{2CC883A0-8197-4F88-9908-FCF91BE50E47}" dt="2022-12-13T13:23:54.352" v="2567" actId="20577"/>
          <ac:spMkLst>
            <pc:docMk/>
            <pc:sldMk cId="2081451759" sldId="298"/>
            <ac:spMk id="5" creationId="{467C3076-4719-05FF-3413-20C47CF05679}"/>
          </ac:spMkLst>
        </pc:spChg>
        <pc:spChg chg="del mod">
          <ac:chgData name="Lukáš  Jankovič" userId="397d1488-d21a-4189-8f28-73cd76dd24c3" providerId="ADAL" clId="{2CC883A0-8197-4F88-9908-FCF91BE50E47}" dt="2022-12-13T13:07:30.325" v="2233" actId="478"/>
          <ac:spMkLst>
            <pc:docMk/>
            <pc:sldMk cId="2081451759" sldId="298"/>
            <ac:spMk id="6" creationId="{48946234-F789-CFFC-4528-30F4690820F0}"/>
          </ac:spMkLst>
        </pc:spChg>
        <pc:spChg chg="del">
          <ac:chgData name="Lukáš  Jankovič" userId="397d1488-d21a-4189-8f28-73cd76dd24c3" providerId="ADAL" clId="{2CC883A0-8197-4F88-9908-FCF91BE50E47}" dt="2022-12-13T13:07:30.325" v="2233" actId="478"/>
          <ac:spMkLst>
            <pc:docMk/>
            <pc:sldMk cId="2081451759" sldId="298"/>
            <ac:spMk id="7" creationId="{649E1B81-9058-FC43-0D09-CB4EC3593334}"/>
          </ac:spMkLst>
        </pc:spChg>
        <pc:spChg chg="del">
          <ac:chgData name="Lukáš  Jankovič" userId="397d1488-d21a-4189-8f28-73cd76dd24c3" providerId="ADAL" clId="{2CC883A0-8197-4F88-9908-FCF91BE50E47}" dt="2022-12-13T13:07:30.325" v="2233" actId="478"/>
          <ac:spMkLst>
            <pc:docMk/>
            <pc:sldMk cId="2081451759" sldId="298"/>
            <ac:spMk id="8" creationId="{0ED19C2A-72F7-458F-1BD6-324FF917FEC9}"/>
          </ac:spMkLst>
        </pc:spChg>
        <pc:spChg chg="del">
          <ac:chgData name="Lukáš  Jankovič" userId="397d1488-d21a-4189-8f28-73cd76dd24c3" providerId="ADAL" clId="{2CC883A0-8197-4F88-9908-FCF91BE50E47}" dt="2022-12-13T13:07:30.325" v="2233" actId="478"/>
          <ac:spMkLst>
            <pc:docMk/>
            <pc:sldMk cId="2081451759" sldId="298"/>
            <ac:spMk id="9" creationId="{236254F1-BB49-6283-583B-233105413696}"/>
          </ac:spMkLst>
        </pc:spChg>
        <pc:spChg chg="add mod">
          <ac:chgData name="Lukáš  Jankovič" userId="397d1488-d21a-4189-8f28-73cd76dd24c3" providerId="ADAL" clId="{2CC883A0-8197-4F88-9908-FCF91BE50E47}" dt="2022-12-13T13:07:42.044" v="2237"/>
          <ac:spMkLst>
            <pc:docMk/>
            <pc:sldMk cId="2081451759" sldId="298"/>
            <ac:spMk id="10" creationId="{8D956603-9B89-EDD0-63EA-89202B0E2B7F}"/>
          </ac:spMkLst>
        </pc:spChg>
        <pc:spChg chg="add mod">
          <ac:chgData name="Lukáš  Jankovič" userId="397d1488-d21a-4189-8f28-73cd76dd24c3" providerId="ADAL" clId="{2CC883A0-8197-4F88-9908-FCF91BE50E47}" dt="2022-12-13T13:07:42.044" v="2237"/>
          <ac:spMkLst>
            <pc:docMk/>
            <pc:sldMk cId="2081451759" sldId="298"/>
            <ac:spMk id="11" creationId="{65CA9FBB-D6C5-D1A2-B698-03B4F1009E51}"/>
          </ac:spMkLst>
        </pc:spChg>
        <pc:spChg chg="del mod">
          <ac:chgData name="Lukáš  Jankovič" userId="397d1488-d21a-4189-8f28-73cd76dd24c3" providerId="ADAL" clId="{2CC883A0-8197-4F88-9908-FCF91BE50E47}" dt="2022-12-13T13:06:59.630" v="2229" actId="478"/>
          <ac:spMkLst>
            <pc:docMk/>
            <pc:sldMk cId="2081451759" sldId="298"/>
            <ac:spMk id="12" creationId="{C6F58E6F-AD5D-030A-79D6-1CCB178224ED}"/>
          </ac:spMkLst>
        </pc:spChg>
        <pc:spChg chg="del">
          <ac:chgData name="Lukáš  Jankovič" userId="397d1488-d21a-4189-8f28-73cd76dd24c3" providerId="ADAL" clId="{2CC883A0-8197-4F88-9908-FCF91BE50E47}" dt="2022-12-13T13:06:59.630" v="2229" actId="478"/>
          <ac:spMkLst>
            <pc:docMk/>
            <pc:sldMk cId="2081451759" sldId="298"/>
            <ac:spMk id="13" creationId="{7EC0408C-295C-1A7E-A696-BA28EEDEFC68}"/>
          </ac:spMkLst>
        </pc:spChg>
        <pc:spChg chg="add mod">
          <ac:chgData name="Lukáš  Jankovič" userId="397d1488-d21a-4189-8f28-73cd76dd24c3" providerId="ADAL" clId="{2CC883A0-8197-4F88-9908-FCF91BE50E47}" dt="2022-12-13T13:07:42.044" v="2237"/>
          <ac:spMkLst>
            <pc:docMk/>
            <pc:sldMk cId="2081451759" sldId="298"/>
            <ac:spMk id="14" creationId="{3F56A4D3-3334-95B8-2F8F-34E15903EAE6}"/>
          </ac:spMkLst>
        </pc:spChg>
        <pc:spChg chg="mod">
          <ac:chgData name="Lukáš  Jankovič" userId="397d1488-d21a-4189-8f28-73cd76dd24c3" providerId="ADAL" clId="{2CC883A0-8197-4F88-9908-FCF91BE50E47}" dt="2022-12-13T13:16:46.839" v="2410" actId="20577"/>
          <ac:spMkLst>
            <pc:docMk/>
            <pc:sldMk cId="2081451759" sldId="298"/>
            <ac:spMk id="47" creationId="{00000000-0000-0000-0000-000000000000}"/>
          </ac:spMkLst>
        </pc:spChg>
      </pc:sldChg>
      <pc:sldChg chg="add del">
        <pc:chgData name="Lukáš  Jankovič" userId="397d1488-d21a-4189-8f28-73cd76dd24c3" providerId="ADAL" clId="{2CC883A0-8197-4F88-9908-FCF91BE50E47}" dt="2022-12-09T15:33:26.056" v="1814" actId="47"/>
        <pc:sldMkLst>
          <pc:docMk/>
          <pc:sldMk cId="2092675406" sldId="299"/>
        </pc:sldMkLst>
      </pc:sldChg>
      <pc:sldChg chg="add del setBg">
        <pc:chgData name="Lukáš  Jankovič" userId="397d1488-d21a-4189-8f28-73cd76dd24c3" providerId="ADAL" clId="{2CC883A0-8197-4F88-9908-FCF91BE50E47}" dt="2022-12-09T15:33:45.350" v="1815"/>
        <pc:sldMkLst>
          <pc:docMk/>
          <pc:sldMk cId="2814760506" sldId="300"/>
        </pc:sldMkLst>
      </pc:sldChg>
      <pc:sldChg chg="addSp delSp modSp add mod ord modNotesTx">
        <pc:chgData name="Lukáš  Jankovič" userId="397d1488-d21a-4189-8f28-73cd76dd24c3" providerId="ADAL" clId="{2CC883A0-8197-4F88-9908-FCF91BE50E47}" dt="2022-12-13T13:29:56.713" v="3328" actId="20577"/>
        <pc:sldMkLst>
          <pc:docMk/>
          <pc:sldMk cId="1477389708" sldId="301"/>
        </pc:sldMkLst>
        <pc:spChg chg="add mod">
          <ac:chgData name="Lukáš  Jankovič" userId="397d1488-d21a-4189-8f28-73cd76dd24c3" providerId="ADAL" clId="{2CC883A0-8197-4F88-9908-FCF91BE50E47}" dt="2022-12-13T13:07:39.716" v="2236"/>
          <ac:spMkLst>
            <pc:docMk/>
            <pc:sldMk cId="1477389708" sldId="301"/>
            <ac:spMk id="2" creationId="{8329CAA8-4053-CA21-98A8-4C3126093673}"/>
          </ac:spMkLst>
        </pc:spChg>
        <pc:spChg chg="del mod">
          <ac:chgData name="Lukáš  Jankovič" userId="397d1488-d21a-4189-8f28-73cd76dd24c3" providerId="ADAL" clId="{2CC883A0-8197-4F88-9908-FCF91BE50E47}" dt="2022-12-13T13:07:39.302" v="2235" actId="478"/>
          <ac:spMkLst>
            <pc:docMk/>
            <pc:sldMk cId="1477389708" sldId="301"/>
            <ac:spMk id="3" creationId="{16B4631B-897B-2B8B-F049-A88596AA3004}"/>
          </ac:spMkLst>
        </pc:spChg>
        <pc:spChg chg="add mod">
          <ac:chgData name="Lukáš  Jankovič" userId="397d1488-d21a-4189-8f28-73cd76dd24c3" providerId="ADAL" clId="{2CC883A0-8197-4F88-9908-FCF91BE50E47}" dt="2022-12-13T13:07:39.716" v="2236"/>
          <ac:spMkLst>
            <pc:docMk/>
            <pc:sldMk cId="1477389708" sldId="301"/>
            <ac:spMk id="4" creationId="{B3442EC6-1074-8E2F-F4B6-0980E7369924}"/>
          </ac:spMkLst>
        </pc:spChg>
        <pc:spChg chg="mod">
          <ac:chgData name="Lukáš  Jankovič" userId="397d1488-d21a-4189-8f28-73cd76dd24c3" providerId="ADAL" clId="{2CC883A0-8197-4F88-9908-FCF91BE50E47}" dt="2022-12-13T13:18:28.797" v="2495" actId="14100"/>
          <ac:spMkLst>
            <pc:docMk/>
            <pc:sldMk cId="1477389708" sldId="301"/>
            <ac:spMk id="5" creationId="{467C3076-4719-05FF-3413-20C47CF05679}"/>
          </ac:spMkLst>
        </pc:spChg>
        <pc:spChg chg="del">
          <ac:chgData name="Lukáš  Jankovič" userId="397d1488-d21a-4189-8f28-73cd76dd24c3" providerId="ADAL" clId="{2CC883A0-8197-4F88-9908-FCF91BE50E47}" dt="2022-12-13T13:07:22.946" v="2231" actId="478"/>
          <ac:spMkLst>
            <pc:docMk/>
            <pc:sldMk cId="1477389708" sldId="301"/>
            <ac:spMk id="6" creationId="{48946234-F789-CFFC-4528-30F4690820F0}"/>
          </ac:spMkLst>
        </pc:spChg>
        <pc:spChg chg="del">
          <ac:chgData name="Lukáš  Jankovič" userId="397d1488-d21a-4189-8f28-73cd76dd24c3" providerId="ADAL" clId="{2CC883A0-8197-4F88-9908-FCF91BE50E47}" dt="2022-12-13T13:07:22.946" v="2231" actId="478"/>
          <ac:spMkLst>
            <pc:docMk/>
            <pc:sldMk cId="1477389708" sldId="301"/>
            <ac:spMk id="7" creationId="{649E1B81-9058-FC43-0D09-CB4EC3593334}"/>
          </ac:spMkLst>
        </pc:spChg>
        <pc:spChg chg="del">
          <ac:chgData name="Lukáš  Jankovič" userId="397d1488-d21a-4189-8f28-73cd76dd24c3" providerId="ADAL" clId="{2CC883A0-8197-4F88-9908-FCF91BE50E47}" dt="2022-12-13T13:07:22.946" v="2231" actId="478"/>
          <ac:spMkLst>
            <pc:docMk/>
            <pc:sldMk cId="1477389708" sldId="301"/>
            <ac:spMk id="8" creationId="{0ED19C2A-72F7-458F-1BD6-324FF917FEC9}"/>
          </ac:spMkLst>
        </pc:spChg>
        <pc:spChg chg="del">
          <ac:chgData name="Lukáš  Jankovič" userId="397d1488-d21a-4189-8f28-73cd76dd24c3" providerId="ADAL" clId="{2CC883A0-8197-4F88-9908-FCF91BE50E47}" dt="2022-12-13T13:07:22.946" v="2231" actId="478"/>
          <ac:spMkLst>
            <pc:docMk/>
            <pc:sldMk cId="1477389708" sldId="301"/>
            <ac:spMk id="9" creationId="{236254F1-BB49-6283-583B-233105413696}"/>
          </ac:spMkLst>
        </pc:spChg>
        <pc:spChg chg="add mod">
          <ac:chgData name="Lukáš  Jankovič" userId="397d1488-d21a-4189-8f28-73cd76dd24c3" providerId="ADAL" clId="{2CC883A0-8197-4F88-9908-FCF91BE50E47}" dt="2022-12-13T13:07:39.716" v="2236"/>
          <ac:spMkLst>
            <pc:docMk/>
            <pc:sldMk cId="1477389708" sldId="301"/>
            <ac:spMk id="10" creationId="{6AFE1FED-8994-2BB0-E955-FF93C9011358}"/>
          </ac:spMkLst>
        </pc:spChg>
        <pc:spChg chg="add mod">
          <ac:chgData name="Lukáš  Jankovič" userId="397d1488-d21a-4189-8f28-73cd76dd24c3" providerId="ADAL" clId="{2CC883A0-8197-4F88-9908-FCF91BE50E47}" dt="2022-12-13T13:07:39.716" v="2236"/>
          <ac:spMkLst>
            <pc:docMk/>
            <pc:sldMk cId="1477389708" sldId="301"/>
            <ac:spMk id="11" creationId="{1E81959D-877C-B7E3-0E41-8E875B3F4C1D}"/>
          </ac:spMkLst>
        </pc:spChg>
        <pc:spChg chg="del mod">
          <ac:chgData name="Lukáš  Jankovič" userId="397d1488-d21a-4189-8f28-73cd76dd24c3" providerId="ADAL" clId="{2CC883A0-8197-4F88-9908-FCF91BE50E47}" dt="2022-12-13T13:06:45.920" v="2226" actId="478"/>
          <ac:spMkLst>
            <pc:docMk/>
            <pc:sldMk cId="1477389708" sldId="301"/>
            <ac:spMk id="12" creationId="{C6F58E6F-AD5D-030A-79D6-1CCB178224ED}"/>
          </ac:spMkLst>
        </pc:spChg>
        <pc:spChg chg="del mod">
          <ac:chgData name="Lukáš  Jankovič" userId="397d1488-d21a-4189-8f28-73cd76dd24c3" providerId="ADAL" clId="{2CC883A0-8197-4F88-9908-FCF91BE50E47}" dt="2022-12-13T13:06:44.223" v="2224" actId="478"/>
          <ac:spMkLst>
            <pc:docMk/>
            <pc:sldMk cId="1477389708" sldId="301"/>
            <ac:spMk id="13" creationId="{7EC0408C-295C-1A7E-A696-BA28EEDEFC68}"/>
          </ac:spMkLst>
        </pc:spChg>
        <pc:spChg chg="add mod">
          <ac:chgData name="Lukáš  Jankovič" userId="397d1488-d21a-4189-8f28-73cd76dd24c3" providerId="ADAL" clId="{2CC883A0-8197-4F88-9908-FCF91BE50E47}" dt="2022-12-13T13:07:39.716" v="2236"/>
          <ac:spMkLst>
            <pc:docMk/>
            <pc:sldMk cId="1477389708" sldId="301"/>
            <ac:spMk id="14" creationId="{36D26878-0211-D7C6-0EB9-A75D8ED396DB}"/>
          </ac:spMkLst>
        </pc:spChg>
        <pc:spChg chg="mod">
          <ac:chgData name="Lukáš  Jankovič" userId="397d1488-d21a-4189-8f28-73cd76dd24c3" providerId="ADAL" clId="{2CC883A0-8197-4F88-9908-FCF91BE50E47}" dt="2022-12-13T13:17:06.990" v="2413" actId="20577"/>
          <ac:spMkLst>
            <pc:docMk/>
            <pc:sldMk cId="1477389708" sldId="301"/>
            <ac:spMk id="47" creationId="{00000000-0000-0000-0000-000000000000}"/>
          </ac:spMkLst>
        </pc:spChg>
        <pc:spChg chg="del mod">
          <ac:chgData name="Lukáš  Jankovič" userId="397d1488-d21a-4189-8f28-73cd76dd24c3" providerId="ADAL" clId="{2CC883A0-8197-4F88-9908-FCF91BE50E47}" dt="2022-12-13T13:06:44.223" v="2224" actId="478"/>
          <ac:spMkLst>
            <pc:docMk/>
            <pc:sldMk cId="1477389708" sldId="301"/>
            <ac:spMk id="49" creationId="{00000000-0000-0000-0000-000000000000}"/>
          </ac:spMkLst>
        </pc:spChg>
      </pc:sldChg>
      <pc:sldChg chg="add del setBg">
        <pc:chgData name="Lukáš  Jankovič" userId="397d1488-d21a-4189-8f28-73cd76dd24c3" providerId="ADAL" clId="{2CC883A0-8197-4F88-9908-FCF91BE50E47}" dt="2022-12-09T15:35:00.829" v="1824"/>
        <pc:sldMkLst>
          <pc:docMk/>
          <pc:sldMk cId="1868697237" sldId="301"/>
        </pc:sldMkLst>
      </pc:sldChg>
      <pc:sldChg chg="del">
        <pc:chgData name="Lukáš  Jankovič" userId="397d1488-d21a-4189-8f28-73cd76dd24c3" providerId="ADAL" clId="{2CC883A0-8197-4F88-9908-FCF91BE50E47}" dt="2022-12-09T13:17:53.836" v="457" actId="47"/>
        <pc:sldMkLst>
          <pc:docMk/>
          <pc:sldMk cId="3821491013" sldId="301"/>
        </pc:sldMkLst>
      </pc:sldChg>
      <pc:sldChg chg="addSp delSp modSp add mod modNotesTx">
        <pc:chgData name="Lukáš  Jankovič" userId="397d1488-d21a-4189-8f28-73cd76dd24c3" providerId="ADAL" clId="{2CC883A0-8197-4F88-9908-FCF91BE50E47}" dt="2022-12-14T08:52:16.402" v="3803" actId="20577"/>
        <pc:sldMkLst>
          <pc:docMk/>
          <pc:sldMk cId="112418288" sldId="302"/>
        </pc:sldMkLst>
        <pc:spChg chg="add mod">
          <ac:chgData name="Lukáš  Jankovič" userId="397d1488-d21a-4189-8f28-73cd76dd24c3" providerId="ADAL" clId="{2CC883A0-8197-4F88-9908-FCF91BE50E47}" dt="2022-12-13T13:06:37.488" v="2222" actId="1076"/>
          <ac:spMkLst>
            <pc:docMk/>
            <pc:sldMk cId="112418288" sldId="302"/>
            <ac:spMk id="2" creationId="{DD8728F1-2E1A-59C8-9FC5-C52343CC8D44}"/>
          </ac:spMkLst>
        </pc:spChg>
        <pc:spChg chg="del">
          <ac:chgData name="Lukáš  Jankovič" userId="397d1488-d21a-4189-8f28-73cd76dd24c3" providerId="ADAL" clId="{2CC883A0-8197-4F88-9908-FCF91BE50E47}" dt="2022-12-13T13:06:20.014" v="2214" actId="478"/>
          <ac:spMkLst>
            <pc:docMk/>
            <pc:sldMk cId="112418288" sldId="302"/>
            <ac:spMk id="3" creationId="{E83CB0D5-7AD6-F2A2-F5E1-F82AE5E4E494}"/>
          </ac:spMkLst>
        </pc:spChg>
        <pc:spChg chg="mod">
          <ac:chgData name="Lukáš  Jankovič" userId="397d1488-d21a-4189-8f28-73cd76dd24c3" providerId="ADAL" clId="{2CC883A0-8197-4F88-9908-FCF91BE50E47}" dt="2022-12-13T13:07:33.539" v="2234" actId="1076"/>
          <ac:spMkLst>
            <pc:docMk/>
            <pc:sldMk cId="112418288" sldId="302"/>
            <ac:spMk id="6" creationId="{48946234-F789-CFFC-4528-30F4690820F0}"/>
          </ac:spMkLst>
        </pc:spChg>
        <pc:spChg chg="mod">
          <ac:chgData name="Lukáš  Jankovič" userId="397d1488-d21a-4189-8f28-73cd76dd24c3" providerId="ADAL" clId="{2CC883A0-8197-4F88-9908-FCF91BE50E47}" dt="2022-12-13T13:07:33.539" v="2234" actId="1076"/>
          <ac:spMkLst>
            <pc:docMk/>
            <pc:sldMk cId="112418288" sldId="302"/>
            <ac:spMk id="9" creationId="{236254F1-BB49-6283-583B-233105413696}"/>
          </ac:spMkLst>
        </pc:spChg>
        <pc:spChg chg="del mod">
          <ac:chgData name="Lukáš  Jankovič" userId="397d1488-d21a-4189-8f28-73cd76dd24c3" providerId="ADAL" clId="{2CC883A0-8197-4F88-9908-FCF91BE50E47}" dt="2022-12-13T13:06:21.721" v="2216" actId="478"/>
          <ac:spMkLst>
            <pc:docMk/>
            <pc:sldMk cId="112418288" sldId="302"/>
            <ac:spMk id="12" creationId="{C6F58E6F-AD5D-030A-79D6-1CCB178224ED}"/>
          </ac:spMkLst>
        </pc:spChg>
        <pc:spChg chg="del mod">
          <ac:chgData name="Lukáš  Jankovič" userId="397d1488-d21a-4189-8f28-73cd76dd24c3" providerId="ADAL" clId="{2CC883A0-8197-4F88-9908-FCF91BE50E47}" dt="2022-12-13T13:06:25.491" v="2219" actId="478"/>
          <ac:spMkLst>
            <pc:docMk/>
            <pc:sldMk cId="112418288" sldId="302"/>
            <ac:spMk id="13" creationId="{7EC0408C-295C-1A7E-A696-BA28EEDEFC68}"/>
          </ac:spMkLst>
        </pc:spChg>
        <pc:spChg chg="mod">
          <ac:chgData name="Lukáš  Jankovič" userId="397d1488-d21a-4189-8f28-73cd76dd24c3" providerId="ADAL" clId="{2CC883A0-8197-4F88-9908-FCF91BE50E47}" dt="2022-12-13T13:16:30.685" v="2405" actId="20577"/>
          <ac:spMkLst>
            <pc:docMk/>
            <pc:sldMk cId="112418288" sldId="302"/>
            <ac:spMk id="47" creationId="{00000000-0000-0000-0000-000000000000}"/>
          </ac:spMkLst>
        </pc:spChg>
      </pc:sldChg>
      <pc:sldChg chg="del">
        <pc:chgData name="Lukáš  Jankovič" userId="397d1488-d21a-4189-8f28-73cd76dd24c3" providerId="ADAL" clId="{2CC883A0-8197-4F88-9908-FCF91BE50E47}" dt="2022-12-09T13:17:53.836" v="457" actId="47"/>
        <pc:sldMkLst>
          <pc:docMk/>
          <pc:sldMk cId="3504447408" sldId="302"/>
        </pc:sldMkLst>
      </pc:sldChg>
      <pc:sldChg chg="del">
        <pc:chgData name="Lukáš  Jankovič" userId="397d1488-d21a-4189-8f28-73cd76dd24c3" providerId="ADAL" clId="{2CC883A0-8197-4F88-9908-FCF91BE50E47}" dt="2022-12-09T13:17:53.836" v="457" actId="47"/>
        <pc:sldMkLst>
          <pc:docMk/>
          <pc:sldMk cId="3889588911" sldId="303"/>
        </pc:sldMkLst>
      </pc:sldChg>
      <pc:sldChg chg="del">
        <pc:chgData name="Lukáš  Jankovič" userId="397d1488-d21a-4189-8f28-73cd76dd24c3" providerId="ADAL" clId="{2CC883A0-8197-4F88-9908-FCF91BE50E47}" dt="2022-12-09T13:17:53.836" v="457" actId="47"/>
        <pc:sldMkLst>
          <pc:docMk/>
          <pc:sldMk cId="3717986905" sldId="304"/>
        </pc:sldMkLst>
      </pc:sldChg>
    </pc:docChg>
  </pc:docChgLst>
  <pc:docChgLst>
    <pc:chgData name="Šimoni, Markéta" userId="S::marketa.simoni@mirri.gov.sk::500cebd9-8587-47bc-949d-70d66b1a4796" providerId="AD" clId="Web-{0034EC47-2E9F-4A61-A49A-0E132A1D89A1}"/>
    <pc:docChg chg="modSld">
      <pc:chgData name="Šimoni, Markéta" userId="S::marketa.simoni@mirri.gov.sk::500cebd9-8587-47bc-949d-70d66b1a4796" providerId="AD" clId="Web-{0034EC47-2E9F-4A61-A49A-0E132A1D89A1}" dt="2022-05-30T10:03:17.783" v="0"/>
      <pc:docMkLst>
        <pc:docMk/>
      </pc:docMkLst>
      <pc:sldChg chg="modSp">
        <pc:chgData name="Šimoni, Markéta" userId="S::marketa.simoni@mirri.gov.sk::500cebd9-8587-47bc-949d-70d66b1a4796" providerId="AD" clId="Web-{0034EC47-2E9F-4A61-A49A-0E132A1D89A1}" dt="2022-05-30T10:03:17.783" v="0"/>
        <pc:sldMkLst>
          <pc:docMk/>
          <pc:sldMk cId="0" sldId="257"/>
        </pc:sldMkLst>
        <pc:spChg chg="mod">
          <ac:chgData name="Šimoni, Markéta" userId="S::marketa.simoni@mirri.gov.sk::500cebd9-8587-47bc-949d-70d66b1a4796" providerId="AD" clId="Web-{0034EC47-2E9F-4A61-A49A-0E132A1D89A1}" dt="2022-05-30T10:03:17.783" v="0"/>
          <ac:spMkLst>
            <pc:docMk/>
            <pc:sldMk cId="0" sldId="257"/>
            <ac:spMk id="2" creationId="{9BBF27CC-6689-B5BB-C5D2-CCDA72A1967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0E01-02BD-4C62-9ADA-571D1C173C30}" type="datetimeFigureOut">
              <a:rPr lang="sk-SK" smtClean="0"/>
              <a:t>14. 12. 2022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46FB3-4C6A-4BDE-9BCF-08446A73D0A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40493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0981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2754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0426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Budeme sa snažiť prinášať hostí so zaujímavými skúsenosťami a znalosťami ale zároveň vytvárať východiská metodiky priamo na </a:t>
            </a:r>
            <a:r>
              <a:rPr lang="sk-SK"/>
              <a:t>pracovnej skupine.</a:t>
            </a:r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3175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Nechceme sa zameriavať len na dopad, je predpoklad že dôležité je aj použitie údajov a prístup k nim, napríklad ČR metodika rieši aj kvalitu údajov, </a:t>
            </a:r>
            <a:r>
              <a:rPr lang="sk-SK" dirty="0" err="1"/>
              <a:t>metaúdajov</a:t>
            </a:r>
            <a:r>
              <a:rPr lang="sk-SK" dirty="0"/>
              <a:t> a poskytovateľov.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6734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Používatelia v širokom zmysle slova - sú jednotlivci, organizácie. Používatelia používajú portál a otvorené dáta, respektíve používateľ je pre nás aj návštevník portálu.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28843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Geografické informácie</a:t>
            </a:r>
          </a:p>
          <a:p>
            <a:r>
              <a:rPr lang="sk-SK" dirty="0"/>
              <a:t>Osobné – pohlavie, vek, profesia</a:t>
            </a:r>
          </a:p>
          <a:p>
            <a:r>
              <a:rPr lang="sk-SK" dirty="0"/>
              <a:t>Účel použitia dát</a:t>
            </a:r>
          </a:p>
          <a:p>
            <a:r>
              <a:rPr lang="sk-SK" dirty="0"/>
              <a:t>Technické informácie – OS, rozlíšenie, mobilné desktopové</a:t>
            </a:r>
          </a:p>
          <a:p>
            <a:r>
              <a:rPr lang="sk-SK" dirty="0"/>
              <a:t>Časové informácie – kedy sa pripája</a:t>
            </a:r>
          </a:p>
          <a:p>
            <a:r>
              <a:rPr lang="sk-SK" dirty="0"/>
              <a:t>Počet registrovaných používateľov, počet používateľov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9762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Akademické – vysoké školy</a:t>
            </a:r>
          </a:p>
          <a:p>
            <a:r>
              <a:rPr lang="sk-SK" dirty="0"/>
              <a:t>Súkromné</a:t>
            </a:r>
          </a:p>
          <a:p>
            <a:r>
              <a:rPr lang="sk-SK" dirty="0"/>
              <a:t>Verejné – štátna správa, samospráva, štátne podniky</a:t>
            </a:r>
          </a:p>
          <a:p>
            <a:r>
              <a:rPr lang="sk-SK" dirty="0"/>
              <a:t>Neziskový sektor</a:t>
            </a:r>
          </a:p>
          <a:p>
            <a:r>
              <a:rPr lang="sk-SK" dirty="0"/>
              <a:t>Jednotlivci</a:t>
            </a:r>
          </a:p>
          <a:p>
            <a:r>
              <a:rPr lang="sk-SK" dirty="0"/>
              <a:t>zahraničie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01544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Najčastejšie využívané funkcie</a:t>
            </a:r>
          </a:p>
          <a:p>
            <a:r>
              <a:rPr lang="sk-SK" dirty="0"/>
              <a:t>Najčastejšie hľadané slová</a:t>
            </a:r>
          </a:p>
          <a:p>
            <a:r>
              <a:rPr lang="sk-SK" dirty="0"/>
              <a:t>Vracanie sa na portál</a:t>
            </a:r>
          </a:p>
          <a:p>
            <a:r>
              <a:rPr lang="sk-SK" dirty="0"/>
              <a:t>Sťahujú </a:t>
            </a:r>
            <a:r>
              <a:rPr lang="sk-SK" dirty="0" err="1"/>
              <a:t>datasety</a:t>
            </a:r>
            <a:r>
              <a:rPr lang="sk-SK" dirty="0"/>
              <a:t> alebo si ich len pozerajú? (počet stiahnutí </a:t>
            </a:r>
            <a:r>
              <a:rPr lang="sk-SK" dirty="0" err="1"/>
              <a:t>datasetov</a:t>
            </a:r>
            <a:r>
              <a:rPr lang="sk-SK" dirty="0"/>
              <a:t>)</a:t>
            </a:r>
          </a:p>
          <a:p>
            <a:r>
              <a:rPr lang="sk-SK" dirty="0"/>
              <a:t>Spokojnosť s portálom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6426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5649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lukas.jankovic@mirri.gov.sk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ata.europa.eu/sites/default/files/sustainability-data-portal-infrastructure_1_measuring-use-impact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Zástupný symbol obsahu 5"/>
          <p:cNvSpPr/>
          <p:nvPr/>
        </p:nvSpPr>
        <p:spPr>
          <a:xfrm>
            <a:off x="484920" y="732240"/>
            <a:ext cx="9363600" cy="391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Zástupný symbol obsahu 2_0"/>
          <p:cNvSpPr/>
          <p:nvPr/>
        </p:nvSpPr>
        <p:spPr>
          <a:xfrm>
            <a:off x="205560" y="1877040"/>
            <a:ext cx="9642600" cy="302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40" name="Zaoblený obdĺžnik 4_0"/>
          <p:cNvSpPr/>
          <p:nvPr/>
        </p:nvSpPr>
        <p:spPr>
          <a:xfrm>
            <a:off x="7408800" y="206640"/>
            <a:ext cx="2666880" cy="77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Zástupný symbol obsahu 2_1"/>
          <p:cNvSpPr/>
          <p:nvPr/>
        </p:nvSpPr>
        <p:spPr>
          <a:xfrm>
            <a:off x="25560" y="26640"/>
            <a:ext cx="9642600" cy="469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sk-SK" sz="11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Názov projektu: Zlepšenie využívania údajov vo verejnej správe</a:t>
            </a:r>
            <a:endParaRPr lang="en-US" sz="11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sk-SK" sz="11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Kód projektu: 314011S979</a:t>
            </a:r>
            <a:r>
              <a:rPr lang="sk-SK" sz="14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	 		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42" name="BlokTextu 1_0"/>
          <p:cNvSpPr/>
          <p:nvPr/>
        </p:nvSpPr>
        <p:spPr>
          <a:xfrm>
            <a:off x="195480" y="5438880"/>
            <a:ext cx="53978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sk-SK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Tento projekt je podporený z Európskeho sociálneho fondu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3" name="TextShape 1_1"/>
          <p:cNvSpPr/>
          <p:nvPr/>
        </p:nvSpPr>
        <p:spPr>
          <a:xfrm>
            <a:off x="321734" y="4369680"/>
            <a:ext cx="2465640" cy="59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sk-SK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Lukáš Jankovič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44" name="Picture 44_12"/>
          <p:cNvPicPr/>
          <p:nvPr/>
        </p:nvPicPr>
        <p:blipFill>
          <a:blip r:embed="rId4"/>
          <a:stretch/>
        </p:blipFill>
        <p:spPr>
          <a:xfrm>
            <a:off x="8228160" y="5028480"/>
            <a:ext cx="1848960" cy="615240"/>
          </a:xfrm>
          <a:prstGeom prst="rect">
            <a:avLst/>
          </a:prstGeom>
          <a:ln w="25560">
            <a:noFill/>
          </a:ln>
        </p:spPr>
      </p:pic>
      <p:sp>
        <p:nvSpPr>
          <p:cNvPr id="45" name="Rectangle 45"/>
          <p:cNvSpPr/>
          <p:nvPr/>
        </p:nvSpPr>
        <p:spPr>
          <a:xfrm>
            <a:off x="457200" y="1703739"/>
            <a:ext cx="8941320" cy="111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sk-SK" sz="4000" b="1" spc="-1" dirty="0" err="1">
                <a:solidFill>
                  <a:srgbClr val="00008B"/>
                </a:solidFill>
                <a:latin typeface="Arial"/>
              </a:rPr>
              <a:t>Participatívna</a:t>
            </a:r>
            <a:r>
              <a:rPr lang="sk-SK" sz="4000" b="1" spc="-1" dirty="0">
                <a:solidFill>
                  <a:srgbClr val="00008B"/>
                </a:solidFill>
                <a:latin typeface="Arial"/>
              </a:rPr>
              <a:t> pracovná</a:t>
            </a:r>
          </a:p>
          <a:p>
            <a:r>
              <a:rPr lang="sk-SK" sz="4000" b="1" spc="-1" dirty="0">
                <a:solidFill>
                  <a:srgbClr val="00008B"/>
                </a:solidFill>
                <a:latin typeface="Arial"/>
              </a:rPr>
              <a:t>s</a:t>
            </a:r>
            <a:r>
              <a:rPr lang="sk-SK" sz="4000" b="1" strike="noStrike" spc="-1" dirty="0">
                <a:solidFill>
                  <a:srgbClr val="00008B"/>
                </a:solidFill>
                <a:latin typeface="Arial"/>
              </a:rPr>
              <a:t>kupina pre mapovanie</a:t>
            </a:r>
          </a:p>
          <a:p>
            <a:r>
              <a:rPr lang="sk-SK" sz="4000" b="1" spc="-1" dirty="0">
                <a:solidFill>
                  <a:srgbClr val="00008B"/>
                </a:solidFill>
                <a:latin typeface="Arial"/>
              </a:rPr>
              <a:t>dopadu otvorených dát</a:t>
            </a:r>
            <a:endParaRPr lang="en-US" sz="4000" b="1" strike="noStrike" spc="-1" dirty="0">
              <a:solidFill>
                <a:srgbClr val="00008B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sk-SK" sz="3200" b="1" spc="-1" dirty="0">
                <a:solidFill>
                  <a:srgbClr val="00008B"/>
                </a:solidFill>
                <a:latin typeface="Arial"/>
              </a:rPr>
              <a:t>Úvodné stretnutie</a:t>
            </a:r>
            <a:endParaRPr lang="en-US" sz="3200" b="1" spc="-1" dirty="0">
              <a:solidFill>
                <a:srgbClr val="00008B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/>
          <p:nvPr/>
        </p:nvSpPr>
        <p:spPr>
          <a:xfrm>
            <a:off x="503280" y="225720"/>
            <a:ext cx="9068040" cy="94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r>
              <a:rPr lang="sk-SK" sz="2000" b="1" dirty="0">
                <a:solidFill>
                  <a:srgbClr val="00008B"/>
                </a:solidFill>
              </a:rPr>
              <a:t>Ďakujem za pozornosť</a:t>
            </a:r>
          </a:p>
          <a:p>
            <a:pPr algn="ctr"/>
            <a:endParaRPr lang="sk-SK" sz="2000" b="1" dirty="0">
              <a:solidFill>
                <a:srgbClr val="00008B"/>
              </a:solidFill>
            </a:endParaRPr>
          </a:p>
          <a:p>
            <a:pPr algn="ctr"/>
            <a:r>
              <a:rPr lang="sk-SK" sz="2000" b="1" dirty="0">
                <a:solidFill>
                  <a:srgbClr val="00008B"/>
                </a:solidFill>
                <a:hlinkClick r:id="rId3"/>
              </a:rPr>
              <a:t>lukas.jankovic@mirri.gov.sk</a:t>
            </a:r>
            <a:r>
              <a:rPr lang="sk-SK" sz="2000" b="1" dirty="0">
                <a:solidFill>
                  <a:srgbClr val="00008B"/>
                </a:solidFill>
              </a:rPr>
              <a:t> </a:t>
            </a:r>
          </a:p>
          <a:p>
            <a:pPr algn="ctr"/>
            <a:endParaRPr lang="sk-SK" sz="4000" dirty="0"/>
          </a:p>
        </p:txBody>
      </p:sp>
      <p:pic>
        <p:nvPicPr>
          <p:cNvPr id="48" name="Picture 44"/>
          <p:cNvPicPr/>
          <p:nvPr/>
        </p:nvPicPr>
        <p:blipFill>
          <a:blip r:embed="rId4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</p:spTree>
    <p:extLst>
      <p:ext uri="{BB962C8B-B14F-4D97-AF65-F5344CB8AC3E}">
        <p14:creationId xmlns:p14="http://schemas.microsoft.com/office/powerpoint/2010/main" val="281476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632776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FCAE129B-A014-26AD-32AF-7F07D41A60EB}"/>
              </a:ext>
            </a:extLst>
          </p:cNvPr>
          <p:cNvSpPr txBox="1"/>
          <p:nvPr/>
        </p:nvSpPr>
        <p:spPr>
          <a:xfrm>
            <a:off x="903817" y="1014381"/>
            <a:ext cx="2807571" cy="5726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dirty="0">
                <a:latin typeface="+mj-lt"/>
              </a:rPr>
              <a:t>Slovensko sa takmer nevenuje dopadu otvorených dát (ODMI 2021) 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dirty="0">
                <a:latin typeface="+mj-lt"/>
              </a:rPr>
              <a:t>definovať </a:t>
            </a:r>
            <a:r>
              <a:rPr lang="sk-SK" sz="1400" dirty="0" err="1">
                <a:latin typeface="+mj-lt"/>
              </a:rPr>
              <a:t>znovupoužitie</a:t>
            </a:r>
            <a:r>
              <a:rPr lang="sk-SK" sz="1400" dirty="0">
                <a:latin typeface="+mj-lt"/>
              </a:rPr>
              <a:t> a dopad otvorených dát na Slovensku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dirty="0">
                <a:latin typeface="+mj-lt"/>
              </a:rPr>
              <a:t>vytvoriť východiská pre metodiku merania dopadu otvorených dát (do 6/2023)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dirty="0">
                <a:latin typeface="+mj-lt"/>
              </a:rPr>
              <a:t>pracovná skupina je interaktívna, jej cieľom je zozbierať vaše podnety a skúsenosti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endParaRPr lang="sk-SK" sz="1400" dirty="0">
              <a:latin typeface="+mj-lt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endParaRPr lang="sk-SK" sz="1400" dirty="0">
              <a:latin typeface="+mj-lt"/>
            </a:endParaRPr>
          </a:p>
          <a:p>
            <a:pPr>
              <a:lnSpc>
                <a:spcPct val="115000"/>
              </a:lnSpc>
            </a:pPr>
            <a:endParaRPr lang="sk-SK" sz="1400" dirty="0">
              <a:latin typeface="+mj-lt"/>
            </a:endParaRPr>
          </a:p>
          <a:p>
            <a:pPr>
              <a:lnSpc>
                <a:spcPct val="115000"/>
              </a:lnSpc>
            </a:pPr>
            <a:endParaRPr lang="sk-SK" sz="1400" dirty="0">
              <a:latin typeface="+mj-lt"/>
            </a:endParaRP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sk-SK" sz="1400" dirty="0">
              <a:latin typeface="+mj-lt"/>
            </a:endParaRPr>
          </a:p>
          <a:p>
            <a:pPr>
              <a:lnSpc>
                <a:spcPct val="115000"/>
              </a:lnSpc>
            </a:pPr>
            <a:endParaRPr lang="sk-SK" sz="1400" dirty="0">
              <a:latin typeface="+mj-lt"/>
            </a:endParaRPr>
          </a:p>
          <a:p>
            <a:pPr>
              <a:lnSpc>
                <a:spcPct val="115000"/>
              </a:lnSpc>
            </a:pPr>
            <a:endParaRPr lang="sk-SK" sz="1400" dirty="0">
              <a:latin typeface="+mj-lt"/>
            </a:endParaRP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endParaRPr lang="sk-SK" sz="1400" u="none" strike="noStrike" dirty="0">
              <a:effectLst/>
              <a:latin typeface="+mj-lt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1400" dirty="0">
              <a:effectLst/>
              <a:latin typeface="+mj-lt"/>
              <a:ea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k-SK" sz="1400" dirty="0">
              <a:latin typeface="+mj-lt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2BCA01DD-8A5B-0B04-3803-1887207CBF80}"/>
              </a:ext>
            </a:extLst>
          </p:cNvPr>
          <p:cNvSpPr/>
          <p:nvPr/>
        </p:nvSpPr>
        <p:spPr>
          <a:xfrm>
            <a:off x="109728" y="189861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1. 	Cieľ pracovnej skupiny</a:t>
            </a: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pic>
        <p:nvPicPr>
          <p:cNvPr id="2" name="Obrázok 1">
            <a:extLst>
              <a:ext uri="{FF2B5EF4-FFF2-40B4-BE49-F238E27FC236}">
                <a16:creationId xmlns:a16="http://schemas.microsoft.com/office/drawing/2014/main" id="{B94D09EF-3BBF-4923-3303-2E9C4248D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451" y="1180826"/>
            <a:ext cx="5122125" cy="31224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2. 	Stretnutia</a:t>
            </a: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632776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2551A111-974A-3755-569C-1E11A9C97CEC}"/>
              </a:ext>
            </a:extLst>
          </p:cNvPr>
          <p:cNvSpPr txBox="1"/>
          <p:nvPr/>
        </p:nvSpPr>
        <p:spPr>
          <a:xfrm>
            <a:off x="903817" y="1014381"/>
            <a:ext cx="7478183" cy="423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endParaRPr lang="sk-SK" sz="1400" b="1" dirty="0">
              <a:latin typeface="+mj-lt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endParaRPr lang="sk-SK" sz="1400" b="1" u="none" strike="noStrike" dirty="0">
              <a:effectLst/>
              <a:latin typeface="+mj-lt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b="1" u="none" strike="noStrike" dirty="0">
                <a:effectLst/>
                <a:latin typeface="+mj-lt"/>
                <a:ea typeface="Arial" panose="020B0604020202020204" pitchFamily="34" charset="0"/>
              </a:rPr>
              <a:t>December 2022- Prístup k otvoreným dátam</a:t>
            </a:r>
            <a:endParaRPr lang="sk-SK" sz="1400" u="none" strike="noStrike" dirty="0">
              <a:effectLst/>
              <a:latin typeface="+mj-lt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b="1" u="none" strike="noStrike" dirty="0">
                <a:effectLst/>
                <a:latin typeface="+mj-lt"/>
                <a:ea typeface="Arial" panose="020B0604020202020204" pitchFamily="34" charset="0"/>
              </a:rPr>
              <a:t>Január 2023 – </a:t>
            </a:r>
            <a:r>
              <a:rPr lang="sk-SK" sz="1400" b="1" u="none" strike="noStrike" dirty="0" err="1">
                <a:effectLst/>
                <a:latin typeface="+mj-lt"/>
                <a:ea typeface="Arial" panose="020B0604020202020204" pitchFamily="34" charset="0"/>
              </a:rPr>
              <a:t>Znovupoužitie</a:t>
            </a:r>
            <a:r>
              <a:rPr lang="sk-SK" sz="1400" b="1" u="none" strike="noStrike" dirty="0">
                <a:effectLst/>
                <a:latin typeface="+mj-lt"/>
                <a:ea typeface="Arial" panose="020B0604020202020204" pitchFamily="34" charset="0"/>
              </a:rPr>
              <a:t> otvorených dát</a:t>
            </a:r>
            <a:endParaRPr lang="sk-SK" sz="1400" u="none" strike="noStrike" dirty="0">
              <a:effectLst/>
              <a:latin typeface="+mj-lt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b="1" u="none" strike="noStrike" dirty="0">
                <a:effectLst/>
                <a:latin typeface="+mj-lt"/>
                <a:ea typeface="Arial" panose="020B0604020202020204" pitchFamily="34" charset="0"/>
              </a:rPr>
              <a:t>Február 2023 – Dopad OD– politická oblasť</a:t>
            </a:r>
            <a:endParaRPr lang="sk-SK" sz="1400" b="1" dirty="0">
              <a:latin typeface="+mj-lt"/>
              <a:ea typeface="Arial" panose="020B0604020202020204" pitchFamily="34" charset="0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b="1" dirty="0">
                <a:effectLst/>
                <a:latin typeface="+mj-lt"/>
                <a:ea typeface="Arial" panose="020B0604020202020204" pitchFamily="34" charset="0"/>
              </a:rPr>
              <a:t>Marec 2023 – Dopad OD– sociálna oblasť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b="1" dirty="0">
                <a:latin typeface="+mj-lt"/>
                <a:ea typeface="Arial" panose="020B0604020202020204" pitchFamily="34" charset="0"/>
              </a:rPr>
              <a:t>Apríl 2023 – Dopad OD– </a:t>
            </a:r>
            <a:r>
              <a:rPr lang="sk-SK" sz="1400" b="1" dirty="0" err="1">
                <a:latin typeface="+mj-lt"/>
                <a:ea typeface="Arial" panose="020B0604020202020204" pitchFamily="34" charset="0"/>
              </a:rPr>
              <a:t>enviromentálna</a:t>
            </a:r>
            <a:r>
              <a:rPr lang="sk-SK" sz="1400" b="1" dirty="0">
                <a:latin typeface="+mj-lt"/>
                <a:ea typeface="Arial" panose="020B0604020202020204" pitchFamily="34" charset="0"/>
              </a:rPr>
              <a:t> oblasť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b="1" dirty="0">
                <a:effectLst/>
                <a:latin typeface="+mj-lt"/>
                <a:ea typeface="Arial" panose="020B0604020202020204" pitchFamily="34" charset="0"/>
              </a:rPr>
              <a:t>Máj 2023 – Dopad OD– ekonomická oblasť + iné oblasti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endParaRPr lang="sk-SK" sz="1400" b="1" dirty="0">
              <a:latin typeface="+mj-lt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endParaRPr lang="sk-SK" sz="1400" b="1" dirty="0">
              <a:effectLst/>
              <a:latin typeface="+mj-lt"/>
              <a:ea typeface="Arial" panose="020B0604020202020204" pitchFamily="34" charset="0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dirty="0">
                <a:latin typeface="+mj-lt"/>
                <a:ea typeface="Arial" panose="020B0604020202020204" pitchFamily="34" charset="0"/>
              </a:rPr>
              <a:t>na stretnutia budeme volať aj hostí zo SR a zahraničia, hostí nám môžete aj navrhnúť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dirty="0">
                <a:latin typeface="+mj-lt"/>
                <a:ea typeface="Arial" panose="020B0604020202020204" pitchFamily="34" charset="0"/>
              </a:rPr>
              <a:t>s</a:t>
            </a:r>
            <a:r>
              <a:rPr lang="sk-SK" sz="1400" dirty="0">
                <a:effectLst/>
                <a:latin typeface="+mj-lt"/>
                <a:ea typeface="Arial" panose="020B0604020202020204" pitchFamily="34" charset="0"/>
              </a:rPr>
              <a:t>tretnutia budú nahrávané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dirty="0">
                <a:latin typeface="+mj-lt"/>
                <a:ea typeface="Arial" panose="020B0604020202020204" pitchFamily="34" charset="0"/>
              </a:rPr>
              <a:t>budeme sa snažiť používať virtuálnu tabuľu</a:t>
            </a:r>
            <a:endParaRPr lang="sk-SK" sz="1400" dirty="0">
              <a:effectLst/>
              <a:latin typeface="+mj-lt"/>
              <a:ea typeface="Arial" panose="020B0604020202020204" pitchFamily="34" charset="0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endParaRPr lang="sk-SK" sz="1400" dirty="0">
              <a:latin typeface="+mj-lt"/>
            </a:endParaRP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endParaRPr lang="sk-SK" sz="1400" u="none" strike="noStrike" dirty="0">
              <a:effectLst/>
              <a:latin typeface="+mj-lt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1400" dirty="0">
              <a:effectLst/>
              <a:latin typeface="+mj-lt"/>
              <a:ea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k-SK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04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/>
          <p:nvPr/>
        </p:nvSpPr>
        <p:spPr>
          <a:xfrm>
            <a:off x="109728" y="189861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3. 	Model CAF</a:t>
            </a: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584412" y="1836299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 dirty="0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 dirty="0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 dirty="0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 dirty="0">
              <a:cs typeface="Arial"/>
            </a:endParaRPr>
          </a:p>
        </p:txBody>
      </p:sp>
      <p:graphicFrame>
        <p:nvGraphicFramePr>
          <p:cNvPr id="3" name="Tabuľka 3">
            <a:extLst>
              <a:ext uri="{FF2B5EF4-FFF2-40B4-BE49-F238E27FC236}">
                <a16:creationId xmlns:a16="http://schemas.microsoft.com/office/drawing/2014/main" id="{96B9247D-6D82-7792-644F-760DEC2DC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307271"/>
              </p:ext>
            </p:extLst>
          </p:nvPr>
        </p:nvGraphicFramePr>
        <p:xfrm>
          <a:off x="1282699" y="1879974"/>
          <a:ext cx="6720417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>
                  <a:extLst>
                    <a:ext uri="{9D8B030D-6E8A-4147-A177-3AD203B41FA5}">
                      <a16:colId xmlns:a16="http://schemas.microsoft.com/office/drawing/2014/main" val="77272558"/>
                    </a:ext>
                  </a:extLst>
                </a:gridCol>
                <a:gridCol w="2240139">
                  <a:extLst>
                    <a:ext uri="{9D8B030D-6E8A-4147-A177-3AD203B41FA5}">
                      <a16:colId xmlns:a16="http://schemas.microsoft.com/office/drawing/2014/main" val="1886498945"/>
                    </a:ext>
                  </a:extLst>
                </a:gridCol>
                <a:gridCol w="2240139">
                  <a:extLst>
                    <a:ext uri="{9D8B030D-6E8A-4147-A177-3AD203B41FA5}">
                      <a16:colId xmlns:a16="http://schemas.microsoft.com/office/drawing/2014/main" val="1552673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Po anglicky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Po slovensky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Význam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0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Prístup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Prístup k dátam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443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/>
                        <a:t>Use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Použitie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Spracovanie dát – vytvorenie informácie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07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/>
                        <a:t>Impact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Dopad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Výsledok rozhodnutia na základe informácie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124609"/>
                  </a:ext>
                </a:extLst>
              </a:tr>
            </a:tbl>
          </a:graphicData>
        </a:graphic>
      </p:graphicFrame>
      <p:sp>
        <p:nvSpPr>
          <p:cNvPr id="4" name="BlokTextu 3">
            <a:extLst>
              <a:ext uri="{FF2B5EF4-FFF2-40B4-BE49-F238E27FC236}">
                <a16:creationId xmlns:a16="http://schemas.microsoft.com/office/drawing/2014/main" id="{F0B1E6C1-2341-A387-3E02-ACC493680297}"/>
              </a:ext>
            </a:extLst>
          </p:cNvPr>
          <p:cNvSpPr txBox="1"/>
          <p:nvPr/>
        </p:nvSpPr>
        <p:spPr>
          <a:xfrm>
            <a:off x="1282699" y="4541022"/>
            <a:ext cx="65352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400" dirty="0">
                <a:effectLst/>
                <a:latin typeface="Arial" panose="020B0604020202020204" pitchFamily="34" charset="0"/>
              </a:rPr>
              <a:t>Zdroj: </a:t>
            </a:r>
            <a:r>
              <a:rPr lang="sk-SK" sz="1400" dirty="0">
                <a:effectLst/>
                <a:latin typeface="Arial" panose="020B0604020202020204" pitchFamily="34" charset="0"/>
                <a:hlinkClick r:id="rId4"/>
              </a:rPr>
              <a:t>EK&amp;EDP: </a:t>
            </a:r>
            <a:r>
              <a:rPr lang="en-US" sz="1400" dirty="0">
                <a:effectLst/>
                <a:latin typeface="Arial" panose="020B0604020202020204" pitchFamily="34" charset="0"/>
                <a:hlinkClick r:id="rId4"/>
              </a:rPr>
              <a:t>Sustainability of (Open) Data</a:t>
            </a:r>
            <a:r>
              <a:rPr lang="sk-SK" sz="1400" dirty="0">
                <a:effectLst/>
                <a:latin typeface="Arial" panose="020B0604020202020204" pitchFamily="34" charset="0"/>
                <a:hlinkClick r:id="rId4"/>
              </a:rPr>
              <a:t> </a:t>
            </a:r>
            <a:r>
              <a:rPr lang="en-US" sz="1400" dirty="0">
                <a:effectLst/>
                <a:latin typeface="Arial" panose="020B0604020202020204" pitchFamily="34" charset="0"/>
                <a:hlinkClick r:id="rId4"/>
              </a:rPr>
              <a:t>Portal Infrastructures</a:t>
            </a:r>
            <a:r>
              <a:rPr lang="sk-SK" sz="1400" dirty="0">
                <a:effectLst/>
                <a:latin typeface="Arial" panose="020B0604020202020204" pitchFamily="34" charset="0"/>
                <a:hlinkClick r:id="rId4"/>
              </a:rPr>
              <a:t>: m</a:t>
            </a:r>
            <a:r>
              <a:rPr lang="en-US" sz="1400" dirty="0" err="1">
                <a:effectLst/>
                <a:latin typeface="Arial" panose="020B0604020202020204" pitchFamily="34" charset="0"/>
                <a:hlinkClick r:id="rId4"/>
              </a:rPr>
              <a:t>easuring</a:t>
            </a:r>
            <a:r>
              <a:rPr lang="en-US" sz="1400" dirty="0">
                <a:effectLst/>
                <a:latin typeface="Arial" panose="020B0604020202020204" pitchFamily="34" charset="0"/>
                <a:hlinkClick r:id="rId4"/>
              </a:rPr>
              <a:t> Use and Impact of</a:t>
            </a:r>
            <a:r>
              <a:rPr lang="sk-SK" sz="1400" dirty="0">
                <a:effectLst/>
                <a:latin typeface="Arial" panose="020B0604020202020204" pitchFamily="34" charset="0"/>
                <a:hlinkClick r:id="rId4"/>
              </a:rPr>
              <a:t> </a:t>
            </a:r>
            <a:r>
              <a:rPr lang="en-US" sz="1400" dirty="0">
                <a:effectLst/>
                <a:latin typeface="Arial" panose="020B0604020202020204" pitchFamily="34" charset="0"/>
                <a:hlinkClick r:id="rId4"/>
              </a:rPr>
              <a:t>Portals</a:t>
            </a:r>
            <a:endParaRPr lang="sk-SK" sz="1400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939720C7-9639-20C0-9741-30FB6D640141}"/>
              </a:ext>
            </a:extLst>
          </p:cNvPr>
          <p:cNvSpPr txBox="1"/>
          <p:nvPr/>
        </p:nvSpPr>
        <p:spPr>
          <a:xfrm>
            <a:off x="1216600" y="1302823"/>
            <a:ext cx="67865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400" dirty="0" err="1"/>
              <a:t>Common</a:t>
            </a:r>
            <a:r>
              <a:rPr lang="sk-SK" sz="1400" dirty="0"/>
              <a:t> </a:t>
            </a:r>
            <a:r>
              <a:rPr lang="sk-SK" sz="1400" dirty="0" err="1"/>
              <a:t>Assesment</a:t>
            </a:r>
            <a:r>
              <a:rPr lang="sk-SK" sz="1400" dirty="0"/>
              <a:t> </a:t>
            </a:r>
            <a:r>
              <a:rPr lang="sk-SK" sz="1400" dirty="0" err="1"/>
              <a:t>Framework</a:t>
            </a:r>
            <a:r>
              <a:rPr lang="sk-SK" sz="1400" dirty="0"/>
              <a:t> – projekt štandardizácie merania otvorených dát</a:t>
            </a:r>
          </a:p>
        </p:txBody>
      </p:sp>
    </p:spTree>
    <p:extLst>
      <p:ext uri="{BB962C8B-B14F-4D97-AF65-F5344CB8AC3E}">
        <p14:creationId xmlns:p14="http://schemas.microsoft.com/office/powerpoint/2010/main" val="133856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4. 	Prístup k informáciám – kto sú používatelia OD?</a:t>
            </a: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584412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6" name="Usmiata tvár 5">
            <a:extLst>
              <a:ext uri="{FF2B5EF4-FFF2-40B4-BE49-F238E27FC236}">
                <a16:creationId xmlns:a16="http://schemas.microsoft.com/office/drawing/2014/main" id="{48946234-F789-CFFC-4528-30F4690820F0}"/>
              </a:ext>
            </a:extLst>
          </p:cNvPr>
          <p:cNvSpPr/>
          <p:nvPr/>
        </p:nvSpPr>
        <p:spPr>
          <a:xfrm>
            <a:off x="6470250" y="1878160"/>
            <a:ext cx="1129553" cy="1129553"/>
          </a:xfrm>
          <a:prstGeom prst="smileyFac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Usmiata tvár 6">
            <a:extLst>
              <a:ext uri="{FF2B5EF4-FFF2-40B4-BE49-F238E27FC236}">
                <a16:creationId xmlns:a16="http://schemas.microsoft.com/office/drawing/2014/main" id="{649E1B81-9058-FC43-0D09-CB4EC3593334}"/>
              </a:ext>
            </a:extLst>
          </p:cNvPr>
          <p:cNvSpPr/>
          <p:nvPr/>
        </p:nvSpPr>
        <p:spPr>
          <a:xfrm>
            <a:off x="7820938" y="3192783"/>
            <a:ext cx="828482" cy="828482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Usmiata tvár 7">
            <a:extLst>
              <a:ext uri="{FF2B5EF4-FFF2-40B4-BE49-F238E27FC236}">
                <a16:creationId xmlns:a16="http://schemas.microsoft.com/office/drawing/2014/main" id="{0ED19C2A-72F7-458F-1BD6-324FF917FEC9}"/>
              </a:ext>
            </a:extLst>
          </p:cNvPr>
          <p:cNvSpPr/>
          <p:nvPr/>
        </p:nvSpPr>
        <p:spPr>
          <a:xfrm>
            <a:off x="7185562" y="2955263"/>
            <a:ext cx="594441" cy="594441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Usmiata tvár 8">
            <a:extLst>
              <a:ext uri="{FF2B5EF4-FFF2-40B4-BE49-F238E27FC236}">
                <a16:creationId xmlns:a16="http://schemas.microsoft.com/office/drawing/2014/main" id="{236254F1-BB49-6283-583B-233105413696}"/>
              </a:ext>
            </a:extLst>
          </p:cNvPr>
          <p:cNvSpPr/>
          <p:nvPr/>
        </p:nvSpPr>
        <p:spPr>
          <a:xfrm>
            <a:off x="7745192" y="2091632"/>
            <a:ext cx="979975" cy="979975"/>
          </a:xfrm>
          <a:prstGeom prst="smileyFac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2" name="Šípka: doľava 11">
            <a:extLst>
              <a:ext uri="{FF2B5EF4-FFF2-40B4-BE49-F238E27FC236}">
                <a16:creationId xmlns:a16="http://schemas.microsoft.com/office/drawing/2014/main" id="{C6F58E6F-AD5D-030A-79D6-1CCB178224ED}"/>
              </a:ext>
            </a:extLst>
          </p:cNvPr>
          <p:cNvSpPr/>
          <p:nvPr/>
        </p:nvSpPr>
        <p:spPr>
          <a:xfrm rot="10800000">
            <a:off x="3425645" y="2873680"/>
            <a:ext cx="2501153" cy="6382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3" name="Tlačidlo akcie: Dokument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EC0408C-295C-1A7E-A696-BA28EEDEFC68}"/>
              </a:ext>
            </a:extLst>
          </p:cNvPr>
          <p:cNvSpPr/>
          <p:nvPr/>
        </p:nvSpPr>
        <p:spPr>
          <a:xfrm>
            <a:off x="892379" y="2031484"/>
            <a:ext cx="2162546" cy="2162546"/>
          </a:xfrm>
          <a:prstGeom prst="actionButton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/>
              <a:t>Otvorené</a:t>
            </a:r>
          </a:p>
          <a:p>
            <a:pPr algn="ctr"/>
            <a:r>
              <a:rPr lang="sk-SK" dirty="0"/>
              <a:t> dáta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E83CB0D5-7AD6-F2A2-F5E1-F82AE5E4E494}"/>
              </a:ext>
            </a:extLst>
          </p:cNvPr>
          <p:cNvSpPr txBox="1"/>
          <p:nvPr/>
        </p:nvSpPr>
        <p:spPr>
          <a:xfrm>
            <a:off x="6159724" y="4194030"/>
            <a:ext cx="2793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dirty="0"/>
              <a:t>Používatelia </a:t>
            </a:r>
          </a:p>
          <a:p>
            <a:pPr algn="ctr"/>
            <a:r>
              <a:rPr lang="sk-SK" dirty="0"/>
              <a:t>otvorených dát</a:t>
            </a:r>
          </a:p>
        </p:txBody>
      </p:sp>
    </p:spTree>
    <p:extLst>
      <p:ext uri="{BB962C8B-B14F-4D97-AF65-F5344CB8AC3E}">
        <p14:creationId xmlns:p14="http://schemas.microsoft.com/office/powerpoint/2010/main" val="216067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4. 	Prístup k informáciám – kto sú používatelia OD?</a:t>
            </a: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584412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467C3076-4719-05FF-3413-20C47CF05679}"/>
              </a:ext>
            </a:extLst>
          </p:cNvPr>
          <p:cNvSpPr txBox="1"/>
          <p:nvPr/>
        </p:nvSpPr>
        <p:spPr>
          <a:xfrm>
            <a:off x="2554941" y="3931492"/>
            <a:ext cx="562311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400" b="1" dirty="0"/>
              <a:t>Čo je dôležité vedieť o používateľoch otvorených údajov?</a:t>
            </a:r>
          </a:p>
          <a:p>
            <a:r>
              <a:rPr lang="sk-SK" sz="1400" b="1" dirty="0"/>
              <a:t>Profesia?</a:t>
            </a:r>
          </a:p>
          <a:p>
            <a:r>
              <a:rPr lang="sk-SK" sz="1400" b="1" dirty="0"/>
              <a:t>Pohlavie?</a:t>
            </a:r>
          </a:p>
          <a:p>
            <a:r>
              <a:rPr lang="sk-SK" sz="1400" b="1" dirty="0"/>
              <a:t>Vek?</a:t>
            </a:r>
          </a:p>
          <a:p>
            <a:r>
              <a:rPr lang="sk-SK" sz="1400" b="1" dirty="0"/>
              <a:t>...?	</a:t>
            </a:r>
          </a:p>
          <a:p>
            <a:r>
              <a:rPr lang="sk-SK" sz="1400" b="1" dirty="0"/>
              <a:t>			</a:t>
            </a:r>
          </a:p>
        </p:txBody>
      </p:sp>
      <p:sp>
        <p:nvSpPr>
          <p:cNvPr id="6" name="Usmiata tvár 5">
            <a:extLst>
              <a:ext uri="{FF2B5EF4-FFF2-40B4-BE49-F238E27FC236}">
                <a16:creationId xmlns:a16="http://schemas.microsoft.com/office/drawing/2014/main" id="{48946234-F789-CFFC-4528-30F4690820F0}"/>
              </a:ext>
            </a:extLst>
          </p:cNvPr>
          <p:cNvSpPr/>
          <p:nvPr/>
        </p:nvSpPr>
        <p:spPr>
          <a:xfrm>
            <a:off x="999772" y="969239"/>
            <a:ext cx="1129553" cy="1129553"/>
          </a:xfrm>
          <a:prstGeom prst="smileyFac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Usmiata tvár 6">
            <a:extLst>
              <a:ext uri="{FF2B5EF4-FFF2-40B4-BE49-F238E27FC236}">
                <a16:creationId xmlns:a16="http://schemas.microsoft.com/office/drawing/2014/main" id="{649E1B81-9058-FC43-0D09-CB4EC3593334}"/>
              </a:ext>
            </a:extLst>
          </p:cNvPr>
          <p:cNvSpPr/>
          <p:nvPr/>
        </p:nvSpPr>
        <p:spPr>
          <a:xfrm>
            <a:off x="2350460" y="2318246"/>
            <a:ext cx="828482" cy="828482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Usmiata tvár 7">
            <a:extLst>
              <a:ext uri="{FF2B5EF4-FFF2-40B4-BE49-F238E27FC236}">
                <a16:creationId xmlns:a16="http://schemas.microsoft.com/office/drawing/2014/main" id="{0ED19C2A-72F7-458F-1BD6-324FF917FEC9}"/>
              </a:ext>
            </a:extLst>
          </p:cNvPr>
          <p:cNvSpPr/>
          <p:nvPr/>
        </p:nvSpPr>
        <p:spPr>
          <a:xfrm>
            <a:off x="1715084" y="2080726"/>
            <a:ext cx="594441" cy="594441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Usmiata tvár 8">
            <a:extLst>
              <a:ext uri="{FF2B5EF4-FFF2-40B4-BE49-F238E27FC236}">
                <a16:creationId xmlns:a16="http://schemas.microsoft.com/office/drawing/2014/main" id="{236254F1-BB49-6283-583B-233105413696}"/>
              </a:ext>
            </a:extLst>
          </p:cNvPr>
          <p:cNvSpPr/>
          <p:nvPr/>
        </p:nvSpPr>
        <p:spPr>
          <a:xfrm>
            <a:off x="2274714" y="1218570"/>
            <a:ext cx="979975" cy="979975"/>
          </a:xfrm>
          <a:prstGeom prst="smileyFac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Obdĺžnik 1">
            <a:extLst>
              <a:ext uri="{FF2B5EF4-FFF2-40B4-BE49-F238E27FC236}">
                <a16:creationId xmlns:a16="http://schemas.microsoft.com/office/drawing/2014/main" id="{DD8728F1-2E1A-59C8-9FC5-C52343CC8D44}"/>
              </a:ext>
            </a:extLst>
          </p:cNvPr>
          <p:cNvSpPr/>
          <p:nvPr/>
        </p:nvSpPr>
        <p:spPr>
          <a:xfrm>
            <a:off x="4589459" y="2528115"/>
            <a:ext cx="1165412" cy="1165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Doplňte do tabule</a:t>
            </a:r>
          </a:p>
        </p:txBody>
      </p:sp>
    </p:spTree>
    <p:extLst>
      <p:ext uri="{BB962C8B-B14F-4D97-AF65-F5344CB8AC3E}">
        <p14:creationId xmlns:p14="http://schemas.microsoft.com/office/powerpoint/2010/main" val="112418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4. 	Prístup k informáciám – kto sú používatelia OD?</a:t>
            </a: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467C3076-4719-05FF-3413-20C47CF05679}"/>
              </a:ext>
            </a:extLst>
          </p:cNvPr>
          <p:cNvSpPr txBox="1"/>
          <p:nvPr/>
        </p:nvSpPr>
        <p:spPr>
          <a:xfrm>
            <a:off x="2503299" y="3919795"/>
            <a:ext cx="677517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400" b="1" dirty="0"/>
              <a:t>Ide o jednotlivcov alebo organizáciu? Ak áno z akej oblasti, sektora?</a:t>
            </a:r>
          </a:p>
          <a:p>
            <a:r>
              <a:rPr lang="sk-SK" sz="1400" b="1" dirty="0"/>
              <a:t>akademické</a:t>
            </a:r>
          </a:p>
          <a:p>
            <a:r>
              <a:rPr lang="sk-SK" sz="1400" b="1" dirty="0"/>
              <a:t>súkromné</a:t>
            </a:r>
          </a:p>
          <a:p>
            <a:r>
              <a:rPr lang="sk-SK" sz="1400" b="1" dirty="0"/>
              <a:t>verejné</a:t>
            </a:r>
          </a:p>
          <a:p>
            <a:r>
              <a:rPr lang="sk-SK" sz="1400" b="1" dirty="0"/>
              <a:t>...</a:t>
            </a:r>
          </a:p>
        </p:txBody>
      </p:sp>
      <p:sp>
        <p:nvSpPr>
          <p:cNvPr id="2" name="Usmiata tvár 1">
            <a:extLst>
              <a:ext uri="{FF2B5EF4-FFF2-40B4-BE49-F238E27FC236}">
                <a16:creationId xmlns:a16="http://schemas.microsoft.com/office/drawing/2014/main" id="{8329CAA8-4053-CA21-98A8-4C3126093673}"/>
              </a:ext>
            </a:extLst>
          </p:cNvPr>
          <p:cNvSpPr/>
          <p:nvPr/>
        </p:nvSpPr>
        <p:spPr>
          <a:xfrm>
            <a:off x="999772" y="969239"/>
            <a:ext cx="1129553" cy="1129553"/>
          </a:xfrm>
          <a:prstGeom prst="smileyFac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Usmiata tvár 3">
            <a:extLst>
              <a:ext uri="{FF2B5EF4-FFF2-40B4-BE49-F238E27FC236}">
                <a16:creationId xmlns:a16="http://schemas.microsoft.com/office/drawing/2014/main" id="{B3442EC6-1074-8E2F-F4B6-0980E7369924}"/>
              </a:ext>
            </a:extLst>
          </p:cNvPr>
          <p:cNvSpPr/>
          <p:nvPr/>
        </p:nvSpPr>
        <p:spPr>
          <a:xfrm>
            <a:off x="2350460" y="2318246"/>
            <a:ext cx="828482" cy="828482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Usmiata tvár 9">
            <a:extLst>
              <a:ext uri="{FF2B5EF4-FFF2-40B4-BE49-F238E27FC236}">
                <a16:creationId xmlns:a16="http://schemas.microsoft.com/office/drawing/2014/main" id="{6AFE1FED-8994-2BB0-E955-FF93C9011358}"/>
              </a:ext>
            </a:extLst>
          </p:cNvPr>
          <p:cNvSpPr/>
          <p:nvPr/>
        </p:nvSpPr>
        <p:spPr>
          <a:xfrm>
            <a:off x="1715084" y="2080726"/>
            <a:ext cx="594441" cy="594441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Usmiata tvár 10">
            <a:extLst>
              <a:ext uri="{FF2B5EF4-FFF2-40B4-BE49-F238E27FC236}">
                <a16:creationId xmlns:a16="http://schemas.microsoft.com/office/drawing/2014/main" id="{1E81959D-877C-B7E3-0E41-8E875B3F4C1D}"/>
              </a:ext>
            </a:extLst>
          </p:cNvPr>
          <p:cNvSpPr/>
          <p:nvPr/>
        </p:nvSpPr>
        <p:spPr>
          <a:xfrm>
            <a:off x="2274714" y="1218570"/>
            <a:ext cx="979975" cy="979975"/>
          </a:xfrm>
          <a:prstGeom prst="smileyFac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bdĺžnik 13">
            <a:extLst>
              <a:ext uri="{FF2B5EF4-FFF2-40B4-BE49-F238E27FC236}">
                <a16:creationId xmlns:a16="http://schemas.microsoft.com/office/drawing/2014/main" id="{36D26878-0211-D7C6-0EB9-A75D8ED396DB}"/>
              </a:ext>
            </a:extLst>
          </p:cNvPr>
          <p:cNvSpPr/>
          <p:nvPr/>
        </p:nvSpPr>
        <p:spPr>
          <a:xfrm>
            <a:off x="4589459" y="2528115"/>
            <a:ext cx="1165412" cy="1165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Doplňte do tabule</a:t>
            </a:r>
          </a:p>
        </p:txBody>
      </p:sp>
    </p:spTree>
    <p:extLst>
      <p:ext uri="{BB962C8B-B14F-4D97-AF65-F5344CB8AC3E}">
        <p14:creationId xmlns:p14="http://schemas.microsoft.com/office/powerpoint/2010/main" val="1477389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4. 	Prístup k informáciám – kto sú používatelia OD?</a:t>
            </a: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584412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467C3076-4719-05FF-3413-20C47CF05679}"/>
              </a:ext>
            </a:extLst>
          </p:cNvPr>
          <p:cNvSpPr txBox="1"/>
          <p:nvPr/>
        </p:nvSpPr>
        <p:spPr>
          <a:xfrm>
            <a:off x="2440547" y="3974926"/>
            <a:ext cx="503816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400" b="1" dirty="0"/>
              <a:t>Čo je dôležité vedieť o ich správaní?</a:t>
            </a:r>
          </a:p>
          <a:p>
            <a:r>
              <a:rPr lang="sk-SK" sz="1400" b="1" dirty="0"/>
              <a:t>najpopulárnejšie témy (počet stiahnutí, počet kliknutí)</a:t>
            </a:r>
          </a:p>
          <a:p>
            <a:r>
              <a:rPr lang="sk-SK" sz="1400" b="1" dirty="0"/>
              <a:t>najpopulárnejšie </a:t>
            </a:r>
            <a:r>
              <a:rPr lang="sk-SK" sz="1400" b="1" dirty="0" err="1"/>
              <a:t>datasety</a:t>
            </a:r>
            <a:r>
              <a:rPr lang="sk-SK" sz="1400" b="1" dirty="0"/>
              <a:t> (počet stiahnutí, počet kliknutí)</a:t>
            </a:r>
          </a:p>
          <a:p>
            <a:r>
              <a:rPr lang="sk-SK" sz="1400" b="1" dirty="0"/>
              <a:t>pýtajú si </a:t>
            </a:r>
            <a:r>
              <a:rPr lang="sk-SK" sz="1400" b="1" dirty="0" err="1"/>
              <a:t>datasety</a:t>
            </a:r>
            <a:r>
              <a:rPr lang="sk-SK" sz="1400" b="1" dirty="0"/>
              <a:t>?</a:t>
            </a:r>
          </a:p>
          <a:p>
            <a:r>
              <a:rPr lang="sk-SK" sz="1400" b="1" dirty="0"/>
              <a:t>...</a:t>
            </a:r>
          </a:p>
        </p:txBody>
      </p:sp>
      <p:sp>
        <p:nvSpPr>
          <p:cNvPr id="2" name="Usmiata tvár 1">
            <a:extLst>
              <a:ext uri="{FF2B5EF4-FFF2-40B4-BE49-F238E27FC236}">
                <a16:creationId xmlns:a16="http://schemas.microsoft.com/office/drawing/2014/main" id="{B66270A9-8D5D-B144-9ED1-39CD92C92B5A}"/>
              </a:ext>
            </a:extLst>
          </p:cNvPr>
          <p:cNvSpPr/>
          <p:nvPr/>
        </p:nvSpPr>
        <p:spPr>
          <a:xfrm>
            <a:off x="999772" y="969239"/>
            <a:ext cx="1129553" cy="1129553"/>
          </a:xfrm>
          <a:prstGeom prst="smileyFac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Usmiata tvár 3">
            <a:extLst>
              <a:ext uri="{FF2B5EF4-FFF2-40B4-BE49-F238E27FC236}">
                <a16:creationId xmlns:a16="http://schemas.microsoft.com/office/drawing/2014/main" id="{8BFE5163-171B-D7D2-DCC1-B7630D2C9951}"/>
              </a:ext>
            </a:extLst>
          </p:cNvPr>
          <p:cNvSpPr/>
          <p:nvPr/>
        </p:nvSpPr>
        <p:spPr>
          <a:xfrm>
            <a:off x="2350460" y="2318246"/>
            <a:ext cx="828482" cy="828482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0" name="Usmiata tvár 9">
            <a:extLst>
              <a:ext uri="{FF2B5EF4-FFF2-40B4-BE49-F238E27FC236}">
                <a16:creationId xmlns:a16="http://schemas.microsoft.com/office/drawing/2014/main" id="{8D956603-9B89-EDD0-63EA-89202B0E2B7F}"/>
              </a:ext>
            </a:extLst>
          </p:cNvPr>
          <p:cNvSpPr/>
          <p:nvPr/>
        </p:nvSpPr>
        <p:spPr>
          <a:xfrm>
            <a:off x="1715084" y="2080726"/>
            <a:ext cx="594441" cy="594441"/>
          </a:xfrm>
          <a:prstGeom prst="smileyFac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1" name="Usmiata tvár 10">
            <a:extLst>
              <a:ext uri="{FF2B5EF4-FFF2-40B4-BE49-F238E27FC236}">
                <a16:creationId xmlns:a16="http://schemas.microsoft.com/office/drawing/2014/main" id="{65CA9FBB-D6C5-D1A2-B698-03B4F1009E51}"/>
              </a:ext>
            </a:extLst>
          </p:cNvPr>
          <p:cNvSpPr/>
          <p:nvPr/>
        </p:nvSpPr>
        <p:spPr>
          <a:xfrm>
            <a:off x="2274714" y="1218570"/>
            <a:ext cx="979975" cy="979975"/>
          </a:xfrm>
          <a:prstGeom prst="smileyFac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14" name="Obdĺžnik 13">
            <a:extLst>
              <a:ext uri="{FF2B5EF4-FFF2-40B4-BE49-F238E27FC236}">
                <a16:creationId xmlns:a16="http://schemas.microsoft.com/office/drawing/2014/main" id="{3F56A4D3-3334-95B8-2F8F-34E15903EAE6}"/>
              </a:ext>
            </a:extLst>
          </p:cNvPr>
          <p:cNvSpPr/>
          <p:nvPr/>
        </p:nvSpPr>
        <p:spPr>
          <a:xfrm>
            <a:off x="4589459" y="2528115"/>
            <a:ext cx="1165412" cy="1165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Doplňte do tabule</a:t>
            </a:r>
          </a:p>
        </p:txBody>
      </p:sp>
    </p:spTree>
    <p:extLst>
      <p:ext uri="{BB962C8B-B14F-4D97-AF65-F5344CB8AC3E}">
        <p14:creationId xmlns:p14="http://schemas.microsoft.com/office/powerpoint/2010/main" val="208145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4. 	Prístup k informáciám– kto sú používatelia OD?</a:t>
            </a: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584412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467C3076-4719-05FF-3413-20C47CF05679}"/>
              </a:ext>
            </a:extLst>
          </p:cNvPr>
          <p:cNvSpPr txBox="1"/>
          <p:nvPr/>
        </p:nvSpPr>
        <p:spPr>
          <a:xfrm>
            <a:off x="3522784" y="2101633"/>
            <a:ext cx="50381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400" b="1" dirty="0"/>
              <a:t>Informácie o používateľoch, zdroje:</a:t>
            </a:r>
          </a:p>
          <a:p>
            <a:endParaRPr lang="sk-SK" sz="1400" b="1" dirty="0"/>
          </a:p>
          <a:p>
            <a:r>
              <a:rPr lang="sk-SK" sz="1400" b="1" dirty="0"/>
              <a:t>Webová analytika (napríklad GA)</a:t>
            </a:r>
          </a:p>
          <a:p>
            <a:r>
              <a:rPr lang="sk-SK" sz="1400" b="1" dirty="0"/>
              <a:t>Prieskum</a:t>
            </a:r>
          </a:p>
          <a:p>
            <a:r>
              <a:rPr lang="sk-SK" sz="1400" b="1" dirty="0"/>
              <a:t>E-mail (ak napíšu)</a:t>
            </a:r>
          </a:p>
          <a:p>
            <a:r>
              <a:rPr lang="sk-SK" sz="1400" b="1" dirty="0"/>
              <a:t>Kontaktný formulár</a:t>
            </a:r>
          </a:p>
          <a:p>
            <a:r>
              <a:rPr lang="sk-SK" sz="1400" b="1" dirty="0"/>
              <a:t>Registrácia na portál</a:t>
            </a:r>
          </a:p>
          <a:p>
            <a:r>
              <a:rPr lang="sk-SK" sz="1400" b="1" dirty="0"/>
              <a:t>...</a:t>
            </a:r>
          </a:p>
          <a:p>
            <a:endParaRPr lang="sk-SK" sz="1400" b="1" dirty="0"/>
          </a:p>
          <a:p>
            <a:endParaRPr lang="sk-SK" sz="1400" b="1" dirty="0"/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id="{63E0906A-A246-3BD3-9F45-6D3D5A5CEF21}"/>
              </a:ext>
            </a:extLst>
          </p:cNvPr>
          <p:cNvSpPr/>
          <p:nvPr/>
        </p:nvSpPr>
        <p:spPr>
          <a:xfrm>
            <a:off x="7280462" y="2379818"/>
            <a:ext cx="1165412" cy="1165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Doplňte do tabule</a:t>
            </a:r>
          </a:p>
        </p:txBody>
      </p:sp>
      <p:pic>
        <p:nvPicPr>
          <p:cNvPr id="6" name="Grafický objekt 5" descr="Otvorený priečinok výplň plnou farbou">
            <a:extLst>
              <a:ext uri="{FF2B5EF4-FFF2-40B4-BE49-F238E27FC236}">
                <a16:creationId xmlns:a16="http://schemas.microsoft.com/office/drawing/2014/main" id="{7C857C53-32C1-EAC4-6591-FF04DBEE57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1285" y="1916114"/>
            <a:ext cx="1704626" cy="170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187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AD57494D453A46ACCC22D13B8D93F5" ma:contentTypeVersion="8" ma:contentTypeDescription="Create a new document." ma:contentTypeScope="" ma:versionID="4ed9ea0fd2cc8f9dd972733d7e3354fe">
  <xsd:schema xmlns:xsd="http://www.w3.org/2001/XMLSchema" xmlns:xs="http://www.w3.org/2001/XMLSchema" xmlns:p="http://schemas.microsoft.com/office/2006/metadata/properties" xmlns:ns2="e5bceeee-e901-4be6-95ed-6e8fa9d0514d" targetNamespace="http://schemas.microsoft.com/office/2006/metadata/properties" ma:root="true" ma:fieldsID="d377eed2f523f731127bd3accac16f4f" ns2:_="">
    <xsd:import namespace="e5bceeee-e901-4be6-95ed-6e8fa9d051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ceeee-e901-4be6-95ed-6e8fa9d051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4CDB61-1125-47CF-88C5-15A7F6FBD8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bceeee-e901-4be6-95ed-6e8fa9d051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A0956F-DC72-4B29-97C3-C20D5D8DB6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22B5A2-E0DB-4995-B860-8A834CF4F950}">
  <ds:schemaRefs>
    <ds:schemaRef ds:uri="e5bceeee-e901-4be6-95ed-6e8fa9d0514d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572</Words>
  <Application>Microsoft Office PowerPoint</Application>
  <PresentationFormat>Vlastná</PresentationFormat>
  <Paragraphs>144</Paragraphs>
  <Slides>10</Slides>
  <Notes>10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6" baseType="lpstr">
      <vt:lpstr>Arial</vt:lpstr>
      <vt:lpstr>Calibri</vt:lpstr>
      <vt:lpstr>Symbol</vt:lpstr>
      <vt:lpstr>Verdana</vt:lpstr>
      <vt:lpstr>Wingdings</vt:lpstr>
      <vt:lpstr>Office Theme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Andrejkovič, Milan</dc:creator>
  <dc:description/>
  <cp:lastModifiedBy>Lukáš  Jankovič</cp:lastModifiedBy>
  <cp:revision>81</cp:revision>
  <dcterms:modified xsi:type="dcterms:W3CDTF">2022-12-14T09:08:29Z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0x0101003BAD57494D453A46ACCC22D13B8D93F5</vt:lpwstr>
  </property>
  <property fmtid="{D5CDD505-2E9C-101B-9397-08002B2CF9AE}" pid="3" name="PresentationFormat">
    <vt:lpwstr>Custom</vt:lpwstr>
  </property>
  <property fmtid="{D5CDD505-2E9C-101B-9397-08002B2CF9AE}" pid="4" name="Slides">
    <vt:i4>18</vt:i4>
  </property>
</Properties>
</file>