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18"/>
  </p:notesMasterIdLst>
  <p:sldIdLst>
    <p:sldId id="256" r:id="rId5"/>
    <p:sldId id="294" r:id="rId6"/>
    <p:sldId id="308" r:id="rId7"/>
    <p:sldId id="309" r:id="rId8"/>
    <p:sldId id="257" r:id="rId9"/>
    <p:sldId id="313" r:id="rId10"/>
    <p:sldId id="316" r:id="rId11"/>
    <p:sldId id="317" r:id="rId12"/>
    <p:sldId id="318" r:id="rId13"/>
    <p:sldId id="295" r:id="rId14"/>
    <p:sldId id="314" r:id="rId15"/>
    <p:sldId id="315" r:id="rId16"/>
    <p:sldId id="300" r:id="rId17"/>
  </p:sldIdLst>
  <p:sldSz cx="10080625" cy="5670550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320CDB9-AE22-1B08-CF2D-C0F1D1D5EF22}" name="Andrejkovič, Milan" initials="AM" userId="S::milan.andrejkovic@mirri.gov.sk::e44ed0e5-e435-4d7c-adee-78d5fd03904d" providerId="AD"/>
  <p188:author id="{1E6041CD-D72C-EEA0-233F-C71AAD993008}" name="Ferčíková, Iveta" initials="FI" userId="S::iveta.fercikova@mirri.gov.sk::2d58c1cd-36fb-4858-82a7-443d74043b7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8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CE3A43D-A340-4476-B7A6-6F2B0ED53872}" v="20" dt="2023-06-28T12:52:37.91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9316" autoAdjust="0"/>
  </p:normalViewPr>
  <p:slideViewPr>
    <p:cSldViewPr snapToGrid="0">
      <p:cViewPr varScale="1">
        <p:scale>
          <a:sx n="119" d="100"/>
          <a:sy n="119" d="100"/>
        </p:scale>
        <p:origin x="102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káš  Jankovič" userId="397d1488-d21a-4189-8f28-73cd76dd24c3" providerId="ADAL" clId="{B7A7AC7D-F08B-4DA1-A3D5-1158496138AD}"/>
    <pc:docChg chg="undo custSel addSld delSld modSld sldOrd">
      <pc:chgData name="Lukáš  Jankovič" userId="397d1488-d21a-4189-8f28-73cd76dd24c3" providerId="ADAL" clId="{B7A7AC7D-F08B-4DA1-A3D5-1158496138AD}" dt="2023-01-19T13:25:07.907" v="5826" actId="20577"/>
      <pc:docMkLst>
        <pc:docMk/>
      </pc:docMkLst>
      <pc:sldChg chg="modSp mod modNotesTx">
        <pc:chgData name="Lukáš  Jankovič" userId="397d1488-d21a-4189-8f28-73cd76dd24c3" providerId="ADAL" clId="{B7A7AC7D-F08B-4DA1-A3D5-1158496138AD}" dt="2023-01-17T14:34:07.679" v="4926" actId="20577"/>
        <pc:sldMkLst>
          <pc:docMk/>
          <pc:sldMk cId="0" sldId="256"/>
        </pc:sldMkLst>
        <pc:spChg chg="mod">
          <ac:chgData name="Lukáš  Jankovič" userId="397d1488-d21a-4189-8f28-73cd76dd24c3" providerId="ADAL" clId="{B7A7AC7D-F08B-4DA1-A3D5-1158496138AD}" dt="2023-01-12T13:12:32.890" v="314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B7A7AC7D-F08B-4DA1-A3D5-1158496138AD}" dt="2023-01-12T13:12:28.498" v="3142" actId="1076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B7A7AC7D-F08B-4DA1-A3D5-1158496138AD}" dt="2023-01-19T13:25:07.907" v="5826" actId="20577"/>
        <pc:sldMkLst>
          <pc:docMk/>
          <pc:sldMk cId="0" sldId="257"/>
        </pc:sldMkLst>
        <pc:spChg chg="mod">
          <ac:chgData name="Lukáš  Jankovič" userId="397d1488-d21a-4189-8f28-73cd76dd24c3" providerId="ADAL" clId="{B7A7AC7D-F08B-4DA1-A3D5-1158496138AD}" dt="2023-01-19T13:25:07.907" v="582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7A7AC7D-F08B-4DA1-A3D5-1158496138AD}" dt="2023-01-19T12:11:35.360" v="5616" actId="20577"/>
          <ac:spMkLst>
            <pc:docMk/>
            <pc:sldMk cId="0" sldId="257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B7A7AC7D-F08B-4DA1-A3D5-1158496138AD}" dt="2023-01-12T12:45:57.904" v="2536" actId="1076"/>
          <ac:spMkLst>
            <pc:docMk/>
            <pc:sldMk cId="0" sldId="257"/>
            <ac:spMk id="7" creationId="{C6984471-80E7-2E52-324D-EB331D5BA2D1}"/>
          </ac:spMkLst>
        </pc:spChg>
        <pc:spChg chg="mod">
          <ac:chgData name="Lukáš  Jankovič" userId="397d1488-d21a-4189-8f28-73cd76dd24c3" providerId="ADAL" clId="{B7A7AC7D-F08B-4DA1-A3D5-1158496138AD}" dt="2022-12-21T13:23:47.737" v="633" actId="1076"/>
          <ac:spMkLst>
            <pc:docMk/>
            <pc:sldMk cId="0" sldId="257"/>
            <ac:spMk id="49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1T13:21:37.388" v="559" actId="478"/>
          <ac:picMkLst>
            <pc:docMk/>
            <pc:sldMk cId="0" sldId="257"/>
            <ac:picMk id="2" creationId="{B94D09EF-3BBF-4923-3303-2E9C4248D667}"/>
          </ac:picMkLst>
        </pc:picChg>
        <pc:picChg chg="add mod">
          <ac:chgData name="Lukáš  Jankovič" userId="397d1488-d21a-4189-8f28-73cd76dd24c3" providerId="ADAL" clId="{B7A7AC7D-F08B-4DA1-A3D5-1158496138AD}" dt="2023-01-12T12:44:04.440" v="2513" actId="1076"/>
          <ac:picMkLst>
            <pc:docMk/>
            <pc:sldMk cId="0" sldId="257"/>
            <ac:picMk id="3" creationId="{F06749AB-236E-5F69-12B6-0C71A5DB14FB}"/>
          </ac:picMkLst>
        </pc:picChg>
      </pc:sldChg>
      <pc:sldChg chg="del">
        <pc:chgData name="Lukáš  Jankovič" userId="397d1488-d21a-4189-8f28-73cd76dd24c3" providerId="ADAL" clId="{B7A7AC7D-F08B-4DA1-A3D5-1158496138AD}" dt="2022-12-21T13:23:51.430" v="634" actId="47"/>
        <pc:sldMkLst>
          <pc:docMk/>
          <pc:sldMk cId="178043490" sldId="293"/>
        </pc:sldMkLst>
      </pc:sldChg>
      <pc:sldChg chg="delSp modSp mod ord modNotesTx">
        <pc:chgData name="Lukáš  Jankovič" userId="397d1488-d21a-4189-8f28-73cd76dd24c3" providerId="ADAL" clId="{B7A7AC7D-F08B-4DA1-A3D5-1158496138AD}" dt="2023-01-19T13:01:19.623" v="5701" actId="20577"/>
        <pc:sldMkLst>
          <pc:docMk/>
          <pc:sldMk cId="1338561553" sldId="294"/>
        </pc:sldMkLst>
        <pc:spChg chg="del">
          <ac:chgData name="Lukáš  Jankovič" userId="397d1488-d21a-4189-8f28-73cd76dd24c3" providerId="ADAL" clId="{B7A7AC7D-F08B-4DA1-A3D5-1158496138AD}" dt="2023-01-19T12:33:30.138" v="5651" actId="478"/>
          <ac:spMkLst>
            <pc:docMk/>
            <pc:sldMk cId="1338561553" sldId="294"/>
            <ac:spMk id="4" creationId="{F0B1E6C1-2341-A387-3E02-ACC493680297}"/>
          </ac:spMkLst>
        </pc:spChg>
        <pc:spChg chg="mod">
          <ac:chgData name="Lukáš  Jankovič" userId="397d1488-d21a-4189-8f28-73cd76dd24c3" providerId="ADAL" clId="{B7A7AC7D-F08B-4DA1-A3D5-1158496138AD}" dt="2023-01-19T13:01:19.623" v="5701" actId="20577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B7A7AC7D-F08B-4DA1-A3D5-1158496138AD}" dt="2023-01-19T12:32:52.001" v="5648" actId="20577"/>
          <ac:spMkLst>
            <pc:docMk/>
            <pc:sldMk cId="1338561553" sldId="294"/>
            <ac:spMk id="47" creationId="{00000000-0000-0000-0000-000000000000}"/>
          </ac:spMkLst>
        </pc:spChg>
        <pc:graphicFrameChg chg="del">
          <ac:chgData name="Lukáš  Jankovič" userId="397d1488-d21a-4189-8f28-73cd76dd24c3" providerId="ADAL" clId="{B7A7AC7D-F08B-4DA1-A3D5-1158496138AD}" dt="2023-01-19T12:33:24.383" v="5650" actId="478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addSp delSp modSp mod ord modNotesTx">
        <pc:chgData name="Lukáš  Jankovič" userId="397d1488-d21a-4189-8f28-73cd76dd24c3" providerId="ADAL" clId="{B7A7AC7D-F08B-4DA1-A3D5-1158496138AD}" dt="2023-01-19T12:11:41.625" v="5627" actId="20577"/>
        <pc:sldMkLst>
          <pc:docMk/>
          <pc:sldMk cId="2160670466" sldId="295"/>
        </pc:sldMkLst>
        <pc:spChg chg="add mod">
          <ac:chgData name="Lukáš  Jankovič" userId="397d1488-d21a-4189-8f28-73cd76dd24c3" providerId="ADAL" clId="{B7A7AC7D-F08B-4DA1-A3D5-1158496138AD}" dt="2022-12-22T10:59:28.664" v="1747" actId="3626"/>
          <ac:spMkLst>
            <pc:docMk/>
            <pc:sldMk cId="2160670466" sldId="295"/>
            <ac:spMk id="2" creationId="{C8C18EE7-77E6-25D5-103C-5EFB090731DF}"/>
          </ac:spMkLst>
        </pc:spChg>
        <pc:spChg chg="add mod">
          <ac:chgData name="Lukáš  Jankovič" userId="397d1488-d21a-4189-8f28-73cd76dd24c3" providerId="ADAL" clId="{B7A7AC7D-F08B-4DA1-A3D5-1158496138AD}" dt="2023-01-17T14:35:57.795" v="5114" actId="20577"/>
          <ac:spMkLst>
            <pc:docMk/>
            <pc:sldMk cId="2160670466" sldId="295"/>
            <ac:spMk id="3" creationId="{B53DAA7C-E432-7FC7-DEC4-3B1E0CCF87D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3" creationId="{E83CB0D5-7AD6-F2A2-F5E1-F82AE5E4E494}"/>
          </ac:spMkLst>
        </pc:spChg>
        <pc:spChg chg="del">
          <ac:chgData name="Lukáš  Jankovič" userId="397d1488-d21a-4189-8f28-73cd76dd24c3" providerId="ADAL" clId="{B7A7AC7D-F08B-4DA1-A3D5-1158496138AD}" dt="2022-12-21T13:00:49.623" v="3" actId="478"/>
          <ac:spMkLst>
            <pc:docMk/>
            <pc:sldMk cId="2160670466" sldId="295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1T13:00:55.602" v="4" actId="478"/>
          <ac:spMkLst>
            <pc:docMk/>
            <pc:sldMk cId="2160670466" sldId="295"/>
            <ac:spMk id="9" creationId="{236254F1-BB49-6283-583B-233105413696}"/>
          </ac:spMkLst>
        </pc:spChg>
        <pc:spChg chg="del">
          <ac:chgData name="Lukáš  Jankovič" userId="397d1488-d21a-4189-8f28-73cd76dd24c3" providerId="ADAL" clId="{B7A7AC7D-F08B-4DA1-A3D5-1158496138AD}" dt="2022-12-21T13:00:47.168" v="2" actId="478"/>
          <ac:spMkLst>
            <pc:docMk/>
            <pc:sldMk cId="2160670466" sldId="295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B7A7AC7D-F08B-4DA1-A3D5-1158496138AD}" dt="2022-12-21T13:00:45.490" v="1" actId="478"/>
          <ac:spMkLst>
            <pc:docMk/>
            <pc:sldMk cId="2160670466" sldId="295"/>
            <ac:spMk id="13" creationId="{7EC0408C-295C-1A7E-A696-BA28EEDEFC68}"/>
          </ac:spMkLst>
        </pc:spChg>
        <pc:spChg chg="mod">
          <ac:chgData name="Lukáš  Jankovič" userId="397d1488-d21a-4189-8f28-73cd76dd24c3" providerId="ADAL" clId="{B7A7AC7D-F08B-4DA1-A3D5-1158496138AD}" dt="2023-01-19T12:11:41.625" v="5627" actId="20577"/>
          <ac:spMkLst>
            <pc:docMk/>
            <pc:sldMk cId="2160670466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2T12:38:01.680" v="2506" actId="1076"/>
          <ac:picMkLst>
            <pc:docMk/>
            <pc:sldMk cId="2160670466" sldId="295"/>
            <ac:picMk id="4" creationId="{8DCF3CDB-8814-38F3-62B5-97376F27F9CD}"/>
          </ac:picMkLst>
        </pc:picChg>
      </pc:sldChg>
      <pc:sldChg chg="addSp delSp modSp mod">
        <pc:chgData name="Lukáš  Jankovič" userId="397d1488-d21a-4189-8f28-73cd76dd24c3" providerId="ADAL" clId="{B7A7AC7D-F08B-4DA1-A3D5-1158496138AD}" dt="2023-01-19T12:11:18.376" v="5613"/>
        <pc:sldMkLst>
          <pc:docMk/>
          <pc:sldMk cId="2203187384" sldId="297"/>
        </pc:sldMkLst>
        <pc:spChg chg="add mod">
          <ac:chgData name="Lukáš  Jankovič" userId="397d1488-d21a-4189-8f28-73cd76dd24c3" providerId="ADAL" clId="{B7A7AC7D-F08B-4DA1-A3D5-1158496138AD}" dt="2023-01-19T12:11:18.376" v="5613"/>
          <ac:spMkLst>
            <pc:docMk/>
            <pc:sldMk cId="2203187384" sldId="297"/>
            <ac:spMk id="2" creationId="{8705518C-2C01-D51C-5BAD-3681A0AF9319}"/>
          </ac:spMkLst>
        </pc:spChg>
        <pc:spChg chg="mod">
          <ac:chgData name="Lukáš  Jankovič" userId="397d1488-d21a-4189-8f28-73cd76dd24c3" providerId="ADAL" clId="{B7A7AC7D-F08B-4DA1-A3D5-1158496138AD}" dt="2023-01-17T14:04:59.828" v="3530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B7A7AC7D-F08B-4DA1-A3D5-1158496138AD}" dt="2023-01-17T14:03:01.211" v="3501" actId="20577"/>
          <ac:spMkLst>
            <pc:docMk/>
            <pc:sldMk cId="2203187384" sldId="297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13.921" v="3174" actId="478"/>
          <ac:spMkLst>
            <pc:docMk/>
            <pc:sldMk cId="2203187384" sldId="297"/>
            <ac:spMk id="47" creationId="{00000000-0000-0000-0000-000000000000}"/>
          </ac:spMkLst>
        </pc:spChg>
      </pc:sldChg>
      <pc:sldChg chg="addSp delSp modSp mod ord modNotesTx">
        <pc:chgData name="Lukáš  Jankovič" userId="397d1488-d21a-4189-8f28-73cd76dd24c3" providerId="ADAL" clId="{B7A7AC7D-F08B-4DA1-A3D5-1158496138AD}" dt="2023-01-19T12:11:08.949" v="5610"/>
        <pc:sldMkLst>
          <pc:docMk/>
          <pc:sldMk cId="2081451759" sldId="298"/>
        </pc:sldMkLst>
        <pc:spChg chg="add mod">
          <ac:chgData name="Lukáš  Jankovič" userId="397d1488-d21a-4189-8f28-73cd76dd24c3" providerId="ADAL" clId="{B7A7AC7D-F08B-4DA1-A3D5-1158496138AD}" dt="2023-01-19T12:11:08.949" v="5610"/>
          <ac:spMkLst>
            <pc:docMk/>
            <pc:sldMk cId="2081451759" sldId="298"/>
            <ac:spMk id="2" creationId="{559FA025-FB0A-E65F-9F32-F4C73A516A3A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2" creationId="{B66270A9-8D5D-B144-9ED1-39CD92C92B5A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B7A7AC7D-F08B-4DA1-A3D5-1158496138AD}" dt="2023-01-18T13:28:56.246" v="5270" actId="20577"/>
          <ac:spMkLst>
            <pc:docMk/>
            <pc:sldMk cId="2081451759" sldId="298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B7A7AC7D-F08B-4DA1-A3D5-1158496138AD}" dt="2022-12-22T09:22:57.377" v="1099"/>
          <ac:spMkLst>
            <pc:docMk/>
            <pc:sldMk cId="2081451759" sldId="298"/>
            <ac:spMk id="6" creationId="{87499B0E-FA8B-DDA7-52EC-1DBDBDF6EE50}"/>
          </ac:spMkLst>
        </pc:spChg>
        <pc:spChg chg="del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0" creationId="{8D956603-9B89-EDD0-63EA-89202B0E2B7F}"/>
          </ac:spMkLst>
        </pc:spChg>
        <pc:spChg chg="del mod">
          <ac:chgData name="Lukáš  Jankovič" userId="397d1488-d21a-4189-8f28-73cd76dd24c3" providerId="ADAL" clId="{B7A7AC7D-F08B-4DA1-A3D5-1158496138AD}" dt="2022-12-22T09:22:47.710" v="1095" actId="478"/>
          <ac:spMkLst>
            <pc:docMk/>
            <pc:sldMk cId="2081451759" sldId="298"/>
            <ac:spMk id="11" creationId="{65CA9FBB-D6C5-D1A2-B698-03B4F1009E51}"/>
          </ac:spMkLst>
        </pc:spChg>
        <pc:spChg chg="del">
          <ac:chgData name="Lukáš  Jankovič" userId="397d1488-d21a-4189-8f28-73cd76dd24c3" providerId="ADAL" clId="{B7A7AC7D-F08B-4DA1-A3D5-1158496138AD}" dt="2022-12-22T09:22:50.380" v="1097" actId="478"/>
          <ac:spMkLst>
            <pc:docMk/>
            <pc:sldMk cId="2081451759" sldId="298"/>
            <ac:spMk id="14" creationId="{3F56A4D3-3334-95B8-2F8F-34E15903EAE6}"/>
          </ac:spMkLst>
        </pc:spChg>
        <pc:spChg chg="del mod">
          <ac:chgData name="Lukáš  Jankovič" userId="397d1488-d21a-4189-8f28-73cd76dd24c3" providerId="ADAL" clId="{B7A7AC7D-F08B-4DA1-A3D5-1158496138AD}" dt="2023-01-13T13:54:55.332" v="3168" actId="478"/>
          <ac:spMkLst>
            <pc:docMk/>
            <pc:sldMk cId="2081451759" sldId="298"/>
            <ac:spMk id="47" creationId="{00000000-0000-0000-0000-000000000000}"/>
          </ac:spMkLst>
        </pc:spChg>
        <pc:picChg chg="add del mod">
          <ac:chgData name="Lukáš  Jankovič" userId="397d1488-d21a-4189-8f28-73cd76dd24c3" providerId="ADAL" clId="{B7A7AC7D-F08B-4DA1-A3D5-1158496138AD}" dt="2022-12-22T09:22:53.833" v="1098" actId="478"/>
          <ac:picMkLst>
            <pc:docMk/>
            <pc:sldMk cId="2081451759" sldId="298"/>
            <ac:picMk id="3" creationId="{FF6DABB1-05D5-58FA-176E-4ADDC6CCA3C6}"/>
          </ac:picMkLst>
        </pc:picChg>
        <pc:picChg chg="add mod">
          <ac:chgData name="Lukáš  Jankovič" userId="397d1488-d21a-4189-8f28-73cd76dd24c3" providerId="ADAL" clId="{B7A7AC7D-F08B-4DA1-A3D5-1158496138AD}" dt="2022-12-22T09:22:57.377" v="1099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1:14.279" v="5612"/>
        <pc:sldMkLst>
          <pc:docMk/>
          <pc:sldMk cId="1477389708" sldId="301"/>
        </pc:sldMkLst>
        <pc:spChg chg="add mod">
          <ac:chgData name="Lukáš  Jankovič" userId="397d1488-d21a-4189-8f28-73cd76dd24c3" providerId="ADAL" clId="{B7A7AC7D-F08B-4DA1-A3D5-1158496138AD}" dt="2023-01-19T12:11:14.279" v="5612"/>
          <ac:spMkLst>
            <pc:docMk/>
            <pc:sldMk cId="1477389708" sldId="301"/>
            <ac:spMk id="2" creationId="{0C510721-DFDA-AFCF-485D-9B5A71D8EB5A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2" creationId="{8329CAA8-4053-CA21-98A8-4C3126093673}"/>
          </ac:spMkLst>
        </pc:spChg>
        <pc:spChg chg="add mod">
          <ac:chgData name="Lukáš  Jankovič" userId="397d1488-d21a-4189-8f28-73cd76dd24c3" providerId="ADAL" clId="{B7A7AC7D-F08B-4DA1-A3D5-1158496138AD}" dt="2022-12-22T09:23:04.396" v="1103"/>
          <ac:spMkLst>
            <pc:docMk/>
            <pc:sldMk cId="1477389708" sldId="301"/>
            <ac:spMk id="3" creationId="{850B2FEA-E182-D62E-7BF9-BDD3F3059F1A}"/>
          </ac:spMkLst>
        </pc:spChg>
        <pc:spChg chg="del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B7A7AC7D-F08B-4DA1-A3D5-1158496138AD}" dt="2023-01-18T13:29:29.652" v="5276" actId="20577"/>
          <ac:spMkLst>
            <pc:docMk/>
            <pc:sldMk cId="1477389708" sldId="301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0" creationId="{6AFE1FED-8994-2BB0-E955-FF93C9011358}"/>
          </ac:spMkLst>
        </pc:spChg>
        <pc:spChg chg="del mod">
          <ac:chgData name="Lukáš  Jankovič" userId="397d1488-d21a-4189-8f28-73cd76dd24c3" providerId="ADAL" clId="{B7A7AC7D-F08B-4DA1-A3D5-1158496138AD}" dt="2022-12-22T09:23:01.673" v="1101" actId="478"/>
          <ac:spMkLst>
            <pc:docMk/>
            <pc:sldMk cId="1477389708" sldId="301"/>
            <ac:spMk id="11" creationId="{1E81959D-877C-B7E3-0E41-8E875B3F4C1D}"/>
          </ac:spMkLst>
        </pc:spChg>
        <pc:spChg chg="del">
          <ac:chgData name="Lukáš  Jankovič" userId="397d1488-d21a-4189-8f28-73cd76dd24c3" providerId="ADAL" clId="{B7A7AC7D-F08B-4DA1-A3D5-1158496138AD}" dt="2022-12-22T09:23:02.483" v="1102" actId="478"/>
          <ac:spMkLst>
            <pc:docMk/>
            <pc:sldMk cId="1477389708" sldId="301"/>
            <ac:spMk id="14" creationId="{36D26878-0211-D7C6-0EB9-A75D8ED396DB}"/>
          </ac:spMkLst>
        </pc:spChg>
        <pc:spChg chg="del mod">
          <ac:chgData name="Lukáš  Jankovič" userId="397d1488-d21a-4189-8f28-73cd76dd24c3" providerId="ADAL" clId="{B7A7AC7D-F08B-4DA1-A3D5-1158496138AD}" dt="2023-01-13T13:55:07.757" v="3172" actId="478"/>
          <ac:spMkLst>
            <pc:docMk/>
            <pc:sldMk cId="1477389708" sldId="301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3:04.396" v="1103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 modNotesTx">
        <pc:chgData name="Lukáš  Jankovič" userId="397d1488-d21a-4189-8f28-73cd76dd24c3" providerId="ADAL" clId="{B7A7AC7D-F08B-4DA1-A3D5-1158496138AD}" dt="2023-01-19T12:10:56.350" v="5609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7A7AC7D-F08B-4DA1-A3D5-1158496138AD}" dt="2022-12-22T09:21:49.589" v="1080" actId="1076"/>
          <ac:spMkLst>
            <pc:docMk/>
            <pc:sldMk cId="112418288" sldId="302"/>
            <ac:spMk id="2" creationId="{DD8728F1-2E1A-59C8-9FC5-C52343CC8D44}"/>
          </ac:spMkLst>
        </pc:spChg>
        <pc:spChg chg="mod">
          <ac:chgData name="Lukáš  Jankovič" userId="397d1488-d21a-4189-8f28-73cd76dd24c3" providerId="ADAL" clId="{B7A7AC7D-F08B-4DA1-A3D5-1158496138AD}" dt="2023-01-19T12:05:22.316" v="5594" actId="20577"/>
          <ac:spMkLst>
            <pc:docMk/>
            <pc:sldMk cId="112418288" sldId="302"/>
            <ac:spMk id="5" creationId="{467C3076-4719-05FF-3413-20C47CF0567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6" creationId="{48946234-F789-CFFC-4528-30F4690820F0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7" creationId="{649E1B81-9058-FC43-0D09-CB4EC3593334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8" creationId="{0ED19C2A-72F7-458F-1BD6-324FF917FEC9}"/>
          </ac:spMkLst>
        </pc:spChg>
        <pc:spChg chg="del">
          <ac:chgData name="Lukáš  Jankovič" userId="397d1488-d21a-4189-8f28-73cd76dd24c3" providerId="ADAL" clId="{B7A7AC7D-F08B-4DA1-A3D5-1158496138AD}" dt="2022-12-22T09:21:46.414" v="1079" actId="478"/>
          <ac:spMkLst>
            <pc:docMk/>
            <pc:sldMk cId="112418288" sldId="302"/>
            <ac:spMk id="9" creationId="{236254F1-BB49-6283-583B-233105413696}"/>
          </ac:spMkLst>
        </pc:spChg>
        <pc:spChg chg="mod">
          <ac:chgData name="Lukáš  Jankovič" userId="397d1488-d21a-4189-8f28-73cd76dd24c3" providerId="ADAL" clId="{B7A7AC7D-F08B-4DA1-A3D5-1158496138AD}" dt="2023-01-19T12:10:56.350" v="5609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2:30.963" v="1084" actId="1076"/>
          <ac:picMkLst>
            <pc:docMk/>
            <pc:sldMk cId="112418288" sldId="302"/>
            <ac:picMk id="4" creationId="{A74E5070-70A7-34BB-CF84-DFAEB0DF79D7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3:24:50.168" v="5823" actId="20577"/>
        <pc:sldMkLst>
          <pc:docMk/>
          <pc:sldMk cId="3448956871" sldId="303"/>
        </pc:sldMkLst>
        <pc:spChg chg="add mod">
          <ac:chgData name="Lukáš  Jankovič" userId="397d1488-d21a-4189-8f28-73cd76dd24c3" providerId="ADAL" clId="{B7A7AC7D-F08B-4DA1-A3D5-1158496138AD}" dt="2023-01-19T13:24:50.168" v="5823" actId="20577"/>
          <ac:spMkLst>
            <pc:docMk/>
            <pc:sldMk cId="3448956871" sldId="303"/>
            <ac:spMk id="8" creationId="{8582990C-2413-0B66-DAB7-327521739F08}"/>
          </ac:spMkLst>
        </pc:spChg>
        <pc:spChg chg="mod">
          <ac:chgData name="Lukáš  Jankovič" userId="397d1488-d21a-4189-8f28-73cd76dd24c3" providerId="ADAL" clId="{B7A7AC7D-F08B-4DA1-A3D5-1158496138AD}" dt="2023-01-19T12:11:46.544" v="5631" actId="20577"/>
          <ac:spMkLst>
            <pc:docMk/>
            <pc:sldMk cId="3448956871" sldId="30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2-12-22T09:27:52.994" v="1171" actId="1076"/>
          <ac:picMkLst>
            <pc:docMk/>
            <pc:sldMk cId="3448956871" sldId="303"/>
            <ac:picMk id="3" creationId="{9260A1FB-06B9-F45B-C859-78D2E4C3E92F}"/>
          </ac:picMkLst>
        </pc:picChg>
        <pc:picChg chg="add del">
          <ac:chgData name="Lukáš  Jankovič" userId="397d1488-d21a-4189-8f28-73cd76dd24c3" providerId="ADAL" clId="{B7A7AC7D-F08B-4DA1-A3D5-1158496138AD}" dt="2022-12-22T11:02:52.080" v="1847" actId="21"/>
          <ac:picMkLst>
            <pc:docMk/>
            <pc:sldMk cId="3448956871" sldId="303"/>
            <ac:picMk id="4" creationId="{2DF43A97-0917-2195-E334-8F561DCD7E32}"/>
          </ac:picMkLst>
        </pc:picChg>
        <pc:picChg chg="del">
          <ac:chgData name="Lukáš  Jankovič" userId="397d1488-d21a-4189-8f28-73cd76dd24c3" providerId="ADAL" clId="{B7A7AC7D-F08B-4DA1-A3D5-1158496138AD}" dt="2022-12-21T13:37:59.722" v="1007" actId="478"/>
          <ac:picMkLst>
            <pc:docMk/>
            <pc:sldMk cId="3448956871" sldId="303"/>
            <ac:picMk id="4" creationId="{8DCF3CDB-8814-38F3-62B5-97376F27F9CD}"/>
          </ac:picMkLst>
        </pc:picChg>
        <pc:picChg chg="add del">
          <ac:chgData name="Lukáš  Jankovič" userId="397d1488-d21a-4189-8f28-73cd76dd24c3" providerId="ADAL" clId="{B7A7AC7D-F08B-4DA1-A3D5-1158496138AD}" dt="2022-12-22T09:31:38.774" v="1239" actId="478"/>
          <ac:picMkLst>
            <pc:docMk/>
            <pc:sldMk cId="3448956871" sldId="303"/>
            <ac:picMk id="5" creationId="{4655796A-9412-43C1-D6DB-F9A8A349ACB6}"/>
          </ac:picMkLst>
        </pc:picChg>
        <pc:picChg chg="add mod">
          <ac:chgData name="Lukáš  Jankovič" userId="397d1488-d21a-4189-8f28-73cd76dd24c3" providerId="ADAL" clId="{B7A7AC7D-F08B-4DA1-A3D5-1158496138AD}" dt="2022-12-22T09:35:47.753" v="1353" actId="1076"/>
          <ac:picMkLst>
            <pc:docMk/>
            <pc:sldMk cId="3448956871" sldId="303"/>
            <ac:picMk id="7" creationId="{0435F50D-8629-5CE2-229F-0E0F70A99BF5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11.495" v="5611"/>
        <pc:sldMkLst>
          <pc:docMk/>
          <pc:sldMk cId="1831876653" sldId="304"/>
        </pc:sldMkLst>
        <pc:spChg chg="add mod">
          <ac:chgData name="Lukáš  Jankovič" userId="397d1488-d21a-4189-8f28-73cd76dd24c3" providerId="ADAL" clId="{B7A7AC7D-F08B-4DA1-A3D5-1158496138AD}" dt="2023-01-19T12:11:11.495" v="5611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B7A7AC7D-F08B-4DA1-A3D5-1158496138AD}" dt="2023-01-13T14:29:00.142" v="3279" actId="14100"/>
          <ac:spMkLst>
            <pc:docMk/>
            <pc:sldMk cId="1831876653" sldId="304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B7A7AC7D-F08B-4DA1-A3D5-1158496138AD}" dt="2023-01-13T13:55:02.881" v="3170" actId="478"/>
          <ac:spMkLst>
            <pc:docMk/>
            <pc:sldMk cId="1831876653" sldId="304"/>
            <ac:spMk id="47" creationId="{00000000-0000-0000-0000-000000000000}"/>
          </ac:spMkLst>
        </pc:spChg>
      </pc:sldChg>
      <pc:sldChg chg="addSp delSp modSp add mod modNotesTx">
        <pc:chgData name="Lukáš  Jankovič" userId="397d1488-d21a-4189-8f28-73cd76dd24c3" providerId="ADAL" clId="{B7A7AC7D-F08B-4DA1-A3D5-1158496138AD}" dt="2023-01-19T12:11:50.921" v="5634" actId="20577"/>
        <pc:sldMkLst>
          <pc:docMk/>
          <pc:sldMk cId="1573460244" sldId="305"/>
        </pc:sldMkLst>
        <pc:spChg chg="add mod">
          <ac:chgData name="Lukáš  Jankovič" userId="397d1488-d21a-4189-8f28-73cd76dd24c3" providerId="ADAL" clId="{B7A7AC7D-F08B-4DA1-A3D5-1158496138AD}" dt="2023-01-13T14:27:46.877" v="3215" actId="1076"/>
          <ac:spMkLst>
            <pc:docMk/>
            <pc:sldMk cId="1573460244" sldId="305"/>
            <ac:spMk id="9" creationId="{23DD788B-FEB7-7FB4-739F-D2ADABC455A3}"/>
          </ac:spMkLst>
        </pc:spChg>
        <pc:spChg chg="add del mod">
          <ac:chgData name="Lukáš  Jankovič" userId="397d1488-d21a-4189-8f28-73cd76dd24c3" providerId="ADAL" clId="{B7A7AC7D-F08B-4DA1-A3D5-1158496138AD}" dt="2022-12-22T09:33:36.139" v="1291" actId="478"/>
          <ac:spMkLst>
            <pc:docMk/>
            <pc:sldMk cId="1573460244" sldId="305"/>
            <ac:spMk id="9" creationId="{2B25ADD7-3457-0875-6502-EEA55E59291F}"/>
          </ac:spMkLst>
        </pc:spChg>
        <pc:spChg chg="add del mod">
          <ac:chgData name="Lukáš  Jankovič" userId="397d1488-d21a-4189-8f28-73cd76dd24c3" providerId="ADAL" clId="{B7A7AC7D-F08B-4DA1-A3D5-1158496138AD}" dt="2022-12-22T09:32:55.507" v="1266" actId="478"/>
          <ac:spMkLst>
            <pc:docMk/>
            <pc:sldMk cId="1573460244" sldId="305"/>
            <ac:spMk id="10" creationId="{02371B94-C6F3-0D74-58D2-4601887E2F3D}"/>
          </ac:spMkLst>
        </pc:spChg>
        <pc:spChg chg="add del mod">
          <ac:chgData name="Lukáš  Jankovič" userId="397d1488-d21a-4189-8f28-73cd76dd24c3" providerId="ADAL" clId="{B7A7AC7D-F08B-4DA1-A3D5-1158496138AD}" dt="2022-12-22T09:34:01.552" v="1306" actId="478"/>
          <ac:spMkLst>
            <pc:docMk/>
            <pc:sldMk cId="1573460244" sldId="305"/>
            <ac:spMk id="11" creationId="{9C5F5A40-BBB0-B7AF-8601-4A183C62F14B}"/>
          </ac:spMkLst>
        </pc:spChg>
        <pc:spChg chg="add mod">
          <ac:chgData name="Lukáš  Jankovič" userId="397d1488-d21a-4189-8f28-73cd76dd24c3" providerId="ADAL" clId="{B7A7AC7D-F08B-4DA1-A3D5-1158496138AD}" dt="2022-12-22T09:40:09.328" v="1452" actId="1076"/>
          <ac:spMkLst>
            <pc:docMk/>
            <pc:sldMk cId="1573460244" sldId="305"/>
            <ac:spMk id="12" creationId="{AB8AFB95-7A5B-5148-79AB-651DB5FCFE5B}"/>
          </ac:spMkLst>
        </pc:spChg>
        <pc:spChg chg="add del mod">
          <ac:chgData name="Lukáš  Jankovič" userId="397d1488-d21a-4189-8f28-73cd76dd24c3" providerId="ADAL" clId="{B7A7AC7D-F08B-4DA1-A3D5-1158496138AD}" dt="2022-12-22T09:32:58.675" v="1268" actId="478"/>
          <ac:spMkLst>
            <pc:docMk/>
            <pc:sldMk cId="1573460244" sldId="305"/>
            <ac:spMk id="14" creationId="{E6F6B676-035A-DD94-4DE2-DB9A89AF35B9}"/>
          </ac:spMkLst>
        </pc:spChg>
        <pc:spChg chg="add del mod">
          <ac:chgData name="Lukáš  Jankovič" userId="397d1488-d21a-4189-8f28-73cd76dd24c3" providerId="ADAL" clId="{B7A7AC7D-F08B-4DA1-A3D5-1158496138AD}" dt="2022-12-22T09:33:54.839" v="1301" actId="478"/>
          <ac:spMkLst>
            <pc:docMk/>
            <pc:sldMk cId="1573460244" sldId="305"/>
            <ac:spMk id="16" creationId="{15605413-5D7B-1EE7-5DCA-350311F69FC6}"/>
          </ac:spMkLst>
        </pc:spChg>
        <pc:spChg chg="add del mod">
          <ac:chgData name="Lukáš  Jankovič" userId="397d1488-d21a-4189-8f28-73cd76dd24c3" providerId="ADAL" clId="{B7A7AC7D-F08B-4DA1-A3D5-1158496138AD}" dt="2022-12-22T09:33:08.891" v="1275" actId="478"/>
          <ac:spMkLst>
            <pc:docMk/>
            <pc:sldMk cId="1573460244" sldId="305"/>
            <ac:spMk id="18" creationId="{76C146DB-DE06-0601-6462-55436B111A3E}"/>
          </ac:spMkLst>
        </pc:spChg>
        <pc:spChg chg="add del mod">
          <ac:chgData name="Lukáš  Jankovič" userId="397d1488-d21a-4189-8f28-73cd76dd24c3" providerId="ADAL" clId="{B7A7AC7D-F08B-4DA1-A3D5-1158496138AD}" dt="2022-12-22T09:33:38.552" v="1292" actId="478"/>
          <ac:spMkLst>
            <pc:docMk/>
            <pc:sldMk cId="1573460244" sldId="305"/>
            <ac:spMk id="20" creationId="{A7FB8152-CE4E-CF22-8BC3-96A61516AA4D}"/>
          </ac:spMkLst>
        </pc:spChg>
        <pc:spChg chg="add mod">
          <ac:chgData name="Lukáš  Jankovič" userId="397d1488-d21a-4189-8f28-73cd76dd24c3" providerId="ADAL" clId="{B7A7AC7D-F08B-4DA1-A3D5-1158496138AD}" dt="2022-12-22T09:35:04.649" v="1348" actId="1076"/>
          <ac:spMkLst>
            <pc:docMk/>
            <pc:sldMk cId="1573460244" sldId="305"/>
            <ac:spMk id="21" creationId="{15DB2E0F-EFEE-07C4-4FB7-42BE3D833F55}"/>
          </ac:spMkLst>
        </pc:spChg>
        <pc:spChg chg="add mod">
          <ac:chgData name="Lukáš  Jankovič" userId="397d1488-d21a-4189-8f28-73cd76dd24c3" providerId="ADAL" clId="{B7A7AC7D-F08B-4DA1-A3D5-1158496138AD}" dt="2023-01-12T12:54:05.825" v="2740" actId="1076"/>
          <ac:spMkLst>
            <pc:docMk/>
            <pc:sldMk cId="1573460244" sldId="305"/>
            <ac:spMk id="26" creationId="{DDE7543F-F7DE-ED97-F7AE-1F8171E526B0}"/>
          </ac:spMkLst>
        </pc:spChg>
        <pc:spChg chg="add del mod">
          <ac:chgData name="Lukáš  Jankovič" userId="397d1488-d21a-4189-8f28-73cd76dd24c3" providerId="ADAL" clId="{B7A7AC7D-F08B-4DA1-A3D5-1158496138AD}" dt="2022-12-22T13:44:08.612" v="1901" actId="478"/>
          <ac:spMkLst>
            <pc:docMk/>
            <pc:sldMk cId="1573460244" sldId="305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0.921" v="5634" actId="20577"/>
          <ac:spMkLst>
            <pc:docMk/>
            <pc:sldMk cId="1573460244" sldId="30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B7A7AC7D-F08B-4DA1-A3D5-1158496138AD}" dt="2023-01-13T14:27:50.605" v="3217" actId="1076"/>
          <ac:picMkLst>
            <pc:docMk/>
            <pc:sldMk cId="1573460244" sldId="305"/>
            <ac:picMk id="2" creationId="{DA20B532-7CE3-134E-64C6-ECC996DE5998}"/>
          </ac:picMkLst>
        </pc:picChg>
        <pc:picChg chg="add mod">
          <ac:chgData name="Lukáš  Jankovič" userId="397d1488-d21a-4189-8f28-73cd76dd24c3" providerId="ADAL" clId="{B7A7AC7D-F08B-4DA1-A3D5-1158496138AD}" dt="2023-01-12T12:54:00.825" v="2738" actId="1076"/>
          <ac:picMkLst>
            <pc:docMk/>
            <pc:sldMk cId="1573460244" sldId="305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09:31:55.839" v="1259" actId="478"/>
          <ac:picMkLst>
            <pc:docMk/>
            <pc:sldMk cId="1573460244" sldId="305"/>
            <ac:picMk id="3" creationId="{9260A1FB-06B9-F45B-C859-78D2E4C3E92F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4" creationId="{BDEE800D-ACC9-214A-979F-C27192D83168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5" creationId="{9446E657-3BB7-2790-204F-6BA327391D49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6" creationId="{D2831A50-DC93-FE71-4E99-59F8D352D2FB}"/>
          </ac:picMkLst>
        </pc:picChg>
        <pc:picChg chg="add mod">
          <ac:chgData name="Lukáš  Jankovič" userId="397d1488-d21a-4189-8f28-73cd76dd24c3" providerId="ADAL" clId="{B7A7AC7D-F08B-4DA1-A3D5-1158496138AD}" dt="2023-01-13T14:28:05.862" v="3220" actId="1076"/>
          <ac:picMkLst>
            <pc:docMk/>
            <pc:sldMk cId="1573460244" sldId="305"/>
            <ac:picMk id="7" creationId="{981F1E4B-33AC-A74B-A84C-2C9B5447DD38}"/>
          </ac:picMkLst>
        </pc:picChg>
        <pc:picChg chg="add mod">
          <ac:chgData name="Lukáš  Jankovič" userId="397d1488-d21a-4189-8f28-73cd76dd24c3" providerId="ADAL" clId="{B7A7AC7D-F08B-4DA1-A3D5-1158496138AD}" dt="2022-12-22T10:01:38.063" v="1518" actId="1076"/>
          <ac:picMkLst>
            <pc:docMk/>
            <pc:sldMk cId="1573460244" sldId="305"/>
            <ac:picMk id="8" creationId="{A509DB2B-70E8-65CB-C354-CC4FC6FF1F9D}"/>
          </ac:picMkLst>
        </pc:picChg>
        <pc:picChg chg="add mod">
          <ac:chgData name="Lukáš  Jankovič" userId="397d1488-d21a-4189-8f28-73cd76dd24c3" providerId="ADAL" clId="{B7A7AC7D-F08B-4DA1-A3D5-1158496138AD}" dt="2022-12-22T11:03:33.967" v="1851" actId="1076"/>
          <ac:picMkLst>
            <pc:docMk/>
            <pc:sldMk cId="1573460244" sldId="305"/>
            <ac:picMk id="10" creationId="{9E417B84-3554-E947-3742-3401769000BE}"/>
          </ac:picMkLst>
        </pc:picChg>
        <pc:picChg chg="add mod">
          <ac:chgData name="Lukáš  Jankovič" userId="397d1488-d21a-4189-8f28-73cd76dd24c3" providerId="ADAL" clId="{B7A7AC7D-F08B-4DA1-A3D5-1158496138AD}" dt="2023-01-13T14:28:08.072" v="3221" actId="1076"/>
          <ac:picMkLst>
            <pc:docMk/>
            <pc:sldMk cId="1573460244" sldId="305"/>
            <ac:picMk id="13" creationId="{4EB772CE-B008-653B-3FCF-A01CD9DAE965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5" creationId="{ABAF02EB-2AED-43C9-B832-9808C275ACD4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7" creationId="{9E0906F7-7FDB-1FDE-C202-6EFFAF4980EC}"/>
          </ac:picMkLst>
        </pc:picChg>
        <pc:picChg chg="add mod">
          <ac:chgData name="Lukáš  Jankovič" userId="397d1488-d21a-4189-8f28-73cd76dd24c3" providerId="ADAL" clId="{B7A7AC7D-F08B-4DA1-A3D5-1158496138AD}" dt="2022-12-22T09:35:04.649" v="1348" actId="1076"/>
          <ac:picMkLst>
            <pc:docMk/>
            <pc:sldMk cId="1573460244" sldId="305"/>
            <ac:picMk id="19" creationId="{778D7C8B-9BDC-FCAF-1560-ACE1BD5407F1}"/>
          </ac:picMkLst>
        </pc:picChg>
        <pc:picChg chg="add mod">
          <ac:chgData name="Lukáš  Jankovič" userId="397d1488-d21a-4189-8f28-73cd76dd24c3" providerId="ADAL" clId="{B7A7AC7D-F08B-4DA1-A3D5-1158496138AD}" dt="2023-01-13T14:27:52.197" v="3218" actId="1076"/>
          <ac:picMkLst>
            <pc:docMk/>
            <pc:sldMk cId="1573460244" sldId="305"/>
            <ac:picMk id="23" creationId="{E6758B50-A89A-04F3-6C83-9BAB8EF0061F}"/>
          </ac:picMkLst>
        </pc:picChg>
        <pc:picChg chg="add mod">
          <ac:chgData name="Lukáš  Jankovič" userId="397d1488-d21a-4189-8f28-73cd76dd24c3" providerId="ADAL" clId="{B7A7AC7D-F08B-4DA1-A3D5-1158496138AD}" dt="2023-01-12T12:54:05.825" v="2740" actId="1076"/>
          <ac:picMkLst>
            <pc:docMk/>
            <pc:sldMk cId="1573460244" sldId="305"/>
            <ac:picMk id="25" creationId="{6450331F-7964-3BC8-0F08-D3F685B74D77}"/>
          </ac:picMkLst>
        </pc:picChg>
        <pc:picChg chg="add mod">
          <ac:chgData name="Lukáš  Jankovič" userId="397d1488-d21a-4189-8f28-73cd76dd24c3" providerId="ADAL" clId="{B7A7AC7D-F08B-4DA1-A3D5-1158496138AD}" dt="2023-01-12T12:54:02.538" v="2739" actId="1076"/>
          <ac:picMkLst>
            <pc:docMk/>
            <pc:sldMk cId="1573460244" sldId="305"/>
            <ac:picMk id="30" creationId="{687C8082-D190-FE5B-E046-2EA1280F7D5E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1:57.470" v="5637" actId="20577"/>
        <pc:sldMkLst>
          <pc:docMk/>
          <pc:sldMk cId="2678181174" sldId="306"/>
        </pc:sldMkLst>
        <pc:spChg chg="del mod">
          <ac:chgData name="Lukáš  Jankovič" userId="397d1488-d21a-4189-8f28-73cd76dd24c3" providerId="ADAL" clId="{B7A7AC7D-F08B-4DA1-A3D5-1158496138AD}" dt="2022-12-22T11:04:06.999" v="1881" actId="478"/>
          <ac:spMkLst>
            <pc:docMk/>
            <pc:sldMk cId="2678181174" sldId="306"/>
            <ac:spMk id="12" creationId="{AB8AFB95-7A5B-5148-79AB-651DB5FCFE5B}"/>
          </ac:spMkLst>
        </pc:spChg>
        <pc:spChg chg="del">
          <ac:chgData name="Lukáš  Jankovič" userId="397d1488-d21a-4189-8f28-73cd76dd24c3" providerId="ADAL" clId="{B7A7AC7D-F08B-4DA1-A3D5-1158496138AD}" dt="2022-12-22T11:04:08.254" v="1882" actId="478"/>
          <ac:spMkLst>
            <pc:docMk/>
            <pc:sldMk cId="2678181174" sldId="306"/>
            <ac:spMk id="21" creationId="{15DB2E0F-EFEE-07C4-4FB7-42BE3D833F55}"/>
          </ac:spMkLst>
        </pc:spChg>
        <pc:spChg chg="del">
          <ac:chgData name="Lukáš  Jankovič" userId="397d1488-d21a-4189-8f28-73cd76dd24c3" providerId="ADAL" clId="{B7A7AC7D-F08B-4DA1-A3D5-1158496138AD}" dt="2022-12-22T11:03:58.703" v="1867" actId="478"/>
          <ac:spMkLst>
            <pc:docMk/>
            <pc:sldMk cId="2678181174" sldId="306"/>
            <ac:spMk id="26" creationId="{DDE7543F-F7DE-ED97-F7AE-1F8171E526B0}"/>
          </ac:spMkLst>
        </pc:spChg>
        <pc:spChg chg="mod">
          <ac:chgData name="Lukáš  Jankovič" userId="397d1488-d21a-4189-8f28-73cd76dd24c3" providerId="ADAL" clId="{B7A7AC7D-F08B-4DA1-A3D5-1158496138AD}" dt="2023-01-12T13:09:13.164" v="2989" actId="1076"/>
          <ac:spMkLst>
            <pc:docMk/>
            <pc:sldMk cId="2678181174" sldId="306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1:57.470" v="5637" actId="20577"/>
          <ac:spMkLst>
            <pc:docMk/>
            <pc:sldMk cId="2678181174" sldId="306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2-12-22T11:04:00.542" v="1870" actId="478"/>
          <ac:picMkLst>
            <pc:docMk/>
            <pc:sldMk cId="2678181174" sldId="306"/>
            <ac:picMk id="2" creationId="{DA20B532-7CE3-134E-64C6-ECC996DE5998}"/>
          </ac:picMkLst>
        </pc:picChg>
        <pc:picChg chg="add mod modCrop">
          <ac:chgData name="Lukáš  Jankovič" userId="397d1488-d21a-4189-8f28-73cd76dd24c3" providerId="ADAL" clId="{B7A7AC7D-F08B-4DA1-A3D5-1158496138AD}" dt="2023-01-12T12:59:47.945" v="2886" actId="1076"/>
          <ac:picMkLst>
            <pc:docMk/>
            <pc:sldMk cId="2678181174" sldId="306"/>
            <ac:picMk id="3" creationId="{2DD5D23A-2E82-A4AB-30F9-7C3222DCA66F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" creationId="{85C9B2E9-BB40-B6C4-3937-23C4DE661114}"/>
          </ac:picMkLst>
        </pc:picChg>
        <pc:picChg chg="del">
          <ac:chgData name="Lukáš  Jankovič" userId="397d1488-d21a-4189-8f28-73cd76dd24c3" providerId="ADAL" clId="{B7A7AC7D-F08B-4DA1-A3D5-1158496138AD}" dt="2022-12-22T11:04:01.361" v="1872" actId="478"/>
          <ac:picMkLst>
            <pc:docMk/>
            <pc:sldMk cId="2678181174" sldId="306"/>
            <ac:picMk id="4" creationId="{BDEE800D-ACC9-214A-979F-C27192D83168}"/>
          </ac:picMkLst>
        </pc:picChg>
        <pc:picChg chg="del">
          <ac:chgData name="Lukáš  Jankovič" userId="397d1488-d21a-4189-8f28-73cd76dd24c3" providerId="ADAL" clId="{B7A7AC7D-F08B-4DA1-A3D5-1158496138AD}" dt="2022-12-22T11:04:03.942" v="1877" actId="478"/>
          <ac:picMkLst>
            <pc:docMk/>
            <pc:sldMk cId="2678181174" sldId="306"/>
            <ac:picMk id="5" creationId="{9446E657-3BB7-2790-204F-6BA327391D49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6" creationId="{D2831A50-DC93-FE71-4E99-59F8D352D2FB}"/>
          </ac:picMkLst>
        </pc:picChg>
        <pc:picChg chg="del">
          <ac:chgData name="Lukáš  Jankovič" userId="397d1488-d21a-4189-8f28-73cd76dd24c3" providerId="ADAL" clId="{B7A7AC7D-F08B-4DA1-A3D5-1158496138AD}" dt="2022-12-22T11:04:00.076" v="1869" actId="478"/>
          <ac:picMkLst>
            <pc:docMk/>
            <pc:sldMk cId="2678181174" sldId="306"/>
            <ac:picMk id="7" creationId="{981F1E4B-33AC-A74B-A84C-2C9B5447DD38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8" creationId="{A509DB2B-70E8-65CB-C354-CC4FC6FF1F9D}"/>
          </ac:picMkLst>
        </pc:picChg>
        <pc:picChg chg="add del mod">
          <ac:chgData name="Lukáš  Jankovič" userId="397d1488-d21a-4189-8f28-73cd76dd24c3" providerId="ADAL" clId="{B7A7AC7D-F08B-4DA1-A3D5-1158496138AD}" dt="2022-12-22T11:04:02.370" v="1874" actId="478"/>
          <ac:picMkLst>
            <pc:docMk/>
            <pc:sldMk cId="2678181174" sldId="306"/>
            <ac:picMk id="9" creationId="{FCE3B0B8-8964-8762-07C3-16E4F28AE4E2}"/>
          </ac:picMkLst>
        </pc:picChg>
        <pc:picChg chg="del">
          <ac:chgData name="Lukáš  Jankovič" userId="397d1488-d21a-4189-8f28-73cd76dd24c3" providerId="ADAL" clId="{B7A7AC7D-F08B-4DA1-A3D5-1158496138AD}" dt="2022-12-22T11:03:57.214" v="1866" actId="478"/>
          <ac:picMkLst>
            <pc:docMk/>
            <pc:sldMk cId="2678181174" sldId="306"/>
            <ac:picMk id="10" creationId="{9E417B84-3554-E947-3742-3401769000BE}"/>
          </ac:picMkLst>
        </pc:picChg>
        <pc:picChg chg="add del mod">
          <ac:chgData name="Lukáš  Jankovič" userId="397d1488-d21a-4189-8f28-73cd76dd24c3" providerId="ADAL" clId="{B7A7AC7D-F08B-4DA1-A3D5-1158496138AD}" dt="2022-12-22T11:04:00.994" v="1871" actId="478"/>
          <ac:picMkLst>
            <pc:docMk/>
            <pc:sldMk cId="2678181174" sldId="306"/>
            <ac:picMk id="11" creationId="{A6F4E7CE-B979-9426-4AFA-AC0FFA830192}"/>
          </ac:picMkLst>
        </pc:picChg>
        <pc:picChg chg="del">
          <ac:chgData name="Lukáš  Jankovič" userId="397d1488-d21a-4189-8f28-73cd76dd24c3" providerId="ADAL" clId="{B7A7AC7D-F08B-4DA1-A3D5-1158496138AD}" dt="2022-12-22T11:04:02.874" v="1875" actId="478"/>
          <ac:picMkLst>
            <pc:docMk/>
            <pc:sldMk cId="2678181174" sldId="306"/>
            <ac:picMk id="13" creationId="{4EB772CE-B008-653B-3FCF-A01CD9DAE965}"/>
          </ac:picMkLst>
        </pc:picChg>
        <pc:picChg chg="add del mod">
          <ac:chgData name="Lukáš  Jankovič" userId="397d1488-d21a-4189-8f28-73cd76dd24c3" providerId="ADAL" clId="{B7A7AC7D-F08B-4DA1-A3D5-1158496138AD}" dt="2022-12-22T11:04:01.775" v="1873" actId="478"/>
          <ac:picMkLst>
            <pc:docMk/>
            <pc:sldMk cId="2678181174" sldId="306"/>
            <ac:picMk id="14" creationId="{55844D5F-9A23-CFCD-E9B9-8A052D758F3C}"/>
          </ac:picMkLst>
        </pc:picChg>
        <pc:picChg chg="del">
          <ac:chgData name="Lukáš  Jankovič" userId="397d1488-d21a-4189-8f28-73cd76dd24c3" providerId="ADAL" clId="{B7A7AC7D-F08B-4DA1-A3D5-1158496138AD}" dt="2022-12-22T11:04:04.449" v="1878" actId="478"/>
          <ac:picMkLst>
            <pc:docMk/>
            <pc:sldMk cId="2678181174" sldId="306"/>
            <ac:picMk id="15" creationId="{ABAF02EB-2AED-43C9-B832-9808C275ACD4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6" creationId="{5E9BD08C-94BF-B99E-D574-4FC2FC15F91B}"/>
          </ac:picMkLst>
        </pc:picChg>
        <pc:picChg chg="del">
          <ac:chgData name="Lukáš  Jankovič" userId="397d1488-d21a-4189-8f28-73cd76dd24c3" providerId="ADAL" clId="{B7A7AC7D-F08B-4DA1-A3D5-1158496138AD}" dt="2022-12-22T11:04:03.502" v="1876" actId="478"/>
          <ac:picMkLst>
            <pc:docMk/>
            <pc:sldMk cId="2678181174" sldId="306"/>
            <ac:picMk id="17" creationId="{9E0906F7-7FDB-1FDE-C202-6EFFAF4980EC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18" creationId="{23EA4259-BF73-287E-15C6-3509EE6B1A0E}"/>
          </ac:picMkLst>
        </pc:picChg>
        <pc:picChg chg="del">
          <ac:chgData name="Lukáš  Jankovič" userId="397d1488-d21a-4189-8f28-73cd76dd24c3" providerId="ADAL" clId="{B7A7AC7D-F08B-4DA1-A3D5-1158496138AD}" dt="2022-12-22T11:04:05.032" v="1879" actId="478"/>
          <ac:picMkLst>
            <pc:docMk/>
            <pc:sldMk cId="2678181174" sldId="306"/>
            <ac:picMk id="19" creationId="{778D7C8B-9BDC-FCAF-1560-ACE1BD5407F1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0" creationId="{D79E354C-F239-E3EE-0091-D8E832AE2FD5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2" creationId="{6ABBB794-8E81-F665-5F81-4D1E675FFED0}"/>
          </ac:picMkLst>
        </pc:picChg>
        <pc:picChg chg="del">
          <ac:chgData name="Lukáš  Jankovič" userId="397d1488-d21a-4189-8f28-73cd76dd24c3" providerId="ADAL" clId="{B7A7AC7D-F08B-4DA1-A3D5-1158496138AD}" dt="2022-12-22T11:03:59.685" v="1868" actId="478"/>
          <ac:picMkLst>
            <pc:docMk/>
            <pc:sldMk cId="2678181174" sldId="306"/>
            <ac:picMk id="23" creationId="{E6758B50-A89A-04F3-6C83-9BAB8EF0061F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4" creationId="{D0DB6F5C-FC33-0F04-D417-1C64B3C9CF9C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5" creationId="{6450331F-7964-3BC8-0F08-D3F685B74D77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7" creationId="{1A8C987E-499F-957E-3083-8D7E3F6FF76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29" creationId="{A42743FD-FF50-CB4F-7C20-9A9FEDB4EC16}"/>
          </ac:picMkLst>
        </pc:picChg>
        <pc:picChg chg="del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0" creationId="{687C8082-D190-FE5B-E046-2EA1280F7D5E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1" creationId="{42B87364-FA4F-5D16-7203-EFEEA2311749}"/>
          </ac:picMkLst>
        </pc:picChg>
        <pc:picChg chg="add del mod">
          <ac:chgData name="Lukáš  Jankovič" userId="397d1488-d21a-4189-8f28-73cd76dd24c3" providerId="ADAL" clId="{B7A7AC7D-F08B-4DA1-A3D5-1158496138AD}" dt="2022-12-22T11:03:56.150" v="1865" actId="478"/>
          <ac:picMkLst>
            <pc:docMk/>
            <pc:sldMk cId="2678181174" sldId="306"/>
            <ac:picMk id="32" creationId="{55DAF2F9-0F97-47EA-A51D-49BE92B5C816}"/>
          </ac:picMkLst>
        </pc:picChg>
        <pc:picChg chg="add del mod">
          <ac:chgData name="Lukáš  Jankovič" userId="397d1488-d21a-4189-8f28-73cd76dd24c3" providerId="ADAL" clId="{B7A7AC7D-F08B-4DA1-A3D5-1158496138AD}" dt="2023-01-12T12:59:26.569" v="2878" actId="478"/>
          <ac:picMkLst>
            <pc:docMk/>
            <pc:sldMk cId="2678181174" sldId="306"/>
            <ac:picMk id="34" creationId="{742000B9-0949-4B12-05C5-945E50DFDBA6}"/>
          </ac:picMkLst>
        </pc:picChg>
      </pc:sldChg>
      <pc:sldChg chg="addSp delSp modSp add mod modNotesTx">
        <pc:chgData name="Lukáš  Jankovič" userId="397d1488-d21a-4189-8f28-73cd76dd24c3" providerId="ADAL" clId="{B7A7AC7D-F08B-4DA1-A3D5-1158496138AD}" dt="2023-01-19T12:12:01.253" v="5640" actId="20577"/>
        <pc:sldMkLst>
          <pc:docMk/>
          <pc:sldMk cId="3407072781" sldId="307"/>
        </pc:sldMkLst>
        <pc:spChg chg="mod">
          <ac:chgData name="Lukáš  Jankovič" userId="397d1488-d21a-4189-8f28-73cd76dd24c3" providerId="ADAL" clId="{B7A7AC7D-F08B-4DA1-A3D5-1158496138AD}" dt="2023-01-12T13:09:23.218" v="2992" actId="1076"/>
          <ac:spMkLst>
            <pc:docMk/>
            <pc:sldMk cId="3407072781" sldId="307"/>
            <ac:spMk id="28" creationId="{FE4E498F-610B-0FD5-5190-3E49A03C697B}"/>
          </ac:spMkLst>
        </pc:spChg>
        <pc:spChg chg="mod">
          <ac:chgData name="Lukáš  Jankovič" userId="397d1488-d21a-4189-8f28-73cd76dd24c3" providerId="ADAL" clId="{B7A7AC7D-F08B-4DA1-A3D5-1158496138AD}" dt="2023-01-19T12:12:01.253" v="5640" actId="20577"/>
          <ac:spMkLst>
            <pc:docMk/>
            <pc:sldMk cId="3407072781" sldId="307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7A7AC7D-F08B-4DA1-A3D5-1158496138AD}" dt="2023-01-12T13:08:27.240" v="2966" actId="478"/>
          <ac:picMkLst>
            <pc:docMk/>
            <pc:sldMk cId="3407072781" sldId="307"/>
            <ac:picMk id="3" creationId="{2DD5D23A-2E82-A4AB-30F9-7C3222DCA66F}"/>
          </ac:picMkLst>
        </pc:picChg>
        <pc:picChg chg="add mod modCrop">
          <ac:chgData name="Lukáš  Jankovič" userId="397d1488-d21a-4189-8f28-73cd76dd24c3" providerId="ADAL" clId="{B7A7AC7D-F08B-4DA1-A3D5-1158496138AD}" dt="2023-01-12T13:08:43.387" v="2972" actId="1076"/>
          <ac:picMkLst>
            <pc:docMk/>
            <pc:sldMk cId="3407072781" sldId="307"/>
            <ac:picMk id="4" creationId="{36635BE3-6B54-BC30-1B9E-C50689F88754}"/>
          </ac:picMkLst>
        </pc:picChg>
      </pc:sldChg>
      <pc:sldChg chg="add">
        <pc:chgData name="Lukáš  Jankovič" userId="397d1488-d21a-4189-8f28-73cd76dd24c3" providerId="ADAL" clId="{B7A7AC7D-F08B-4DA1-A3D5-1158496138AD}" dt="2023-01-19T12:32:43.959" v="5641" actId="2890"/>
        <pc:sldMkLst>
          <pc:docMk/>
          <pc:sldMk cId="2877445484" sldId="308"/>
        </pc:sldMkLst>
      </pc:sldChg>
    </pc:docChg>
  </pc:docChgLst>
  <pc:docChgLst>
    <pc:chgData name="Lukáš  Jankovič" userId="397d1488-d21a-4189-8f28-73cd76dd24c3" providerId="ADAL" clId="{02360C3C-2A11-48FB-8D6F-14D0341E64EE}"/>
    <pc:docChg chg="custSel addSld delSld modSld sldOrd">
      <pc:chgData name="Lukáš  Jankovič" userId="397d1488-d21a-4189-8f28-73cd76dd24c3" providerId="ADAL" clId="{02360C3C-2A11-48FB-8D6F-14D0341E64EE}" dt="2022-12-08T13:29:24.104" v="2000"/>
      <pc:docMkLst>
        <pc:docMk/>
      </pc:docMkLst>
      <pc:sldChg chg="delSp modSp mod">
        <pc:chgData name="Lukáš  Jankovič" userId="397d1488-d21a-4189-8f28-73cd76dd24c3" providerId="ADAL" clId="{02360C3C-2A11-48FB-8D6F-14D0341E64EE}" dt="2022-12-08T10:09:16.807" v="1918" actId="20577"/>
        <pc:sldMkLst>
          <pc:docMk/>
          <pc:sldMk cId="0" sldId="256"/>
        </pc:sldMkLst>
        <pc:spChg chg="mod">
          <ac:chgData name="Lukáš  Jankovič" userId="397d1488-d21a-4189-8f28-73cd76dd24c3" providerId="ADAL" clId="{02360C3C-2A11-48FB-8D6F-14D0341E64EE}" dt="2022-12-06T12:27:18.850" v="123" actId="1076"/>
          <ac:spMkLst>
            <pc:docMk/>
            <pc:sldMk cId="0" sldId="256"/>
            <ac:spMk id="43" creationId="{00000000-0000-0000-0000-000000000000}"/>
          </ac:spMkLst>
        </pc:spChg>
        <pc:spChg chg="mod">
          <ac:chgData name="Lukáš  Jankovič" userId="397d1488-d21a-4189-8f28-73cd76dd24c3" providerId="ADAL" clId="{02360C3C-2A11-48FB-8D6F-14D0341E64EE}" dt="2022-12-08T10:09:16.807" v="1918" actId="20577"/>
          <ac:spMkLst>
            <pc:docMk/>
            <pc:sldMk cId="0" sldId="256"/>
            <ac:spMk id="45" creationId="{00000000-0000-0000-0000-000000000000}"/>
          </ac:spMkLst>
        </pc:spChg>
        <pc:spChg chg="del mod">
          <ac:chgData name="Lukáš  Jankovič" userId="397d1488-d21a-4189-8f28-73cd76dd24c3" providerId="ADAL" clId="{02360C3C-2A11-48FB-8D6F-14D0341E64EE}" dt="2022-12-06T12:26:57.357" v="104" actId="478"/>
          <ac:spMkLst>
            <pc:docMk/>
            <pc:sldMk cId="0" sldId="256"/>
            <ac:spMk id="46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8T10:11:10.024" v="1974" actId="20577"/>
        <pc:sldMkLst>
          <pc:docMk/>
          <pc:sldMk cId="0" sldId="257"/>
        </pc:sldMkLst>
        <pc:spChg chg="del">
          <ac:chgData name="Lukáš  Jankovič" userId="397d1488-d21a-4189-8f28-73cd76dd24c3" providerId="ADAL" clId="{02360C3C-2A11-48FB-8D6F-14D0341E64EE}" dt="2022-12-06T12:27:37.963" v="136" actId="478"/>
          <ac:spMkLst>
            <pc:docMk/>
            <pc:sldMk cId="0" sldId="257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8T10:11:10.024" v="1974" actId="20577"/>
          <ac:spMkLst>
            <pc:docMk/>
            <pc:sldMk cId="0" sldId="257"/>
            <ac:spMk id="4" creationId="{FCAE129B-A014-26AD-32AF-7F07D41A60EB}"/>
          </ac:spMkLst>
        </pc:spChg>
        <pc:spChg chg="add mod">
          <ac:chgData name="Lukáš  Jankovič" userId="397d1488-d21a-4189-8f28-73cd76dd24c3" providerId="ADAL" clId="{02360C3C-2A11-48FB-8D6F-14D0341E64EE}" dt="2022-12-06T12:34:16.390" v="389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02360C3C-2A11-48FB-8D6F-14D0341E64EE}" dt="2022-12-06T12:34:08.169" v="378" actId="478"/>
          <ac:spMkLst>
            <pc:docMk/>
            <pc:sldMk cId="0" sldId="257"/>
            <ac:spMk id="47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02360C3C-2A11-48FB-8D6F-14D0341E64EE}" dt="2022-12-06T12:33:31.822" v="360" actId="1076"/>
        <pc:sldMkLst>
          <pc:docMk/>
          <pc:sldMk cId="178043490" sldId="293"/>
        </pc:sldMkLst>
        <pc:spChg chg="del">
          <ac:chgData name="Lukáš  Jankovič" userId="397d1488-d21a-4189-8f28-73cd76dd24c3" providerId="ADAL" clId="{02360C3C-2A11-48FB-8D6F-14D0341E64EE}" dt="2022-12-06T12:33:11.937" v="341" actId="478"/>
          <ac:spMkLst>
            <pc:docMk/>
            <pc:sldMk cId="178043490" sldId="29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33:17.630" v="354" actId="20577"/>
          <ac:spMkLst>
            <pc:docMk/>
            <pc:sldMk cId="178043490" sldId="293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33:31.822" v="360" actId="1076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mod">
        <pc:chgData name="Lukáš  Jankovič" userId="397d1488-d21a-4189-8f28-73cd76dd24c3" providerId="ADAL" clId="{02360C3C-2A11-48FB-8D6F-14D0341E64EE}" dt="2022-12-06T14:28:59.545" v="1689" actId="1076"/>
        <pc:sldMkLst>
          <pc:docMk/>
          <pc:sldMk cId="3006304084" sldId="294"/>
        </pc:sldMkLst>
        <pc:spChg chg="del mod">
          <ac:chgData name="Lukáš  Jankovič" userId="397d1488-d21a-4189-8f28-73cd76dd24c3" providerId="ADAL" clId="{02360C3C-2A11-48FB-8D6F-14D0341E64EE}" dt="2022-12-06T12:50:50.972" v="1211" actId="478"/>
          <ac:spMkLst>
            <pc:docMk/>
            <pc:sldMk cId="3006304084" sldId="294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54:31.786" v="1266" actId="122"/>
          <ac:spMkLst>
            <pc:docMk/>
            <pc:sldMk cId="3006304084" sldId="294"/>
            <ac:spMk id="6" creationId="{38945EA3-10FA-A8B7-3AC4-1137C9F6FAA3}"/>
          </ac:spMkLst>
        </pc:spChg>
        <pc:spChg chg="mod">
          <ac:chgData name="Lukáš  Jankovič" userId="397d1488-d21a-4189-8f28-73cd76dd24c3" providerId="ADAL" clId="{02360C3C-2A11-48FB-8D6F-14D0341E64EE}" dt="2022-12-06T12:57:02.379" v="1356" actId="20577"/>
          <ac:spMkLst>
            <pc:docMk/>
            <pc:sldMk cId="3006304084" sldId="294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4:28:59.545" v="1689" actId="1076"/>
          <ac:graphicFrameMkLst>
            <pc:docMk/>
            <pc:sldMk cId="3006304084" sldId="294"/>
            <ac:graphicFrameMk id="3" creationId="{F33B2E3E-BBB4-11A3-0EEE-D4D7F42CC57D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7:26.148" v="1361" actId="14734"/>
          <ac:graphicFrameMkLst>
            <pc:docMk/>
            <pc:sldMk cId="3006304084" sldId="294"/>
            <ac:graphicFrameMk id="4" creationId="{539E1349-0D86-0B17-A468-2B655B7F192D}"/>
          </ac:graphicFrameMkLst>
        </pc:graphicFrameChg>
      </pc:sldChg>
      <pc:sldChg chg="addSp delSp modSp mod">
        <pc:chgData name="Lukáš  Jankovič" userId="397d1488-d21a-4189-8f28-73cd76dd24c3" providerId="ADAL" clId="{02360C3C-2A11-48FB-8D6F-14D0341E64EE}" dt="2022-12-06T12:44:53.902" v="779" actId="20577"/>
        <pc:sldMkLst>
          <pc:docMk/>
          <pc:sldMk cId="1955977863" sldId="295"/>
        </pc:sldMkLst>
        <pc:spChg chg="del">
          <ac:chgData name="Lukáš  Jankovič" userId="397d1488-d21a-4189-8f28-73cd76dd24c3" providerId="ADAL" clId="{02360C3C-2A11-48FB-8D6F-14D0341E64EE}" dt="2022-12-06T12:41:38.738" v="673" actId="478"/>
          <ac:spMkLst>
            <pc:docMk/>
            <pc:sldMk cId="1955977863" sldId="295"/>
            <ac:spMk id="2" creationId="{9BBF27CC-6689-B5BB-C5D2-CCDA72A1967C}"/>
          </ac:spMkLst>
        </pc:spChg>
        <pc:spChg chg="add mod">
          <ac:chgData name="Lukáš  Jankovič" userId="397d1488-d21a-4189-8f28-73cd76dd24c3" providerId="ADAL" clId="{02360C3C-2A11-48FB-8D6F-14D0341E64EE}" dt="2022-12-06T12:44:53.902" v="779" actId="20577"/>
          <ac:spMkLst>
            <pc:docMk/>
            <pc:sldMk cId="1955977863" sldId="295"/>
            <ac:spMk id="4" creationId="{BF33090F-4AB2-F528-ED84-D6A728F6C1EA}"/>
          </ac:spMkLst>
        </pc:spChg>
        <pc:spChg chg="mod">
          <ac:chgData name="Lukáš  Jankovič" userId="397d1488-d21a-4189-8f28-73cd76dd24c3" providerId="ADAL" clId="{02360C3C-2A11-48FB-8D6F-14D0341E64EE}" dt="2022-12-06T12:41:13.119" v="672" actId="20577"/>
          <ac:spMkLst>
            <pc:docMk/>
            <pc:sldMk cId="1955977863" sldId="295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02360C3C-2A11-48FB-8D6F-14D0341E64EE}" dt="2022-12-06T12:42:28.421" v="689" actId="1076"/>
          <ac:picMkLst>
            <pc:docMk/>
            <pc:sldMk cId="1955977863" sldId="295"/>
            <ac:picMk id="3" creationId="{F718301C-1360-E884-EEA6-852E15A17709}"/>
          </ac:picMkLst>
        </pc:picChg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249201411" sldId="296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2159701016" sldId="297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972435233" sldId="298"/>
        </pc:sldMkLst>
      </pc:sldChg>
      <pc:sldChg chg="del">
        <pc:chgData name="Lukáš  Jankovič" userId="397d1488-d21a-4189-8f28-73cd76dd24c3" providerId="ADAL" clId="{02360C3C-2A11-48FB-8D6F-14D0341E64EE}" dt="2022-12-06T12:48:23.110" v="1059" actId="47"/>
        <pc:sldMkLst>
          <pc:docMk/>
          <pc:sldMk cId="1300156157" sldId="299"/>
        </pc:sldMkLst>
      </pc:sldChg>
      <pc:sldChg chg="delSp modSp mod">
        <pc:chgData name="Lukáš  Jankovič" userId="397d1488-d21a-4189-8f28-73cd76dd24c3" providerId="ADAL" clId="{02360C3C-2A11-48FB-8D6F-14D0341E64EE}" dt="2022-12-06T12:49:19.361" v="1104" actId="478"/>
        <pc:sldMkLst>
          <pc:docMk/>
          <pc:sldMk cId="2814760506" sldId="300"/>
        </pc:sldMkLst>
        <pc:spChg chg="mod">
          <ac:chgData name="Lukáš  Jankovič" userId="397d1488-d21a-4189-8f28-73cd76dd24c3" providerId="ADAL" clId="{02360C3C-2A11-48FB-8D6F-14D0341E64EE}" dt="2022-12-06T12:49:03.748" v="1103" actId="6549"/>
          <ac:spMkLst>
            <pc:docMk/>
            <pc:sldMk cId="2814760506" sldId="300"/>
            <ac:spMk id="47" creationId="{00000000-0000-0000-0000-000000000000}"/>
          </ac:spMkLst>
        </pc:spChg>
        <pc:spChg chg="del">
          <ac:chgData name="Lukáš  Jankovič" userId="397d1488-d21a-4189-8f28-73cd76dd24c3" providerId="ADAL" clId="{02360C3C-2A11-48FB-8D6F-14D0341E64EE}" dt="2022-12-06T12:49:19.361" v="1104" actId="478"/>
          <ac:spMkLst>
            <pc:docMk/>
            <pc:sldMk cId="2814760506" sldId="300"/>
            <ac:spMk id="49" creationId="{00000000-0000-0000-0000-000000000000}"/>
          </ac:spMkLst>
        </pc:spChg>
      </pc:sldChg>
      <pc:sldChg chg="modSp add mod ord">
        <pc:chgData name="Lukáš  Jankovič" userId="397d1488-d21a-4189-8f28-73cd76dd24c3" providerId="ADAL" clId="{02360C3C-2A11-48FB-8D6F-14D0341E64EE}" dt="2022-12-07T13:52:24.421" v="1799" actId="113"/>
        <pc:sldMkLst>
          <pc:docMk/>
          <pc:sldMk cId="3821491013" sldId="301"/>
        </pc:sldMkLst>
        <pc:spChg chg="mod">
          <ac:chgData name="Lukáš  Jankovič" userId="397d1488-d21a-4189-8f28-73cd76dd24c3" providerId="ADAL" clId="{02360C3C-2A11-48FB-8D6F-14D0341E64EE}" dt="2022-12-07T13:52:24.421" v="1799" actId="113"/>
          <ac:spMkLst>
            <pc:docMk/>
            <pc:sldMk cId="3821491013" sldId="301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0:37.361" v="1201" actId="20577"/>
          <ac:spMkLst>
            <pc:docMk/>
            <pc:sldMk cId="3821491013" sldId="301"/>
            <ac:spMk id="47" creationId="{00000000-0000-0000-0000-000000000000}"/>
          </ac:spMkLst>
        </pc:spChg>
      </pc:sldChg>
      <pc:sldChg chg="addSp delSp modSp add mod ord setBg">
        <pc:chgData name="Lukáš  Jankovič" userId="397d1488-d21a-4189-8f28-73cd76dd24c3" providerId="ADAL" clId="{02360C3C-2A11-48FB-8D6F-14D0341E64EE}" dt="2022-12-08T13:29:24.104" v="2000"/>
        <pc:sldMkLst>
          <pc:docMk/>
          <pc:sldMk cId="3504447408" sldId="302"/>
        </pc:sldMkLst>
        <pc:spChg chg="del">
          <ac:chgData name="Lukáš  Jankovič" userId="397d1488-d21a-4189-8f28-73cd76dd24c3" providerId="ADAL" clId="{02360C3C-2A11-48FB-8D6F-14D0341E64EE}" dt="2022-12-06T12:55:44.800" v="1337" actId="478"/>
          <ac:spMkLst>
            <pc:docMk/>
            <pc:sldMk cId="3504447408" sldId="302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2:57:30.449" v="1363" actId="20577"/>
          <ac:spMkLst>
            <pc:docMk/>
            <pc:sldMk cId="3504447408" sldId="302"/>
            <ac:spMk id="47" creationId="{00000000-0000-0000-0000-000000000000}"/>
          </ac:spMkLst>
        </pc:spChg>
        <pc:graphicFrameChg chg="add mod">
          <ac:chgData name="Lukáš  Jankovič" userId="397d1488-d21a-4189-8f28-73cd76dd24c3" providerId="ADAL" clId="{02360C3C-2A11-48FB-8D6F-14D0341E64EE}" dt="2022-12-06T12:56:16.517" v="1346" actId="1076"/>
          <ac:graphicFrameMkLst>
            <pc:docMk/>
            <pc:sldMk cId="3504447408" sldId="302"/>
            <ac:graphicFrameMk id="3" creationId="{A776C0C6-8266-1A7E-5680-4A8F74313A47}"/>
          </ac:graphicFrameMkLst>
        </pc:graphicFrameChg>
        <pc:graphicFrameChg chg="add mod modGraphic">
          <ac:chgData name="Lukáš  Jankovič" userId="397d1488-d21a-4189-8f28-73cd76dd24c3" providerId="ADAL" clId="{02360C3C-2A11-48FB-8D6F-14D0341E64EE}" dt="2022-12-06T12:56:46.430" v="1352" actId="113"/>
          <ac:graphicFrameMkLst>
            <pc:docMk/>
            <pc:sldMk cId="3504447408" sldId="302"/>
            <ac:graphicFrameMk id="4" creationId="{DDC7E60E-F4FF-F598-9BDF-F0CF0D986C16}"/>
          </ac:graphicFrameMkLst>
        </pc:graphicFrameChg>
      </pc:sldChg>
      <pc:sldChg chg="addSp delSp modSp add mod ord setBg">
        <pc:chgData name="Lukáš  Jankovič" userId="397d1488-d21a-4189-8f28-73cd76dd24c3" providerId="ADAL" clId="{02360C3C-2A11-48FB-8D6F-14D0341E64EE}" dt="2022-12-07T14:05:24.810" v="1913"/>
        <pc:sldMkLst>
          <pc:docMk/>
          <pc:sldMk cId="3889588911" sldId="303"/>
        </pc:sldMkLst>
        <pc:spChg chg="del">
          <ac:chgData name="Lukáš  Jankovič" userId="397d1488-d21a-4189-8f28-73cd76dd24c3" providerId="ADAL" clId="{02360C3C-2A11-48FB-8D6F-14D0341E64EE}" dt="2022-12-06T12:58:28.847" v="1374" actId="478"/>
          <ac:spMkLst>
            <pc:docMk/>
            <pc:sldMk cId="3889588911" sldId="303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6T13:00:49.124" v="1489" actId="20577"/>
          <ac:spMkLst>
            <pc:docMk/>
            <pc:sldMk cId="3889588911" sldId="303"/>
            <ac:spMk id="47" creationId="{00000000-0000-0000-0000-000000000000}"/>
          </ac:spMkLst>
        </pc:spChg>
        <pc:graphicFrameChg chg="add mod modGraphic">
          <ac:chgData name="Lukáš  Jankovič" userId="397d1488-d21a-4189-8f28-73cd76dd24c3" providerId="ADAL" clId="{02360C3C-2A11-48FB-8D6F-14D0341E64EE}" dt="2022-12-06T13:00:15.268" v="1470" actId="14734"/>
          <ac:graphicFrameMkLst>
            <pc:docMk/>
            <pc:sldMk cId="3889588911" sldId="303"/>
            <ac:graphicFrameMk id="3" creationId="{8E105F63-4173-D6C9-5E0E-5E46B05BEE50}"/>
          </ac:graphicFrameMkLst>
        </pc:graphicFrameChg>
      </pc:sldChg>
      <pc:sldChg chg="delSp modSp add mod ord setBg">
        <pc:chgData name="Lukáš  Jankovič" userId="397d1488-d21a-4189-8f28-73cd76dd24c3" providerId="ADAL" clId="{02360C3C-2A11-48FB-8D6F-14D0341E64EE}" dt="2022-12-08T10:12:49.671" v="1998" actId="20577"/>
        <pc:sldMkLst>
          <pc:docMk/>
          <pc:sldMk cId="3717986905" sldId="304"/>
        </pc:sldMkLst>
        <pc:spChg chg="del">
          <ac:chgData name="Lukáš  Jankovič" userId="397d1488-d21a-4189-8f28-73cd76dd24c3" providerId="ADAL" clId="{02360C3C-2A11-48FB-8D6F-14D0341E64EE}" dt="2022-12-06T13:03:55.917" v="1493" actId="478"/>
          <ac:spMkLst>
            <pc:docMk/>
            <pc:sldMk cId="3717986905" sldId="304"/>
            <ac:spMk id="2" creationId="{9BBF27CC-6689-B5BB-C5D2-CCDA72A1967C}"/>
          </ac:spMkLst>
        </pc:spChg>
        <pc:spChg chg="mod">
          <ac:chgData name="Lukáš  Jankovič" userId="397d1488-d21a-4189-8f28-73cd76dd24c3" providerId="ADAL" clId="{02360C3C-2A11-48FB-8D6F-14D0341E64EE}" dt="2022-12-08T10:12:49.671" v="1998" actId="20577"/>
          <ac:spMkLst>
            <pc:docMk/>
            <pc:sldMk cId="3717986905" sldId="30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2CC883A0-8197-4F88-9908-FCF91BE50E47}"/>
    <pc:docChg chg="undo custSel addSld delSld modSld sldOrd">
      <pc:chgData name="Lukáš  Jankovič" userId="397d1488-d21a-4189-8f28-73cd76dd24c3" providerId="ADAL" clId="{2CC883A0-8197-4F88-9908-FCF91BE50E47}" dt="2022-12-14T08:52:24.305" v="3815" actId="20577"/>
      <pc:docMkLst>
        <pc:docMk/>
      </pc:docMkLst>
      <pc:sldChg chg="modSp mod">
        <pc:chgData name="Lukáš  Jankovič" userId="397d1488-d21a-4189-8f28-73cd76dd24c3" providerId="ADAL" clId="{2CC883A0-8197-4F88-9908-FCF91BE50E47}" dt="2022-12-09T15:29:11.275" v="1712" actId="404"/>
        <pc:sldMkLst>
          <pc:docMk/>
          <pc:sldMk cId="0" sldId="256"/>
        </pc:sldMkLst>
        <pc:spChg chg="mod">
          <ac:chgData name="Lukáš  Jankovič" userId="397d1488-d21a-4189-8f28-73cd76dd24c3" providerId="ADAL" clId="{2CC883A0-8197-4F88-9908-FCF91BE50E47}" dt="2022-12-09T15:29:11.275" v="1712" actId="404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2CC883A0-8197-4F88-9908-FCF91BE50E47}" dt="2022-12-09T13:38:42.839" v="937" actId="20577"/>
        <pc:sldMkLst>
          <pc:docMk/>
          <pc:sldMk cId="0" sldId="257"/>
        </pc:sldMkLst>
        <pc:spChg chg="mod">
          <ac:chgData name="Lukáš  Jankovič" userId="397d1488-d21a-4189-8f28-73cd76dd24c3" providerId="ADAL" clId="{2CC883A0-8197-4F88-9908-FCF91BE50E47}" dt="2022-12-09T13:38:42.839" v="93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2CC883A0-8197-4F88-9908-FCF91BE50E47}" dt="2022-12-09T13:36:35.095" v="852" actId="1076"/>
          <ac:spMkLst>
            <pc:docMk/>
            <pc:sldMk cId="0" sldId="257"/>
            <ac:spMk id="5" creationId="{2BCA01DD-8A5B-0B04-3803-1887207CBF80}"/>
          </ac:spMkLst>
        </pc:spChg>
        <pc:spChg chg="add del mod">
          <ac:chgData name="Lukáš  Jankovič" userId="397d1488-d21a-4189-8f28-73cd76dd24c3" providerId="ADAL" clId="{2CC883A0-8197-4F88-9908-FCF91BE50E47}" dt="2022-12-09T13:36:01.156" v="783" actId="478"/>
          <ac:spMkLst>
            <pc:docMk/>
            <pc:sldMk cId="0" sldId="257"/>
            <ac:spMk id="6" creationId="{FC1595E8-7D52-5BF8-A77D-2CAC856D8576}"/>
          </ac:spMkLst>
        </pc:spChg>
        <pc:picChg chg="add mod">
          <ac:chgData name="Lukáš  Jankovič" userId="397d1488-d21a-4189-8f28-73cd76dd24c3" providerId="ADAL" clId="{2CC883A0-8197-4F88-9908-FCF91BE50E47}" dt="2022-12-09T13:36:04.917" v="785" actId="1076"/>
          <ac:picMkLst>
            <pc:docMk/>
            <pc:sldMk cId="0" sldId="257"/>
            <ac:picMk id="2" creationId="{B94D09EF-3BBF-4923-3303-2E9C4248D667}"/>
          </ac:picMkLst>
        </pc:picChg>
      </pc:sldChg>
      <pc:sldChg chg="addSp delSp modSp mod modNotesTx">
        <pc:chgData name="Lukáš  Jankovič" userId="397d1488-d21a-4189-8f28-73cd76dd24c3" providerId="ADAL" clId="{2CC883A0-8197-4F88-9908-FCF91BE50E47}" dt="2022-12-13T16:39:18.674" v="3743" actId="20577"/>
        <pc:sldMkLst>
          <pc:docMk/>
          <pc:sldMk cId="178043490" sldId="293"/>
        </pc:sldMkLst>
        <pc:spChg chg="add mod">
          <ac:chgData name="Lukáš  Jankovič" userId="397d1488-d21a-4189-8f28-73cd76dd24c3" providerId="ADAL" clId="{2CC883A0-8197-4F88-9908-FCF91BE50E47}" dt="2022-12-13T13:03:06.594" v="2139" actId="20577"/>
          <ac:spMkLst>
            <pc:docMk/>
            <pc:sldMk cId="178043490" sldId="293"/>
            <ac:spMk id="2" creationId="{2551A111-974A-3755-569C-1E11A9C97CEC}"/>
          </ac:spMkLst>
        </pc:spChg>
        <pc:spChg chg="mod">
          <ac:chgData name="Lukáš  Jankovič" userId="397d1488-d21a-4189-8f28-73cd76dd24c3" providerId="ADAL" clId="{2CC883A0-8197-4F88-9908-FCF91BE50E47}" dt="2022-12-09T13:14:41.167" v="116" actId="20577"/>
          <ac:spMkLst>
            <pc:docMk/>
            <pc:sldMk cId="178043490" sldId="293"/>
            <ac:spMk id="47" creationId="{00000000-0000-0000-0000-000000000000}"/>
          </ac:spMkLst>
        </pc:spChg>
        <pc:picChg chg="del mod">
          <ac:chgData name="Lukáš  Jankovič" userId="397d1488-d21a-4189-8f28-73cd76dd24c3" providerId="ADAL" clId="{2CC883A0-8197-4F88-9908-FCF91BE50E47}" dt="2022-12-09T13:14:42.805" v="118" actId="478"/>
          <ac:picMkLst>
            <pc:docMk/>
            <pc:sldMk cId="178043490" sldId="293"/>
            <ac:picMk id="3" creationId="{858AE9E1-3356-0376-B245-8477176B1D72}"/>
          </ac:picMkLst>
        </pc:picChg>
      </pc:sldChg>
      <pc:sldChg chg="addSp delSp modSp add mod setBg modNotesTx">
        <pc:chgData name="Lukáš  Jankovič" userId="397d1488-d21a-4189-8f28-73cd76dd24c3" providerId="ADAL" clId="{2CC883A0-8197-4F88-9908-FCF91BE50E47}" dt="2022-12-13T13:26:51.804" v="2766" actId="20577"/>
        <pc:sldMkLst>
          <pc:docMk/>
          <pc:sldMk cId="1338561553" sldId="294"/>
        </pc:sldMkLst>
        <pc:spChg chg="del mod">
          <ac:chgData name="Lukáš  Jankovič" userId="397d1488-d21a-4189-8f28-73cd76dd24c3" providerId="ADAL" clId="{2CC883A0-8197-4F88-9908-FCF91BE50E47}" dt="2022-12-09T13:42:17.592" v="1154" actId="478"/>
          <ac:spMkLst>
            <pc:docMk/>
            <pc:sldMk cId="1338561553" sldId="294"/>
            <ac:spMk id="2" creationId="{2551A111-974A-3755-569C-1E11A9C97CEC}"/>
          </ac:spMkLst>
        </pc:spChg>
        <pc:spChg chg="add mod">
          <ac:chgData name="Lukáš  Jankovič" userId="397d1488-d21a-4189-8f28-73cd76dd24c3" providerId="ADAL" clId="{2CC883A0-8197-4F88-9908-FCF91BE50E47}" dt="2022-12-13T13:11:08.740" v="2292" actId="20577"/>
          <ac:spMkLst>
            <pc:docMk/>
            <pc:sldMk cId="1338561553" sldId="294"/>
            <ac:spMk id="4" creationId="{F0B1E6C1-2341-A387-3E02-ACC493680297}"/>
          </ac:spMkLst>
        </pc:spChg>
        <pc:spChg chg="add mod">
          <ac:chgData name="Lukáš  Jankovič" userId="397d1488-d21a-4189-8f28-73cd76dd24c3" providerId="ADAL" clId="{2CC883A0-8197-4F88-9908-FCF91BE50E47}" dt="2022-12-13T13:15:23.953" v="2375" actId="1076"/>
          <ac:spMkLst>
            <pc:docMk/>
            <pc:sldMk cId="1338561553" sldId="294"/>
            <ac:spMk id="6" creationId="{939720C7-9639-20C0-9741-30FB6D640141}"/>
          </ac:spMkLst>
        </pc:spChg>
        <pc:spChg chg="mod">
          <ac:chgData name="Lukáš  Jankovič" userId="397d1488-d21a-4189-8f28-73cd76dd24c3" providerId="ADAL" clId="{2CC883A0-8197-4F88-9908-FCF91BE50E47}" dt="2022-12-13T13:14:21.566" v="2293" actId="1076"/>
          <ac:spMkLst>
            <pc:docMk/>
            <pc:sldMk cId="1338561553" sldId="29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13T13:14:52.384" v="2372" actId="1076"/>
          <ac:spMkLst>
            <pc:docMk/>
            <pc:sldMk cId="1338561553" sldId="294"/>
            <ac:spMk id="49" creationId="{00000000-0000-0000-0000-000000000000}"/>
          </ac:spMkLst>
        </pc:spChg>
        <pc:graphicFrameChg chg="add mod modGraphic">
          <ac:chgData name="Lukáš  Jankovič" userId="397d1488-d21a-4189-8f28-73cd76dd24c3" providerId="ADAL" clId="{2CC883A0-8197-4F88-9908-FCF91BE50E47}" dt="2022-12-09T13:41:47.702" v="1144" actId="20577"/>
          <ac:graphicFrameMkLst>
            <pc:docMk/>
            <pc:sldMk cId="1338561553" sldId="294"/>
            <ac:graphicFrameMk id="3" creationId="{96B9247D-6D82-7792-644F-760DEC2DC1BC}"/>
          </ac:graphicFrameMkLst>
        </pc:graphicFrame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006304084" sldId="294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1955977863" sldId="295"/>
        </pc:sldMkLst>
      </pc:sldChg>
      <pc:sldChg chg="addSp delSp modSp add mod setBg modNotesTx">
        <pc:chgData name="Lukáš  Jankovič" userId="397d1488-d21a-4189-8f28-73cd76dd24c3" providerId="ADAL" clId="{2CC883A0-8197-4F88-9908-FCF91BE50E47}" dt="2022-12-13T13:27:53.339" v="2949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2CC883A0-8197-4F88-9908-FCF91BE50E47}" dt="2022-12-09T13:43:43.012" v="1179" actId="478"/>
          <ac:spMkLst>
            <pc:docMk/>
            <pc:sldMk cId="2160670466" sldId="295"/>
            <ac:spMk id="2" creationId="{2551A111-974A-3755-569C-1E11A9C97CEC}"/>
          </ac:spMkLst>
        </pc:spChg>
        <pc:spChg chg="add del mod">
          <ac:chgData name="Lukáš  Jankovič" userId="397d1488-d21a-4189-8f28-73cd76dd24c3" providerId="ADAL" clId="{2CC883A0-8197-4F88-9908-FCF91BE50E47}" dt="2022-12-13T13:05:11.481" v="2196" actId="478"/>
          <ac:spMkLst>
            <pc:docMk/>
            <pc:sldMk cId="2160670466" sldId="295"/>
            <ac:spMk id="2" creationId="{501E59B4-A423-8095-C9D9-2A8FE976E227}"/>
          </ac:spMkLst>
        </pc:spChg>
        <pc:spChg chg="add mod">
          <ac:chgData name="Lukáš  Jankovič" userId="397d1488-d21a-4189-8f28-73cd76dd24c3" providerId="ADAL" clId="{2CC883A0-8197-4F88-9908-FCF91BE50E47}" dt="2022-12-13T13:06:09.359" v="2213" actId="1076"/>
          <ac:spMkLst>
            <pc:docMk/>
            <pc:sldMk cId="2160670466" sldId="295"/>
            <ac:spMk id="3" creationId="{E83CB0D5-7AD6-F2A2-F5E1-F82AE5E4E494}"/>
          </ac:spMkLst>
        </pc:spChg>
        <pc:spChg chg="add del mod">
          <ac:chgData name="Lukáš  Jankovič" userId="397d1488-d21a-4189-8f28-73cd76dd24c3" providerId="ADAL" clId="{2CC883A0-8197-4F88-9908-FCF91BE50E47}" dt="2022-12-13T13:05:16.711" v="2198" actId="478"/>
          <ac:spMkLst>
            <pc:docMk/>
            <pc:sldMk cId="2160670466" sldId="295"/>
            <ac:spMk id="5" creationId="{467C3076-4719-05FF-3413-20C47CF0567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6" creationId="{48946234-F789-CFFC-4528-30F4690820F0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7" creationId="{649E1B81-9058-FC43-0D09-CB4EC3593334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8" creationId="{0ED19C2A-72F7-458F-1BD6-324FF917FEC9}"/>
          </ac:spMkLst>
        </pc:spChg>
        <pc:spChg chg="add mod">
          <ac:chgData name="Lukáš  Jankovič" userId="397d1488-d21a-4189-8f28-73cd76dd24c3" providerId="ADAL" clId="{2CC883A0-8197-4F88-9908-FCF91BE50E47}" dt="2022-12-13T13:06:02.525" v="2210" actId="1076"/>
          <ac:spMkLst>
            <pc:docMk/>
            <pc:sldMk cId="2160670466" sldId="295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5:57.841" v="2209" actId="1076"/>
          <ac:spMkLst>
            <pc:docMk/>
            <pc:sldMk cId="2160670466" sldId="295"/>
            <ac:spMk id="12" creationId="{C6F58E6F-AD5D-030A-79D6-1CCB178224ED}"/>
          </ac:spMkLst>
        </pc:spChg>
        <pc:spChg chg="add mod">
          <ac:chgData name="Lukáš  Jankovič" userId="397d1488-d21a-4189-8f28-73cd76dd24c3" providerId="ADAL" clId="{2CC883A0-8197-4F88-9908-FCF91BE50E47}" dt="2022-12-13T13:05:32.249" v="2205" actId="1076"/>
          <ac:spMkLst>
            <pc:docMk/>
            <pc:sldMk cId="2160670466" sldId="295"/>
            <ac:spMk id="13" creationId="{7EC0408C-295C-1A7E-A696-BA28EEDEFC68}"/>
          </ac:spMkLst>
        </pc:spChg>
        <pc:spChg chg="add del mod">
          <ac:chgData name="Lukáš  Jankovič" userId="397d1488-d21a-4189-8f28-73cd76dd24c3" providerId="ADAL" clId="{2CC883A0-8197-4F88-9908-FCF91BE50E47}" dt="2022-12-09T13:53:42.999" v="1280" actId="478"/>
          <ac:spMkLst>
            <pc:docMk/>
            <pc:sldMk cId="2160670466" sldId="295"/>
            <ac:spMk id="14" creationId="{69B3184A-3566-B7BE-E6A0-119F359DC421}"/>
          </ac:spMkLst>
        </pc:spChg>
        <pc:spChg chg="mod">
          <ac:chgData name="Lukáš  Jankovič" userId="397d1488-d21a-4189-8f28-73cd76dd24c3" providerId="ADAL" clId="{2CC883A0-8197-4F88-9908-FCF91BE50E47}" dt="2022-12-13T13:16:21.689" v="2402" actId="20577"/>
          <ac:spMkLst>
            <pc:docMk/>
            <pc:sldMk cId="2160670466" sldId="295"/>
            <ac:spMk id="47" creationId="{00000000-0000-0000-0000-000000000000}"/>
          </ac:spMkLst>
        </pc:spChg>
        <pc:spChg chg="mod">
          <ac:chgData name="Lukáš  Jankovič" userId="397d1488-d21a-4189-8f28-73cd76dd24c3" providerId="ADAL" clId="{2CC883A0-8197-4F88-9908-FCF91BE50E47}" dt="2022-12-09T13:48:59.158" v="1219" actId="1076"/>
          <ac:spMkLst>
            <pc:docMk/>
            <pc:sldMk cId="2160670466" sldId="295"/>
            <ac:spMk id="49" creationId="{00000000-0000-0000-0000-000000000000}"/>
          </ac:spMkLst>
        </pc:spChg>
        <pc:graphicFrameChg chg="add del mod">
          <ac:chgData name="Lukáš  Jankovič" userId="397d1488-d21a-4189-8f28-73cd76dd24c3" providerId="ADAL" clId="{2CC883A0-8197-4F88-9908-FCF91BE50E47}" dt="2022-12-09T13:49:46.078" v="1221"/>
          <ac:graphicFrameMkLst>
            <pc:docMk/>
            <pc:sldMk cId="2160670466" sldId="295"/>
            <ac:graphicFrameMk id="3" creationId="{379D192F-E6A3-E95E-AEB9-345BF5F5988B}"/>
          </ac:graphicFrameMkLst>
        </pc:graphicFrameChg>
        <pc:cxnChg chg="add del">
          <ac:chgData name="Lukáš  Jankovič" userId="397d1488-d21a-4189-8f28-73cd76dd24c3" providerId="ADAL" clId="{2CC883A0-8197-4F88-9908-FCF91BE50E47}" dt="2022-12-09T13:52:21.565" v="1264" actId="478"/>
          <ac:cxnSpMkLst>
            <pc:docMk/>
            <pc:sldMk cId="2160670466" sldId="295"/>
            <ac:cxnSpMk id="11" creationId="{F10B01D5-CEE4-9A8E-0A15-94CA217822A5}"/>
          </ac:cxnSpMkLst>
        </pc:cxnChg>
      </pc:sldChg>
      <pc:sldChg chg="addSp delSp modSp add del mod">
        <pc:chgData name="Lukáš  Jankovič" userId="397d1488-d21a-4189-8f28-73cd76dd24c3" providerId="ADAL" clId="{2CC883A0-8197-4F88-9908-FCF91BE50E47}" dt="2022-12-09T15:42:11.382" v="1920" actId="47"/>
        <pc:sldMkLst>
          <pc:docMk/>
          <pc:sldMk cId="3944056124" sldId="296"/>
        </pc:sldMkLst>
        <pc:spChg chg="add del mod">
          <ac:chgData name="Lukáš  Jankovič" userId="397d1488-d21a-4189-8f28-73cd76dd24c3" providerId="ADAL" clId="{2CC883A0-8197-4F88-9908-FCF91BE50E47}" dt="2022-12-09T15:35:36.113" v="1844" actId="478"/>
          <ac:spMkLst>
            <pc:docMk/>
            <pc:sldMk cId="3944056124" sldId="296"/>
            <ac:spMk id="2" creationId="{AACFD702-6B67-25D9-A067-654E884D09C4}"/>
          </ac:spMkLst>
        </pc:spChg>
        <pc:spChg chg="add mod">
          <ac:chgData name="Lukáš  Jankovič" userId="397d1488-d21a-4189-8f28-73cd76dd24c3" providerId="ADAL" clId="{2CC883A0-8197-4F88-9908-FCF91BE50E47}" dt="2022-12-09T15:35:36.479" v="1845"/>
          <ac:spMkLst>
            <pc:docMk/>
            <pc:sldMk cId="3944056124" sldId="296"/>
            <ac:spMk id="3" creationId="{49D54F25-8111-658B-793F-DA0619B40DFF}"/>
          </ac:spMkLst>
        </pc:spChg>
        <pc:spChg chg="mod">
          <ac:chgData name="Lukáš  Jankovič" userId="397d1488-d21a-4189-8f28-73cd76dd24c3" providerId="ADAL" clId="{2CC883A0-8197-4F88-9908-FCF91BE50E47}" dt="2022-12-09T13:59:59.953" v="1509" actId="20577"/>
          <ac:spMkLst>
            <pc:docMk/>
            <pc:sldMk cId="3944056124" sldId="296"/>
            <ac:spMk id="5" creationId="{467C3076-4719-05FF-3413-20C47CF05679}"/>
          </ac:spMkLst>
        </pc:spChg>
      </pc:sldChg>
      <pc:sldChg chg="addSp delSp modSp add mod">
        <pc:chgData name="Lukáš  Jankovič" userId="397d1488-d21a-4189-8f28-73cd76dd24c3" providerId="ADAL" clId="{2CC883A0-8197-4F88-9908-FCF91BE50E47}" dt="2022-12-14T08:52:24.305" v="3815" actId="20577"/>
        <pc:sldMkLst>
          <pc:docMk/>
          <pc:sldMk cId="2203187384" sldId="297"/>
        </pc:sldMkLst>
        <pc:spChg chg="add del mod">
          <ac:chgData name="Lukáš  Jankovič" userId="397d1488-d21a-4189-8f28-73cd76dd24c3" providerId="ADAL" clId="{2CC883A0-8197-4F88-9908-FCF91BE50E47}" dt="2022-12-13T13:08:09.039" v="2243" actId="478"/>
          <ac:spMkLst>
            <pc:docMk/>
            <pc:sldMk cId="2203187384" sldId="297"/>
            <ac:spMk id="2" creationId="{4710AE96-735A-BA31-C8DF-32DD98D6B95D}"/>
          </ac:spMkLst>
        </pc:spChg>
        <pc:spChg chg="add mod">
          <ac:chgData name="Lukáš  Jankovič" userId="397d1488-d21a-4189-8f28-73cd76dd24c3" providerId="ADAL" clId="{2CC883A0-8197-4F88-9908-FCF91BE50E47}" dt="2022-12-13T13:34:57.274" v="3484" actId="1076"/>
          <ac:spMkLst>
            <pc:docMk/>
            <pc:sldMk cId="2203187384" sldId="297"/>
            <ac:spMk id="3" creationId="{63E0906A-A246-3BD3-9F45-6D3D5A5CEF21}"/>
          </ac:spMkLst>
        </pc:spChg>
        <pc:spChg chg="mod">
          <ac:chgData name="Lukáš  Jankovič" userId="397d1488-d21a-4189-8f28-73cd76dd24c3" providerId="ADAL" clId="{2CC883A0-8197-4F88-9908-FCF91BE50E47}" dt="2022-12-14T08:52:24.305" v="3815" actId="20577"/>
          <ac:spMkLst>
            <pc:docMk/>
            <pc:sldMk cId="2203187384" sldId="297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9" creationId="{236254F1-BB49-6283-583B-233105413696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09T13:57:13.219" v="1355" actId="478"/>
          <ac:spMkLst>
            <pc:docMk/>
            <pc:sldMk cId="2203187384" sldId="297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53.157" v="2412" actId="20577"/>
          <ac:spMkLst>
            <pc:docMk/>
            <pc:sldMk cId="2203187384" sldId="297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2CC883A0-8197-4F88-9908-FCF91BE50E47}" dt="2022-12-13T13:34:35.277" v="3481" actId="1076"/>
          <ac:picMkLst>
            <pc:docMk/>
            <pc:sldMk cId="2203187384" sldId="297"/>
            <ac:picMk id="6" creationId="{7C857C53-32C1-EAC4-6591-FF04DBEE5791}"/>
          </ac:picMkLst>
        </pc:picChg>
      </pc:sldChg>
      <pc:sldChg chg="addSp delSp modSp add mod modNotesTx">
        <pc:chgData name="Lukáš  Jankovič" userId="397d1488-d21a-4189-8f28-73cd76dd24c3" providerId="ADAL" clId="{2CC883A0-8197-4F88-9908-FCF91BE50E47}" dt="2022-12-13T14:05:47.577" v="3534" actId="20577"/>
        <pc:sldMkLst>
          <pc:docMk/>
          <pc:sldMk cId="2081451759" sldId="298"/>
        </pc:sldMkLst>
        <pc:spChg chg="add del mod">
          <ac:chgData name="Lukáš  Jankovič" userId="397d1488-d21a-4189-8f28-73cd76dd24c3" providerId="ADAL" clId="{2CC883A0-8197-4F88-9908-FCF91BE50E47}" dt="2022-12-09T15:35:40.049" v="1846" actId="478"/>
          <ac:spMkLst>
            <pc:docMk/>
            <pc:sldMk cId="2081451759" sldId="298"/>
            <ac:spMk id="2" creationId="{A0450484-4A8A-FF11-3A20-F2342BCF0C73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2" creationId="{B66270A9-8D5D-B144-9ED1-39CD92C92B5A}"/>
          </ac:spMkLst>
        </pc:spChg>
        <pc:spChg chg="add del mod">
          <ac:chgData name="Lukáš  Jankovič" userId="397d1488-d21a-4189-8f28-73cd76dd24c3" providerId="ADAL" clId="{2CC883A0-8197-4F88-9908-FCF91BE50E47}" dt="2022-12-13T13:07:04.628" v="2230" actId="478"/>
          <ac:spMkLst>
            <pc:docMk/>
            <pc:sldMk cId="2081451759" sldId="298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4" creationId="{8BFE5163-171B-D7D2-DCC1-B7630D2C9951}"/>
          </ac:spMkLst>
        </pc:spChg>
        <pc:spChg chg="mod">
          <ac:chgData name="Lukáš  Jankovič" userId="397d1488-d21a-4189-8f28-73cd76dd24c3" providerId="ADAL" clId="{2CC883A0-8197-4F88-9908-FCF91BE50E47}" dt="2022-12-13T13:23:54.352" v="2567" actId="20577"/>
          <ac:spMkLst>
            <pc:docMk/>
            <pc:sldMk cId="2081451759" sldId="298"/>
            <ac:spMk id="5" creationId="{467C3076-4719-05FF-3413-20C47CF05679}"/>
          </ac:spMkLst>
        </pc:spChg>
        <pc:spChg chg="del mod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30.325" v="2233" actId="478"/>
          <ac:spMkLst>
            <pc:docMk/>
            <pc:sldMk cId="2081451759" sldId="298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0" creationId="{8D956603-9B89-EDD0-63EA-89202B0E2B7F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1" creationId="{65CA9FBB-D6C5-D1A2-B698-03B4F1009E51}"/>
          </ac:spMkLst>
        </pc:spChg>
        <pc:spChg chg="del mod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2" creationId="{C6F58E6F-AD5D-030A-79D6-1CCB178224ED}"/>
          </ac:spMkLst>
        </pc:spChg>
        <pc:spChg chg="del">
          <ac:chgData name="Lukáš  Jankovič" userId="397d1488-d21a-4189-8f28-73cd76dd24c3" providerId="ADAL" clId="{2CC883A0-8197-4F88-9908-FCF91BE50E47}" dt="2022-12-13T13:06:59.630" v="2229" actId="478"/>
          <ac:spMkLst>
            <pc:docMk/>
            <pc:sldMk cId="2081451759" sldId="298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42.044" v="2237"/>
          <ac:spMkLst>
            <pc:docMk/>
            <pc:sldMk cId="2081451759" sldId="298"/>
            <ac:spMk id="14" creationId="{3F56A4D3-3334-95B8-2F8F-34E15903EAE6}"/>
          </ac:spMkLst>
        </pc:spChg>
        <pc:spChg chg="mod">
          <ac:chgData name="Lukáš  Jankovič" userId="397d1488-d21a-4189-8f28-73cd76dd24c3" providerId="ADAL" clId="{2CC883A0-8197-4F88-9908-FCF91BE50E47}" dt="2022-12-13T13:16:46.839" v="2410" actId="20577"/>
          <ac:spMkLst>
            <pc:docMk/>
            <pc:sldMk cId="2081451759" sldId="298"/>
            <ac:spMk id="47" creationId="{00000000-0000-0000-0000-000000000000}"/>
          </ac:spMkLst>
        </pc:spChg>
      </pc:sldChg>
      <pc:sldChg chg="add del">
        <pc:chgData name="Lukáš  Jankovič" userId="397d1488-d21a-4189-8f28-73cd76dd24c3" providerId="ADAL" clId="{2CC883A0-8197-4F88-9908-FCF91BE50E47}" dt="2022-12-09T15:33:26.056" v="1814" actId="47"/>
        <pc:sldMkLst>
          <pc:docMk/>
          <pc:sldMk cId="2092675406" sldId="299"/>
        </pc:sldMkLst>
      </pc:sldChg>
      <pc:sldChg chg="add del setBg">
        <pc:chgData name="Lukáš  Jankovič" userId="397d1488-d21a-4189-8f28-73cd76dd24c3" providerId="ADAL" clId="{2CC883A0-8197-4F88-9908-FCF91BE50E47}" dt="2022-12-09T15:33:45.350" v="1815"/>
        <pc:sldMkLst>
          <pc:docMk/>
          <pc:sldMk cId="2814760506" sldId="300"/>
        </pc:sldMkLst>
      </pc:sldChg>
      <pc:sldChg chg="addSp delSp modSp add mod ord modNotesTx">
        <pc:chgData name="Lukáš  Jankovič" userId="397d1488-d21a-4189-8f28-73cd76dd24c3" providerId="ADAL" clId="{2CC883A0-8197-4F88-9908-FCF91BE50E47}" dt="2022-12-13T13:29:56.713" v="3328" actId="20577"/>
        <pc:sldMkLst>
          <pc:docMk/>
          <pc:sldMk cId="1477389708" sldId="301"/>
        </pc:sldMkLst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2" creationId="{8329CAA8-4053-CA21-98A8-4C3126093673}"/>
          </ac:spMkLst>
        </pc:spChg>
        <pc:spChg chg="del mod">
          <ac:chgData name="Lukáš  Jankovič" userId="397d1488-d21a-4189-8f28-73cd76dd24c3" providerId="ADAL" clId="{2CC883A0-8197-4F88-9908-FCF91BE50E47}" dt="2022-12-13T13:07:39.302" v="2235" actId="478"/>
          <ac:spMkLst>
            <pc:docMk/>
            <pc:sldMk cId="1477389708" sldId="301"/>
            <ac:spMk id="3" creationId="{16B4631B-897B-2B8B-F049-A88596AA3004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4" creationId="{B3442EC6-1074-8E2F-F4B6-0980E7369924}"/>
          </ac:spMkLst>
        </pc:spChg>
        <pc:spChg chg="mod">
          <ac:chgData name="Lukáš  Jankovič" userId="397d1488-d21a-4189-8f28-73cd76dd24c3" providerId="ADAL" clId="{2CC883A0-8197-4F88-9908-FCF91BE50E47}" dt="2022-12-13T13:18:28.797" v="2495" actId="14100"/>
          <ac:spMkLst>
            <pc:docMk/>
            <pc:sldMk cId="1477389708" sldId="301"/>
            <ac:spMk id="5" creationId="{467C3076-4719-05FF-3413-20C47CF0567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6" creationId="{48946234-F789-CFFC-4528-30F4690820F0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7" creationId="{649E1B81-9058-FC43-0D09-CB4EC3593334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8" creationId="{0ED19C2A-72F7-458F-1BD6-324FF917FEC9}"/>
          </ac:spMkLst>
        </pc:spChg>
        <pc:spChg chg="del">
          <ac:chgData name="Lukáš  Jankovič" userId="397d1488-d21a-4189-8f28-73cd76dd24c3" providerId="ADAL" clId="{2CC883A0-8197-4F88-9908-FCF91BE50E47}" dt="2022-12-13T13:07:22.946" v="2231" actId="478"/>
          <ac:spMkLst>
            <pc:docMk/>
            <pc:sldMk cId="1477389708" sldId="301"/>
            <ac:spMk id="9" creationId="{236254F1-BB49-6283-583B-233105413696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0" creationId="{6AFE1FED-8994-2BB0-E955-FF93C901135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1" creationId="{1E81959D-877C-B7E3-0E41-8E875B3F4C1D}"/>
          </ac:spMkLst>
        </pc:spChg>
        <pc:spChg chg="del mod">
          <ac:chgData name="Lukáš  Jankovič" userId="397d1488-d21a-4189-8f28-73cd76dd24c3" providerId="ADAL" clId="{2CC883A0-8197-4F88-9908-FCF91BE50E47}" dt="2022-12-13T13:06:45.920" v="2226" actId="478"/>
          <ac:spMkLst>
            <pc:docMk/>
            <pc:sldMk cId="1477389708" sldId="301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13" creationId="{7EC0408C-295C-1A7E-A696-BA28EEDEFC68}"/>
          </ac:spMkLst>
        </pc:spChg>
        <pc:spChg chg="add mod">
          <ac:chgData name="Lukáš  Jankovič" userId="397d1488-d21a-4189-8f28-73cd76dd24c3" providerId="ADAL" clId="{2CC883A0-8197-4F88-9908-FCF91BE50E47}" dt="2022-12-13T13:07:39.716" v="2236"/>
          <ac:spMkLst>
            <pc:docMk/>
            <pc:sldMk cId="1477389708" sldId="301"/>
            <ac:spMk id="14" creationId="{36D26878-0211-D7C6-0EB9-A75D8ED396DB}"/>
          </ac:spMkLst>
        </pc:spChg>
        <pc:spChg chg="mod">
          <ac:chgData name="Lukáš  Jankovič" userId="397d1488-d21a-4189-8f28-73cd76dd24c3" providerId="ADAL" clId="{2CC883A0-8197-4F88-9908-FCF91BE50E47}" dt="2022-12-13T13:17:06.990" v="2413" actId="20577"/>
          <ac:spMkLst>
            <pc:docMk/>
            <pc:sldMk cId="1477389708" sldId="301"/>
            <ac:spMk id="47" creationId="{00000000-0000-0000-0000-000000000000}"/>
          </ac:spMkLst>
        </pc:spChg>
        <pc:spChg chg="del mod">
          <ac:chgData name="Lukáš  Jankovič" userId="397d1488-d21a-4189-8f28-73cd76dd24c3" providerId="ADAL" clId="{2CC883A0-8197-4F88-9908-FCF91BE50E47}" dt="2022-12-13T13:06:44.223" v="2224" actId="478"/>
          <ac:spMkLst>
            <pc:docMk/>
            <pc:sldMk cId="1477389708" sldId="301"/>
            <ac:spMk id="49" creationId="{00000000-0000-0000-0000-000000000000}"/>
          </ac:spMkLst>
        </pc:spChg>
      </pc:sldChg>
      <pc:sldChg chg="add del setBg">
        <pc:chgData name="Lukáš  Jankovič" userId="397d1488-d21a-4189-8f28-73cd76dd24c3" providerId="ADAL" clId="{2CC883A0-8197-4F88-9908-FCF91BE50E47}" dt="2022-12-09T15:35:00.829" v="1824"/>
        <pc:sldMkLst>
          <pc:docMk/>
          <pc:sldMk cId="1868697237" sldId="301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21491013" sldId="301"/>
        </pc:sldMkLst>
      </pc:sldChg>
      <pc:sldChg chg="addSp delSp modSp add mod modNotesTx">
        <pc:chgData name="Lukáš  Jankovič" userId="397d1488-d21a-4189-8f28-73cd76dd24c3" providerId="ADAL" clId="{2CC883A0-8197-4F88-9908-FCF91BE50E47}" dt="2022-12-14T08:52:16.402" v="3803" actId="20577"/>
        <pc:sldMkLst>
          <pc:docMk/>
          <pc:sldMk cId="112418288" sldId="302"/>
        </pc:sldMkLst>
        <pc:spChg chg="add mod">
          <ac:chgData name="Lukáš  Jankovič" userId="397d1488-d21a-4189-8f28-73cd76dd24c3" providerId="ADAL" clId="{2CC883A0-8197-4F88-9908-FCF91BE50E47}" dt="2022-12-13T13:06:37.488" v="2222" actId="1076"/>
          <ac:spMkLst>
            <pc:docMk/>
            <pc:sldMk cId="112418288" sldId="302"/>
            <ac:spMk id="2" creationId="{DD8728F1-2E1A-59C8-9FC5-C52343CC8D44}"/>
          </ac:spMkLst>
        </pc:spChg>
        <pc:spChg chg="del">
          <ac:chgData name="Lukáš  Jankovič" userId="397d1488-d21a-4189-8f28-73cd76dd24c3" providerId="ADAL" clId="{2CC883A0-8197-4F88-9908-FCF91BE50E47}" dt="2022-12-13T13:06:20.014" v="2214" actId="478"/>
          <ac:spMkLst>
            <pc:docMk/>
            <pc:sldMk cId="112418288" sldId="302"/>
            <ac:spMk id="3" creationId="{E83CB0D5-7AD6-F2A2-F5E1-F82AE5E4E494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6" creationId="{48946234-F789-CFFC-4528-30F4690820F0}"/>
          </ac:spMkLst>
        </pc:spChg>
        <pc:spChg chg="mod">
          <ac:chgData name="Lukáš  Jankovič" userId="397d1488-d21a-4189-8f28-73cd76dd24c3" providerId="ADAL" clId="{2CC883A0-8197-4F88-9908-FCF91BE50E47}" dt="2022-12-13T13:07:33.539" v="2234" actId="1076"/>
          <ac:spMkLst>
            <pc:docMk/>
            <pc:sldMk cId="112418288" sldId="302"/>
            <ac:spMk id="9" creationId="{236254F1-BB49-6283-583B-233105413696}"/>
          </ac:spMkLst>
        </pc:spChg>
        <pc:spChg chg="del mod">
          <ac:chgData name="Lukáš  Jankovič" userId="397d1488-d21a-4189-8f28-73cd76dd24c3" providerId="ADAL" clId="{2CC883A0-8197-4F88-9908-FCF91BE50E47}" dt="2022-12-13T13:06:21.721" v="2216" actId="478"/>
          <ac:spMkLst>
            <pc:docMk/>
            <pc:sldMk cId="112418288" sldId="302"/>
            <ac:spMk id="12" creationId="{C6F58E6F-AD5D-030A-79D6-1CCB178224ED}"/>
          </ac:spMkLst>
        </pc:spChg>
        <pc:spChg chg="del mod">
          <ac:chgData name="Lukáš  Jankovič" userId="397d1488-d21a-4189-8f28-73cd76dd24c3" providerId="ADAL" clId="{2CC883A0-8197-4F88-9908-FCF91BE50E47}" dt="2022-12-13T13:06:25.491" v="2219" actId="478"/>
          <ac:spMkLst>
            <pc:docMk/>
            <pc:sldMk cId="112418288" sldId="302"/>
            <ac:spMk id="13" creationId="{7EC0408C-295C-1A7E-A696-BA28EEDEFC68}"/>
          </ac:spMkLst>
        </pc:spChg>
        <pc:spChg chg="mod">
          <ac:chgData name="Lukáš  Jankovič" userId="397d1488-d21a-4189-8f28-73cd76dd24c3" providerId="ADAL" clId="{2CC883A0-8197-4F88-9908-FCF91BE50E47}" dt="2022-12-13T13:16:30.685" v="2405" actId="20577"/>
          <ac:spMkLst>
            <pc:docMk/>
            <pc:sldMk cId="112418288" sldId="302"/>
            <ac:spMk id="47" creationId="{00000000-0000-0000-0000-000000000000}"/>
          </ac:spMkLst>
        </pc:spChg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504447408" sldId="302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889588911" sldId="303"/>
        </pc:sldMkLst>
      </pc:sldChg>
      <pc:sldChg chg="del">
        <pc:chgData name="Lukáš  Jankovič" userId="397d1488-d21a-4189-8f28-73cd76dd24c3" providerId="ADAL" clId="{2CC883A0-8197-4F88-9908-FCF91BE50E47}" dt="2022-12-09T13:17:53.836" v="457" actId="47"/>
        <pc:sldMkLst>
          <pc:docMk/>
          <pc:sldMk cId="3717986905" sldId="304"/>
        </pc:sldMkLst>
      </pc:sldChg>
    </pc:docChg>
  </pc:docChgLst>
  <pc:docChgLst>
    <pc:chgData name="Lukáš  Jankovič" userId="397d1488-d21a-4189-8f28-73cd76dd24c3" providerId="ADAL" clId="{BCFEF141-CF5C-4E88-B54E-8F23C37E8661}"/>
    <pc:docChg chg="custSel addSld delSld modSld">
      <pc:chgData name="Lukáš  Jankovič" userId="397d1488-d21a-4189-8f28-73cd76dd24c3" providerId="ADAL" clId="{BCFEF141-CF5C-4E88-B54E-8F23C37E8661}" dt="2023-04-04T13:09:30.508" v="1790" actId="20577"/>
      <pc:docMkLst>
        <pc:docMk/>
      </pc:docMkLst>
      <pc:sldChg chg="modSp mod modNotesTx">
        <pc:chgData name="Lukáš  Jankovič" userId="397d1488-d21a-4189-8f28-73cd76dd24c3" providerId="ADAL" clId="{BCFEF141-CF5C-4E88-B54E-8F23C37E8661}" dt="2023-04-04T13:09:30.508" v="1790" actId="20577"/>
        <pc:sldMkLst>
          <pc:docMk/>
          <pc:sldMk cId="0" sldId="256"/>
        </pc:sldMkLst>
        <pc:spChg chg="mod">
          <ac:chgData name="Lukáš  Jankovič" userId="397d1488-d21a-4189-8f28-73cd76dd24c3" providerId="ADAL" clId="{BCFEF141-CF5C-4E88-B54E-8F23C37E8661}" dt="2023-03-27T08:18:08.752" v="20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BCFEF141-CF5C-4E88-B54E-8F23C37E8661}" dt="2023-03-27T08:34:50.025" v="241" actId="20577"/>
        <pc:sldMkLst>
          <pc:docMk/>
          <pc:sldMk cId="0" sldId="257"/>
        </pc:sldMkLst>
        <pc:spChg chg="mod">
          <ac:chgData name="Lukáš  Jankovič" userId="397d1488-d21a-4189-8f28-73cd76dd24c3" providerId="ADAL" clId="{BCFEF141-CF5C-4E88-B54E-8F23C37E8661}" dt="2023-03-27T08:32:36.581" v="201" actId="5793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BCFEF141-CF5C-4E88-B54E-8F23C37E8661}" dt="2023-03-27T08:34:50.025" v="241" actId="20577"/>
          <ac:spMkLst>
            <pc:docMk/>
            <pc:sldMk cId="0" sldId="257"/>
            <ac:spMk id="5" creationId="{2BCA01DD-8A5B-0B04-3803-1887207CBF80}"/>
          </ac:spMkLst>
        </pc:spChg>
        <pc:spChg chg="mod">
          <ac:chgData name="Lukáš  Jankovič" userId="397d1488-d21a-4189-8f28-73cd76dd24c3" providerId="ADAL" clId="{BCFEF141-CF5C-4E88-B54E-8F23C37E8661}" dt="2023-03-27T08:33:49.391" v="205" actId="20577"/>
          <ac:spMkLst>
            <pc:docMk/>
            <pc:sldMk cId="0" sldId="257"/>
            <ac:spMk id="9" creationId="{D4F59774-BBF4-E5B6-1A4D-13A3EDFB47C8}"/>
          </ac:spMkLst>
        </pc:spChg>
        <pc:picChg chg="add mod">
          <ac:chgData name="Lukáš  Jankovič" userId="397d1488-d21a-4189-8f28-73cd76dd24c3" providerId="ADAL" clId="{BCFEF141-CF5C-4E88-B54E-8F23C37E8661}" dt="2023-03-27T08:34:32.396" v="211" actId="1076"/>
          <ac:picMkLst>
            <pc:docMk/>
            <pc:sldMk cId="0" sldId="257"/>
            <ac:picMk id="3" creationId="{4834BC45-5878-8D7F-1C8E-66A9CFA3010A}"/>
          </ac:picMkLst>
        </pc:picChg>
        <pc:picChg chg="del">
          <ac:chgData name="Lukáš  Jankovič" userId="397d1488-d21a-4189-8f28-73cd76dd24c3" providerId="ADAL" clId="{BCFEF141-CF5C-4E88-B54E-8F23C37E8661}" dt="2023-03-27T08:34:06.878" v="206" actId="478"/>
          <ac:picMkLst>
            <pc:docMk/>
            <pc:sldMk cId="0" sldId="257"/>
            <ac:picMk id="6" creationId="{4478608B-DD42-AF9C-FE9F-DE69004049D4}"/>
          </ac:picMkLst>
        </pc:picChg>
      </pc:sldChg>
      <pc:sldChg chg="modSp mod">
        <pc:chgData name="Lukáš  Jankovič" userId="397d1488-d21a-4189-8f28-73cd76dd24c3" providerId="ADAL" clId="{BCFEF141-CF5C-4E88-B54E-8F23C37E8661}" dt="2023-03-27T08:21:52.305" v="199" actId="20577"/>
        <pc:sldMkLst>
          <pc:docMk/>
          <pc:sldMk cId="1338561553" sldId="294"/>
        </pc:sldMkLst>
        <pc:spChg chg="mod">
          <ac:chgData name="Lukáš  Jankovič" userId="397d1488-d21a-4189-8f28-73cd76dd24c3" providerId="ADAL" clId="{BCFEF141-CF5C-4E88-B54E-8F23C37E8661}" dt="2023-03-27T08:21:52.305" v="199" actId="20577"/>
          <ac:spMkLst>
            <pc:docMk/>
            <pc:sldMk cId="1338561553" sldId="294"/>
            <ac:spMk id="6" creationId="{939720C7-9639-20C0-9741-30FB6D640141}"/>
          </ac:spMkLst>
        </pc:spChg>
      </pc:sldChg>
      <pc:sldChg chg="modSp mod">
        <pc:chgData name="Lukáš  Jankovič" userId="397d1488-d21a-4189-8f28-73cd76dd24c3" providerId="ADAL" clId="{BCFEF141-CF5C-4E88-B54E-8F23C37E8661}" dt="2023-03-29T07:38:55.046" v="1312" actId="20577"/>
        <pc:sldMkLst>
          <pc:docMk/>
          <pc:sldMk cId="2160670466" sldId="295"/>
        </pc:sldMkLst>
        <pc:spChg chg="mod">
          <ac:chgData name="Lukáš  Jankovič" userId="397d1488-d21a-4189-8f28-73cd76dd24c3" providerId="ADAL" clId="{BCFEF141-CF5C-4E88-B54E-8F23C37E8661}" dt="2023-03-29T07:38:55.046" v="1312" actId="20577"/>
          <ac:spMkLst>
            <pc:docMk/>
            <pc:sldMk cId="2160670466" sldId="295"/>
            <ac:spMk id="3" creationId="{B53DAA7C-E432-7FC7-DEC4-3B1E0CCF87D9}"/>
          </ac:spMkLst>
        </pc:spChg>
      </pc:sldChg>
      <pc:sldChg chg="addSp delSp modSp mod">
        <pc:chgData name="Lukáš  Jankovič" userId="397d1488-d21a-4189-8f28-73cd76dd24c3" providerId="ADAL" clId="{BCFEF141-CF5C-4E88-B54E-8F23C37E8661}" dt="2023-03-29T10:28:54.569" v="1713" actId="20577"/>
        <pc:sldMkLst>
          <pc:docMk/>
          <pc:sldMk cId="2081451759" sldId="298"/>
        </pc:sldMkLst>
        <pc:spChg chg="mod">
          <ac:chgData name="Lukáš  Jankovič" userId="397d1488-d21a-4189-8f28-73cd76dd24c3" providerId="ADAL" clId="{BCFEF141-CF5C-4E88-B54E-8F23C37E8661}" dt="2023-03-29T10:28:54.569" v="1713" actId="20577"/>
          <ac:spMkLst>
            <pc:docMk/>
            <pc:sldMk cId="2081451759" sldId="298"/>
            <ac:spMk id="2" creationId="{559FA025-FB0A-E65F-9F32-F4C73A516A3A}"/>
          </ac:spMkLst>
        </pc:spChg>
        <pc:spChg chg="mod">
          <ac:chgData name="Lukáš  Jankovič" userId="397d1488-d21a-4189-8f28-73cd76dd24c3" providerId="ADAL" clId="{BCFEF141-CF5C-4E88-B54E-8F23C37E8661}" dt="2023-03-29T10:28:21.776" v="1706" actId="14100"/>
          <ac:spMkLst>
            <pc:docMk/>
            <pc:sldMk cId="2081451759" sldId="298"/>
            <ac:spMk id="5" creationId="{467C3076-4719-05FF-3413-20C47CF05679}"/>
          </ac:spMkLst>
        </pc:spChg>
        <pc:picChg chg="del">
          <ac:chgData name="Lukáš  Jankovič" userId="397d1488-d21a-4189-8f28-73cd76dd24c3" providerId="ADAL" clId="{BCFEF141-CF5C-4E88-B54E-8F23C37E8661}" dt="2023-03-27T08:35:25.163" v="248" actId="478"/>
          <ac:picMkLst>
            <pc:docMk/>
            <pc:sldMk cId="2081451759" sldId="298"/>
            <ac:picMk id="3" creationId="{06F1FF66-73DF-3885-B715-D627E5917672}"/>
          </ac:picMkLst>
        </pc:picChg>
        <pc:picChg chg="add mod">
          <ac:chgData name="Lukáš  Jankovič" userId="397d1488-d21a-4189-8f28-73cd76dd24c3" providerId="ADAL" clId="{BCFEF141-CF5C-4E88-B54E-8F23C37E8661}" dt="2023-03-27T08:35:25.536" v="249"/>
          <ac:picMkLst>
            <pc:docMk/>
            <pc:sldMk cId="2081451759" sldId="298"/>
            <ac:picMk id="4" creationId="{2912EAF3-4AFB-402D-8104-6FE831E23203}"/>
          </ac:picMkLst>
        </pc:picChg>
      </pc:sldChg>
      <pc:sldChg chg="addSp delSp modSp del mod">
        <pc:chgData name="Lukáš  Jankovič" userId="397d1488-d21a-4189-8f28-73cd76dd24c3" providerId="ADAL" clId="{BCFEF141-CF5C-4E88-B54E-8F23C37E8661}" dt="2023-03-29T10:27:09.432" v="1705" actId="47"/>
        <pc:sldMkLst>
          <pc:docMk/>
          <pc:sldMk cId="1477389708" sldId="301"/>
        </pc:sldMkLst>
        <pc:spChg chg="mod">
          <ac:chgData name="Lukáš  Jankovič" userId="397d1488-d21a-4189-8f28-73cd76dd24c3" providerId="ADAL" clId="{BCFEF141-CF5C-4E88-B54E-8F23C37E8661}" dt="2023-03-29T10:23:29.875" v="1417"/>
          <ac:spMkLst>
            <pc:docMk/>
            <pc:sldMk cId="1477389708" sldId="301"/>
            <ac:spMk id="2" creationId="{0C510721-DFDA-AFCF-485D-9B5A71D8EB5A}"/>
          </ac:spMkLst>
        </pc:spChg>
        <pc:picChg chg="del">
          <ac:chgData name="Lukáš  Jankovič" userId="397d1488-d21a-4189-8f28-73cd76dd24c3" providerId="ADAL" clId="{BCFEF141-CF5C-4E88-B54E-8F23C37E8661}" dt="2023-03-27T08:35:34.028" v="252" actId="478"/>
          <ac:picMkLst>
            <pc:docMk/>
            <pc:sldMk cId="1477389708" sldId="301"/>
            <ac:picMk id="4" creationId="{81D9FEA1-16F9-3ED4-8FFF-022B259E364C}"/>
          </ac:picMkLst>
        </pc:picChg>
        <pc:picChg chg="add mod">
          <ac:chgData name="Lukáš  Jankovič" userId="397d1488-d21a-4189-8f28-73cd76dd24c3" providerId="ADAL" clId="{BCFEF141-CF5C-4E88-B54E-8F23C37E8661}" dt="2023-03-27T08:35:34.353" v="253"/>
          <ac:picMkLst>
            <pc:docMk/>
            <pc:sldMk cId="1477389708" sldId="301"/>
            <ac:picMk id="6" creationId="{D1501606-11A5-20D1-F866-EC727378FDB9}"/>
          </ac:picMkLst>
        </pc:picChg>
      </pc:sldChg>
      <pc:sldChg chg="addSp delSp modSp mod">
        <pc:chgData name="Lukáš  Jankovič" userId="397d1488-d21a-4189-8f28-73cd76dd24c3" providerId="ADAL" clId="{BCFEF141-CF5C-4E88-B54E-8F23C37E8661}" dt="2023-03-29T10:28:51.030" v="1711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BCFEF141-CF5C-4E88-B54E-8F23C37E8661}" dt="2023-03-29T10:26:05.172" v="1598" actId="20577"/>
          <ac:spMkLst>
            <pc:docMk/>
            <pc:sldMk cId="112418288" sldId="302"/>
            <ac:spMk id="5" creationId="{467C3076-4719-05FF-3413-20C47CF05679}"/>
          </ac:spMkLst>
        </pc:spChg>
        <pc:spChg chg="mod">
          <ac:chgData name="Lukáš  Jankovič" userId="397d1488-d21a-4189-8f28-73cd76dd24c3" providerId="ADAL" clId="{BCFEF141-CF5C-4E88-B54E-8F23C37E8661}" dt="2023-03-29T10:28:51.030" v="1711" actId="20577"/>
          <ac:spMkLst>
            <pc:docMk/>
            <pc:sldMk cId="112418288" sldId="302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BCFEF141-CF5C-4E88-B54E-8F23C37E8661}" dt="2023-03-27T08:35:08.972" v="242" actId="478"/>
          <ac:picMkLst>
            <pc:docMk/>
            <pc:sldMk cId="112418288" sldId="302"/>
            <ac:picMk id="3" creationId="{8E2573AD-1744-EC99-2D3D-9336A6935B47}"/>
          </ac:picMkLst>
        </pc:picChg>
        <pc:picChg chg="add mod">
          <ac:chgData name="Lukáš  Jankovič" userId="397d1488-d21a-4189-8f28-73cd76dd24c3" providerId="ADAL" clId="{BCFEF141-CF5C-4E88-B54E-8F23C37E8661}" dt="2023-03-27T08:35:21.680" v="247" actId="1076"/>
          <ac:picMkLst>
            <pc:docMk/>
            <pc:sldMk cId="112418288" sldId="302"/>
            <ac:picMk id="6" creationId="{88781C72-F880-42C4-AB7D-1DE87798CD6D}"/>
          </ac:picMkLst>
        </pc:picChg>
      </pc:sldChg>
      <pc:sldChg chg="addSp delSp modSp del mod">
        <pc:chgData name="Lukáš  Jankovič" userId="397d1488-d21a-4189-8f28-73cd76dd24c3" providerId="ADAL" clId="{BCFEF141-CF5C-4E88-B54E-8F23C37E8661}" dt="2023-03-29T10:26:59.895" v="1704" actId="47"/>
        <pc:sldMkLst>
          <pc:docMk/>
          <pc:sldMk cId="1831876653" sldId="304"/>
        </pc:sldMkLst>
        <pc:spChg chg="mod">
          <ac:chgData name="Lukáš  Jankovič" userId="397d1488-d21a-4189-8f28-73cd76dd24c3" providerId="ADAL" clId="{BCFEF141-CF5C-4E88-B54E-8F23C37E8661}" dt="2023-03-29T10:23:26.924" v="1416"/>
          <ac:spMkLst>
            <pc:docMk/>
            <pc:sldMk cId="1831876653" sldId="304"/>
            <ac:spMk id="2" creationId="{6F4885C6-F51F-C14D-C567-015555B7C513}"/>
          </ac:spMkLst>
        </pc:spChg>
        <pc:picChg chg="del">
          <ac:chgData name="Lukáš  Jankovič" userId="397d1488-d21a-4189-8f28-73cd76dd24c3" providerId="ADAL" clId="{BCFEF141-CF5C-4E88-B54E-8F23C37E8661}" dt="2023-03-27T08:35:30.993" v="250" actId="478"/>
          <ac:picMkLst>
            <pc:docMk/>
            <pc:sldMk cId="1831876653" sldId="304"/>
            <ac:picMk id="3" creationId="{79E004AB-2C01-05DA-3834-931647D90531}"/>
          </ac:picMkLst>
        </pc:picChg>
        <pc:picChg chg="add mod">
          <ac:chgData name="Lukáš  Jankovič" userId="397d1488-d21a-4189-8f28-73cd76dd24c3" providerId="ADAL" clId="{BCFEF141-CF5C-4E88-B54E-8F23C37E8661}" dt="2023-03-27T08:35:31.327" v="251"/>
          <ac:picMkLst>
            <pc:docMk/>
            <pc:sldMk cId="1831876653" sldId="304"/>
            <ac:picMk id="4" creationId="{5E34CB5A-38EE-7632-8537-992F7746DEB3}"/>
          </ac:picMkLst>
        </pc:picChg>
      </pc:sldChg>
      <pc:sldChg chg="modSp mod">
        <pc:chgData name="Lukáš  Jankovič" userId="397d1488-d21a-4189-8f28-73cd76dd24c3" providerId="ADAL" clId="{BCFEF141-CF5C-4E88-B54E-8F23C37E8661}" dt="2023-03-27T08:21:25.561" v="187" actId="20577"/>
        <pc:sldMkLst>
          <pc:docMk/>
          <pc:sldMk cId="896634058" sldId="309"/>
        </pc:sldMkLst>
        <pc:spChg chg="mod">
          <ac:chgData name="Lukáš  Jankovič" userId="397d1488-d21a-4189-8f28-73cd76dd24c3" providerId="ADAL" clId="{BCFEF141-CF5C-4E88-B54E-8F23C37E8661}" dt="2023-03-27T08:21:25.561" v="187" actId="20577"/>
          <ac:spMkLst>
            <pc:docMk/>
            <pc:sldMk cId="896634058" sldId="309"/>
            <ac:spMk id="3" creationId="{BE0955EF-5DC4-463C-F731-89052217FF12}"/>
          </ac:spMkLst>
        </pc:spChg>
        <pc:graphicFrameChg chg="mod">
          <ac:chgData name="Lukáš  Jankovič" userId="397d1488-d21a-4189-8f28-73cd76dd24c3" providerId="ADAL" clId="{BCFEF141-CF5C-4E88-B54E-8F23C37E8661}" dt="2023-03-27T08:20:16.844" v="167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1181498423" sldId="310"/>
        </pc:sldMkLst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1823906145" sldId="311"/>
        </pc:sldMkLst>
      </pc:sldChg>
      <pc:sldChg chg="del">
        <pc:chgData name="Lukáš  Jankovič" userId="397d1488-d21a-4189-8f28-73cd76dd24c3" providerId="ADAL" clId="{BCFEF141-CF5C-4E88-B54E-8F23C37E8661}" dt="2023-03-27T08:19:36.555" v="162" actId="47"/>
        <pc:sldMkLst>
          <pc:docMk/>
          <pc:sldMk cId="2868467137" sldId="312"/>
        </pc:sldMkLst>
      </pc:sldChg>
      <pc:sldChg chg="delSp modSp mod">
        <pc:chgData name="Lukáš  Jankovič" userId="397d1488-d21a-4189-8f28-73cd76dd24c3" providerId="ADAL" clId="{BCFEF141-CF5C-4E88-B54E-8F23C37E8661}" dt="2023-03-29T11:12:36.762" v="1789" actId="20577"/>
        <pc:sldMkLst>
          <pc:docMk/>
          <pc:sldMk cId="873575911" sldId="313"/>
        </pc:sldMkLst>
        <pc:spChg chg="mod">
          <ac:chgData name="Lukáš  Jankovič" userId="397d1488-d21a-4189-8f28-73cd76dd24c3" providerId="ADAL" clId="{BCFEF141-CF5C-4E88-B54E-8F23C37E8661}" dt="2023-03-29T11:12:36.762" v="1789" actId="20577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BCFEF141-CF5C-4E88-B54E-8F23C37E8661}" dt="2023-03-29T07:23:12.361" v="317" actId="20577"/>
          <ac:spMkLst>
            <pc:docMk/>
            <pc:sldMk cId="873575911" sldId="313"/>
            <ac:spMk id="5" creationId="{2BCA01DD-8A5B-0B04-3803-1887207CBF80}"/>
          </ac:spMkLst>
        </pc:spChg>
        <pc:picChg chg="del">
          <ac:chgData name="Lukáš  Jankovič" userId="397d1488-d21a-4189-8f28-73cd76dd24c3" providerId="ADAL" clId="{BCFEF141-CF5C-4E88-B54E-8F23C37E8661}" dt="2023-03-29T07:23:17.215" v="319" actId="478"/>
          <ac:picMkLst>
            <pc:docMk/>
            <pc:sldMk cId="873575911" sldId="313"/>
            <ac:picMk id="3" creationId="{BE904EB7-C04E-08CC-1A21-9AB83D8871B5}"/>
          </ac:picMkLst>
        </pc:picChg>
        <pc:picChg chg="del mod">
          <ac:chgData name="Lukáš  Jankovič" userId="397d1488-d21a-4189-8f28-73cd76dd24c3" providerId="ADAL" clId="{BCFEF141-CF5C-4E88-B54E-8F23C37E8661}" dt="2023-03-29T07:23:15.290" v="318" actId="478"/>
          <ac:picMkLst>
            <pc:docMk/>
            <pc:sldMk cId="873575911" sldId="313"/>
            <ac:picMk id="8" creationId="{D91D2ECB-C72F-1585-5EBA-FC0DD068F7F6}"/>
          </ac:picMkLst>
        </pc:picChg>
        <pc:picChg chg="del">
          <ac:chgData name="Lukáš  Jankovič" userId="397d1488-d21a-4189-8f28-73cd76dd24c3" providerId="ADAL" clId="{BCFEF141-CF5C-4E88-B54E-8F23C37E8661}" dt="2023-03-29T07:23:18.813" v="320" actId="478"/>
          <ac:picMkLst>
            <pc:docMk/>
            <pc:sldMk cId="873575911" sldId="313"/>
            <ac:picMk id="11" creationId="{FD0ED3C6-846C-5E5C-A03F-4BC56C5BCCF6}"/>
          </ac:picMkLst>
        </pc:picChg>
      </pc:sldChg>
      <pc:sldChg chg="addSp delSp modSp add mod">
        <pc:chgData name="Lukáš  Jankovič" userId="397d1488-d21a-4189-8f28-73cd76dd24c3" providerId="ADAL" clId="{BCFEF141-CF5C-4E88-B54E-8F23C37E8661}" dt="2023-03-29T11:08:31.627" v="1780" actId="20577"/>
        <pc:sldMkLst>
          <pc:docMk/>
          <pc:sldMk cId="4078816756" sldId="314"/>
        </pc:sldMkLst>
        <pc:spChg chg="add mod">
          <ac:chgData name="Lukáš  Jankovič" userId="397d1488-d21a-4189-8f28-73cd76dd24c3" providerId="ADAL" clId="{BCFEF141-CF5C-4E88-B54E-8F23C37E8661}" dt="2023-03-29T10:30:07.072" v="1743" actId="1076"/>
          <ac:spMkLst>
            <pc:docMk/>
            <pc:sldMk cId="4078816756" sldId="314"/>
            <ac:spMk id="2" creationId="{C2F32182-795C-DC56-5734-146A7B1CBDB3}"/>
          </ac:spMkLst>
        </pc:spChg>
        <pc:spChg chg="del">
          <ac:chgData name="Lukáš  Jankovič" userId="397d1488-d21a-4189-8f28-73cd76dd24c3" providerId="ADAL" clId="{BCFEF141-CF5C-4E88-B54E-8F23C37E8661}" dt="2023-03-29T10:29:58.986" v="1741" actId="478"/>
          <ac:spMkLst>
            <pc:docMk/>
            <pc:sldMk cId="4078816756" sldId="314"/>
            <ac:spMk id="3" creationId="{B53DAA7C-E432-7FC7-DEC4-3B1E0CCF87D9}"/>
          </ac:spMkLst>
        </pc:spChg>
        <pc:spChg chg="add mod">
          <ac:chgData name="Lukáš  Jankovič" userId="397d1488-d21a-4189-8f28-73cd76dd24c3" providerId="ADAL" clId="{BCFEF141-CF5C-4E88-B54E-8F23C37E8661}" dt="2023-03-29T10:30:23.503" v="1745" actId="1076"/>
          <ac:spMkLst>
            <pc:docMk/>
            <pc:sldMk cId="4078816756" sldId="314"/>
            <ac:spMk id="4" creationId="{960EC00D-5150-C97B-CA0F-EA5784BD8E41}"/>
          </ac:spMkLst>
        </pc:spChg>
        <pc:spChg chg="add mod">
          <ac:chgData name="Lukáš  Jankovič" userId="397d1488-d21a-4189-8f28-73cd76dd24c3" providerId="ADAL" clId="{BCFEF141-CF5C-4E88-B54E-8F23C37E8661}" dt="2023-03-29T10:39:37.707" v="1759" actId="1076"/>
          <ac:spMkLst>
            <pc:docMk/>
            <pc:sldMk cId="4078816756" sldId="314"/>
            <ac:spMk id="5" creationId="{304AE632-E2F9-253F-EC4A-7303C522A23E}"/>
          </ac:spMkLst>
        </pc:spChg>
        <pc:spChg chg="mod">
          <ac:chgData name="Lukáš  Jankovič" userId="397d1488-d21a-4189-8f28-73cd76dd24c3" providerId="ADAL" clId="{BCFEF141-CF5C-4E88-B54E-8F23C37E8661}" dt="2023-03-29T11:08:31.627" v="1780" actId="20577"/>
          <ac:spMkLst>
            <pc:docMk/>
            <pc:sldMk cId="4078816756" sldId="314"/>
            <ac:spMk id="47" creationId="{00000000-0000-0000-0000-000000000000}"/>
          </ac:spMkLst>
        </pc:spChg>
      </pc:sldChg>
    </pc:docChg>
  </pc:docChgLst>
  <pc:docChgLst>
    <pc:chgData name="Lukáš  Jankovič" userId="397d1488-d21a-4189-8f28-73cd76dd24c3" providerId="ADAL" clId="{3CE3A43D-A340-4476-B7A6-6F2B0ED53872}"/>
    <pc:docChg chg="custSel addSld delSld modSld">
      <pc:chgData name="Lukáš  Jankovič" userId="397d1488-d21a-4189-8f28-73cd76dd24c3" providerId="ADAL" clId="{3CE3A43D-A340-4476-B7A6-6F2B0ED53872}" dt="2023-06-29T07:37:42.215" v="2537" actId="20577"/>
      <pc:docMkLst>
        <pc:docMk/>
      </pc:docMkLst>
      <pc:sldChg chg="modSp mod">
        <pc:chgData name="Lukáš  Jankovič" userId="397d1488-d21a-4189-8f28-73cd76dd24c3" providerId="ADAL" clId="{3CE3A43D-A340-4476-B7A6-6F2B0ED53872}" dt="2023-06-29T07:31:17.524" v="2490" actId="20577"/>
        <pc:sldMkLst>
          <pc:docMk/>
          <pc:sldMk cId="0" sldId="256"/>
        </pc:sldMkLst>
        <pc:spChg chg="mod">
          <ac:chgData name="Lukáš  Jankovič" userId="397d1488-d21a-4189-8f28-73cd76dd24c3" providerId="ADAL" clId="{3CE3A43D-A340-4476-B7A6-6F2B0ED53872}" dt="2023-06-29T07:31:17.524" v="2490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3CE3A43D-A340-4476-B7A6-6F2B0ED53872}" dt="2023-06-29T07:36:45.465" v="2536" actId="20577"/>
        <pc:sldMkLst>
          <pc:docMk/>
          <pc:sldMk cId="0" sldId="257"/>
        </pc:sldMkLst>
        <pc:spChg chg="mod">
          <ac:chgData name="Lukáš  Jankovič" userId="397d1488-d21a-4189-8f28-73cd76dd24c3" providerId="ADAL" clId="{3CE3A43D-A340-4476-B7A6-6F2B0ED53872}" dt="2023-06-29T07:36:45.465" v="2536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3CE3A43D-A340-4476-B7A6-6F2B0ED53872}" dt="2023-05-23T12:11:16.821" v="288" actId="20577"/>
          <ac:spMkLst>
            <pc:docMk/>
            <pc:sldMk cId="0" sldId="257"/>
            <ac:spMk id="5" creationId="{2BCA01DD-8A5B-0B04-3803-1887207CBF80}"/>
          </ac:spMkLst>
        </pc:spChg>
        <pc:spChg chg="mod">
          <ac:chgData name="Lukáš  Jankovič" userId="397d1488-d21a-4189-8f28-73cd76dd24c3" providerId="ADAL" clId="{3CE3A43D-A340-4476-B7A6-6F2B0ED53872}" dt="2023-06-29T07:32:23.767" v="2522" actId="1076"/>
          <ac:spMkLst>
            <pc:docMk/>
            <pc:sldMk cId="0" sldId="257"/>
            <ac:spMk id="9" creationId="{D4F59774-BBF4-E5B6-1A4D-13A3EDFB47C8}"/>
          </ac:spMkLst>
        </pc:spChg>
        <pc:picChg chg="add mod">
          <ac:chgData name="Lukáš  Jankovič" userId="397d1488-d21a-4189-8f28-73cd76dd24c3" providerId="ADAL" clId="{3CE3A43D-A340-4476-B7A6-6F2B0ED53872}" dt="2023-05-23T12:20:51.456" v="1245" actId="1076"/>
          <ac:picMkLst>
            <pc:docMk/>
            <pc:sldMk cId="0" sldId="257"/>
            <ac:picMk id="3" creationId="{4AD4DD9E-14AC-1479-29A5-F1A52F92870F}"/>
          </ac:picMkLst>
        </pc:picChg>
        <pc:picChg chg="del">
          <ac:chgData name="Lukáš  Jankovič" userId="397d1488-d21a-4189-8f28-73cd76dd24c3" providerId="ADAL" clId="{3CE3A43D-A340-4476-B7A6-6F2B0ED53872}" dt="2023-05-23T12:09:13.488" v="252" actId="478"/>
          <ac:picMkLst>
            <pc:docMk/>
            <pc:sldMk cId="0" sldId="257"/>
            <ac:picMk id="6" creationId="{9756D445-83E4-3825-995A-DABF108E42FF}"/>
          </ac:picMkLst>
        </pc:picChg>
      </pc:sldChg>
      <pc:sldChg chg="modSp mod">
        <pc:chgData name="Lukáš  Jankovič" userId="397d1488-d21a-4189-8f28-73cd76dd24c3" providerId="ADAL" clId="{3CE3A43D-A340-4476-B7A6-6F2B0ED53872}" dt="2023-06-29T07:32:06.030" v="2521" actId="20577"/>
        <pc:sldMkLst>
          <pc:docMk/>
          <pc:sldMk cId="1338561553" sldId="294"/>
        </pc:sldMkLst>
        <pc:spChg chg="mod">
          <ac:chgData name="Lukáš  Jankovič" userId="397d1488-d21a-4189-8f28-73cd76dd24c3" providerId="ADAL" clId="{3CE3A43D-A340-4476-B7A6-6F2B0ED53872}" dt="2023-06-29T07:32:06.030" v="2521" actId="20577"/>
          <ac:spMkLst>
            <pc:docMk/>
            <pc:sldMk cId="1338561553" sldId="294"/>
            <ac:spMk id="6" creationId="{939720C7-9639-20C0-9741-30FB6D640141}"/>
          </ac:spMkLst>
        </pc:spChg>
      </pc:sldChg>
      <pc:sldChg chg="modSp mod">
        <pc:chgData name="Lukáš  Jankovič" userId="397d1488-d21a-4189-8f28-73cd76dd24c3" providerId="ADAL" clId="{3CE3A43D-A340-4476-B7A6-6F2B0ED53872}" dt="2023-06-28T12:54:37.417" v="2479" actId="20577"/>
        <pc:sldMkLst>
          <pc:docMk/>
          <pc:sldMk cId="2160670466" sldId="295"/>
        </pc:sldMkLst>
        <pc:spChg chg="mod">
          <ac:chgData name="Lukáš  Jankovič" userId="397d1488-d21a-4189-8f28-73cd76dd24c3" providerId="ADAL" clId="{3CE3A43D-A340-4476-B7A6-6F2B0ED53872}" dt="2023-06-28T12:01:57.708" v="1580" actId="113"/>
          <ac:spMkLst>
            <pc:docMk/>
            <pc:sldMk cId="2160670466" sldId="295"/>
            <ac:spMk id="3" creationId="{B53DAA7C-E432-7FC7-DEC4-3B1E0CCF87D9}"/>
          </ac:spMkLst>
        </pc:spChg>
        <pc:spChg chg="mod">
          <ac:chgData name="Lukáš  Jankovič" userId="397d1488-d21a-4189-8f28-73cd76dd24c3" providerId="ADAL" clId="{3CE3A43D-A340-4476-B7A6-6F2B0ED53872}" dt="2023-06-28T12:54:37.417" v="2479" actId="20577"/>
          <ac:spMkLst>
            <pc:docMk/>
            <pc:sldMk cId="2160670466" sldId="295"/>
            <ac:spMk id="47" creationId="{00000000-0000-0000-0000-000000000000}"/>
          </ac:spMkLst>
        </pc:spChg>
      </pc:sldChg>
      <pc:sldChg chg="modSp mod">
        <pc:chgData name="Lukáš  Jankovič" userId="397d1488-d21a-4189-8f28-73cd76dd24c3" providerId="ADAL" clId="{3CE3A43D-A340-4476-B7A6-6F2B0ED53872}" dt="2023-06-28T11:52:32.092" v="1576" actId="20577"/>
        <pc:sldMkLst>
          <pc:docMk/>
          <pc:sldMk cId="2814760506" sldId="300"/>
        </pc:sldMkLst>
        <pc:spChg chg="mod">
          <ac:chgData name="Lukáš  Jankovič" userId="397d1488-d21a-4189-8f28-73cd76dd24c3" providerId="ADAL" clId="{3CE3A43D-A340-4476-B7A6-6F2B0ED53872}" dt="2023-06-28T11:52:32.092" v="1576" actId="20577"/>
          <ac:spMkLst>
            <pc:docMk/>
            <pc:sldMk cId="2814760506" sldId="300"/>
            <ac:spMk id="47" creationId="{00000000-0000-0000-0000-000000000000}"/>
          </ac:spMkLst>
        </pc:spChg>
      </pc:sldChg>
      <pc:sldChg chg="modSp mod modNotesTx">
        <pc:chgData name="Lukáš  Jankovič" userId="397d1488-d21a-4189-8f28-73cd76dd24c3" providerId="ADAL" clId="{3CE3A43D-A340-4476-B7A6-6F2B0ED53872}" dt="2023-06-28T11:49:56.973" v="1460" actId="20577"/>
        <pc:sldMkLst>
          <pc:docMk/>
          <pc:sldMk cId="896634058" sldId="309"/>
        </pc:sldMkLst>
        <pc:spChg chg="mod">
          <ac:chgData name="Lukáš  Jankovič" userId="397d1488-d21a-4189-8f28-73cd76dd24c3" providerId="ADAL" clId="{3CE3A43D-A340-4476-B7A6-6F2B0ED53872}" dt="2023-05-23T12:06:43.492" v="83" actId="20577"/>
          <ac:spMkLst>
            <pc:docMk/>
            <pc:sldMk cId="896634058" sldId="309"/>
            <ac:spMk id="3" creationId="{BE0955EF-5DC4-463C-F731-89052217FF12}"/>
          </ac:spMkLst>
        </pc:spChg>
        <pc:graphicFrameChg chg="mod">
          <ac:chgData name="Lukáš  Jankovič" userId="397d1488-d21a-4189-8f28-73cd76dd24c3" providerId="ADAL" clId="{3CE3A43D-A340-4476-B7A6-6F2B0ED53872}" dt="2023-05-23T12:04:36.661" v="77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addSp delSp modSp mod modNotesTx">
        <pc:chgData name="Lukáš  Jankovič" userId="397d1488-d21a-4189-8f28-73cd76dd24c3" providerId="ADAL" clId="{3CE3A43D-A340-4476-B7A6-6F2B0ED53872}" dt="2023-06-28T12:29:52.051" v="2241" actId="20577"/>
        <pc:sldMkLst>
          <pc:docMk/>
          <pc:sldMk cId="873575911" sldId="313"/>
        </pc:sldMkLst>
        <pc:spChg chg="mod">
          <ac:chgData name="Lukáš  Jankovič" userId="397d1488-d21a-4189-8f28-73cd76dd24c3" providerId="ADAL" clId="{3CE3A43D-A340-4476-B7A6-6F2B0ED53872}" dt="2023-06-28T12:29:43.840" v="2235" actId="20577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3CE3A43D-A340-4476-B7A6-6F2B0ED53872}" dt="2023-05-23T12:10:56.152" v="278" actId="20577"/>
          <ac:spMkLst>
            <pc:docMk/>
            <pc:sldMk cId="873575911" sldId="313"/>
            <ac:spMk id="5" creationId="{2BCA01DD-8A5B-0B04-3803-1887207CBF80}"/>
          </ac:spMkLst>
        </pc:spChg>
        <pc:picChg chg="del">
          <ac:chgData name="Lukáš  Jankovič" userId="397d1488-d21a-4189-8f28-73cd76dd24c3" providerId="ADAL" clId="{3CE3A43D-A340-4476-B7A6-6F2B0ED53872}" dt="2023-06-28T11:51:31.387" v="1559" actId="478"/>
          <ac:picMkLst>
            <pc:docMk/>
            <pc:sldMk cId="873575911" sldId="313"/>
            <ac:picMk id="3" creationId="{4CCBB742-D9DA-F42D-9A47-0FE514465829}"/>
          </ac:picMkLst>
        </pc:picChg>
        <pc:picChg chg="add mod">
          <ac:chgData name="Lukáš  Jankovič" userId="397d1488-d21a-4189-8f28-73cd76dd24c3" providerId="ADAL" clId="{3CE3A43D-A340-4476-B7A6-6F2B0ED53872}" dt="2023-06-28T11:51:41.397" v="1564" actId="1076"/>
          <ac:picMkLst>
            <pc:docMk/>
            <pc:sldMk cId="873575911" sldId="313"/>
            <ac:picMk id="6" creationId="{6F1939F4-526E-0689-E2C1-AE52F79F34BB}"/>
          </ac:picMkLst>
        </pc:picChg>
        <pc:picChg chg="del">
          <ac:chgData name="Lukáš  Jankovič" userId="397d1488-d21a-4189-8f28-73cd76dd24c3" providerId="ADAL" clId="{3CE3A43D-A340-4476-B7A6-6F2B0ED53872}" dt="2023-06-28T12:01:34.695" v="1577" actId="478"/>
          <ac:picMkLst>
            <pc:docMk/>
            <pc:sldMk cId="873575911" sldId="313"/>
            <ac:picMk id="7" creationId="{E0F6E173-51C0-C515-8961-E1A79A7BAC65}"/>
          </ac:picMkLst>
        </pc:picChg>
        <pc:picChg chg="add mod">
          <ac:chgData name="Lukáš  Jankovič" userId="397d1488-d21a-4189-8f28-73cd76dd24c3" providerId="ADAL" clId="{3CE3A43D-A340-4476-B7A6-6F2B0ED53872}" dt="2023-06-28T12:12:20.727" v="1952" actId="1076"/>
          <ac:picMkLst>
            <pc:docMk/>
            <pc:sldMk cId="873575911" sldId="313"/>
            <ac:picMk id="9" creationId="{0B0BE35F-76C8-ED5F-E787-38E4D4FE1E9C}"/>
          </ac:picMkLst>
        </pc:picChg>
      </pc:sldChg>
      <pc:sldChg chg="addSp delSp modSp mod">
        <pc:chgData name="Lukáš  Jankovič" userId="397d1488-d21a-4189-8f28-73cd76dd24c3" providerId="ADAL" clId="{3CE3A43D-A340-4476-B7A6-6F2B0ED53872}" dt="2023-06-29T07:33:13.051" v="2523" actId="1076"/>
        <pc:sldMkLst>
          <pc:docMk/>
          <pc:sldMk cId="4078816756" sldId="314"/>
        </pc:sldMkLst>
        <pc:spChg chg="mod">
          <ac:chgData name="Lukáš  Jankovič" userId="397d1488-d21a-4189-8f28-73cd76dd24c3" providerId="ADAL" clId="{3CE3A43D-A340-4476-B7A6-6F2B0ED53872}" dt="2023-06-28T12:08:39.597" v="1879" actId="13926"/>
          <ac:spMkLst>
            <pc:docMk/>
            <pc:sldMk cId="4078816756" sldId="314"/>
            <ac:spMk id="2" creationId="{C2F32182-795C-DC56-5734-146A7B1CBDB3}"/>
          </ac:spMkLst>
        </pc:spChg>
        <pc:spChg chg="mod">
          <ac:chgData name="Lukáš  Jankovič" userId="397d1488-d21a-4189-8f28-73cd76dd24c3" providerId="ADAL" clId="{3CE3A43D-A340-4476-B7A6-6F2B0ED53872}" dt="2023-06-28T12:08:51.168" v="1882" actId="115"/>
          <ac:spMkLst>
            <pc:docMk/>
            <pc:sldMk cId="4078816756" sldId="314"/>
            <ac:spMk id="4" creationId="{960EC00D-5150-C97B-CA0F-EA5784BD8E41}"/>
          </ac:spMkLst>
        </pc:spChg>
        <pc:spChg chg="mod">
          <ac:chgData name="Lukáš  Jankovič" userId="397d1488-d21a-4189-8f28-73cd76dd24c3" providerId="ADAL" clId="{3CE3A43D-A340-4476-B7A6-6F2B0ED53872}" dt="2023-06-29T07:33:13.051" v="2523" actId="1076"/>
          <ac:spMkLst>
            <pc:docMk/>
            <pc:sldMk cId="4078816756" sldId="314"/>
            <ac:spMk id="5" creationId="{304AE632-E2F9-253F-EC4A-7303C522A23E}"/>
          </ac:spMkLst>
        </pc:spChg>
        <pc:spChg chg="mod">
          <ac:chgData name="Lukáš  Jankovič" userId="397d1488-d21a-4189-8f28-73cd76dd24c3" providerId="ADAL" clId="{3CE3A43D-A340-4476-B7A6-6F2B0ED53872}" dt="2023-06-28T12:54:41.803" v="2481" actId="20577"/>
          <ac:spMkLst>
            <pc:docMk/>
            <pc:sldMk cId="4078816756" sldId="314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3CE3A43D-A340-4476-B7A6-6F2B0ED53872}" dt="2023-05-23T12:20:54.380" v="1246" actId="478"/>
          <ac:picMkLst>
            <pc:docMk/>
            <pc:sldMk cId="4078816756" sldId="314"/>
            <ac:picMk id="6" creationId="{3EE3B3A9-CE30-50DF-003E-45C5ABFBAE9D}"/>
          </ac:picMkLst>
        </pc:picChg>
        <pc:picChg chg="add mod">
          <ac:chgData name="Lukáš  Jankovič" userId="397d1488-d21a-4189-8f28-73cd76dd24c3" providerId="ADAL" clId="{3CE3A43D-A340-4476-B7A6-6F2B0ED53872}" dt="2023-05-23T12:20:57.093" v="1248" actId="1076"/>
          <ac:picMkLst>
            <pc:docMk/>
            <pc:sldMk cId="4078816756" sldId="314"/>
            <ac:picMk id="7" creationId="{F8A014C8-AFEF-A90A-172C-B25FA3A30240}"/>
          </ac:picMkLst>
        </pc:picChg>
      </pc:sldChg>
      <pc:sldChg chg="delSp modSp add mod">
        <pc:chgData name="Lukáš  Jankovič" userId="397d1488-d21a-4189-8f28-73cd76dd24c3" providerId="ADAL" clId="{3CE3A43D-A340-4476-B7A6-6F2B0ED53872}" dt="2023-06-28T12:54:51.309" v="2488" actId="20577"/>
        <pc:sldMkLst>
          <pc:docMk/>
          <pc:sldMk cId="2050650961" sldId="315"/>
        </pc:sldMkLst>
        <pc:spChg chg="mod">
          <ac:chgData name="Lukáš  Jankovič" userId="397d1488-d21a-4189-8f28-73cd76dd24c3" providerId="ADAL" clId="{3CE3A43D-A340-4476-B7A6-6F2B0ED53872}" dt="2023-06-28T12:08:20.111" v="1876" actId="1076"/>
          <ac:spMkLst>
            <pc:docMk/>
            <pc:sldMk cId="2050650961" sldId="315"/>
            <ac:spMk id="2" creationId="{C2F32182-795C-DC56-5734-146A7B1CBDB3}"/>
          </ac:spMkLst>
        </pc:spChg>
        <pc:spChg chg="del">
          <ac:chgData name="Lukáš  Jankovič" userId="397d1488-d21a-4189-8f28-73cd76dd24c3" providerId="ADAL" clId="{3CE3A43D-A340-4476-B7A6-6F2B0ED53872}" dt="2023-06-28T12:07:37.495" v="1756" actId="478"/>
          <ac:spMkLst>
            <pc:docMk/>
            <pc:sldMk cId="2050650961" sldId="315"/>
            <ac:spMk id="4" creationId="{960EC00D-5150-C97B-CA0F-EA5784BD8E41}"/>
          </ac:spMkLst>
        </pc:spChg>
        <pc:spChg chg="del">
          <ac:chgData name="Lukáš  Jankovič" userId="397d1488-d21a-4189-8f28-73cd76dd24c3" providerId="ADAL" clId="{3CE3A43D-A340-4476-B7A6-6F2B0ED53872}" dt="2023-06-28T12:07:36.097" v="1755" actId="478"/>
          <ac:spMkLst>
            <pc:docMk/>
            <pc:sldMk cId="2050650961" sldId="315"/>
            <ac:spMk id="5" creationId="{304AE632-E2F9-253F-EC4A-7303C522A23E}"/>
          </ac:spMkLst>
        </pc:spChg>
        <pc:spChg chg="mod">
          <ac:chgData name="Lukáš  Jankovič" userId="397d1488-d21a-4189-8f28-73cd76dd24c3" providerId="ADAL" clId="{3CE3A43D-A340-4476-B7A6-6F2B0ED53872}" dt="2023-06-28T12:54:51.309" v="2488" actId="20577"/>
          <ac:spMkLst>
            <pc:docMk/>
            <pc:sldMk cId="2050650961" sldId="315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3CE3A43D-A340-4476-B7A6-6F2B0ED53872}" dt="2023-06-28T12:07:22.346" v="1752" actId="478"/>
          <ac:picMkLst>
            <pc:docMk/>
            <pc:sldMk cId="2050650961" sldId="315"/>
            <ac:picMk id="7" creationId="{F8A014C8-AFEF-A90A-172C-B25FA3A30240}"/>
          </ac:picMkLst>
        </pc:picChg>
      </pc:sldChg>
      <pc:sldChg chg="del">
        <pc:chgData name="Lukáš  Jankovič" userId="397d1488-d21a-4189-8f28-73cd76dd24c3" providerId="ADAL" clId="{3CE3A43D-A340-4476-B7A6-6F2B0ED53872}" dt="2023-05-23T12:11:27.208" v="290" actId="47"/>
        <pc:sldMkLst>
          <pc:docMk/>
          <pc:sldMk cId="3199828927" sldId="315"/>
        </pc:sldMkLst>
      </pc:sldChg>
      <pc:sldChg chg="add del">
        <pc:chgData name="Lukáš  Jankovič" userId="397d1488-d21a-4189-8f28-73cd76dd24c3" providerId="ADAL" clId="{3CE3A43D-A340-4476-B7A6-6F2B0ED53872}" dt="2023-06-28T12:06:27.675" v="1582" actId="47"/>
        <pc:sldMkLst>
          <pc:docMk/>
          <pc:sldMk cId="3548905534" sldId="315"/>
        </pc:sldMkLst>
      </pc:sldChg>
      <pc:sldChg chg="del">
        <pc:chgData name="Lukáš  Jankovič" userId="397d1488-d21a-4189-8f28-73cd76dd24c3" providerId="ADAL" clId="{3CE3A43D-A340-4476-B7A6-6F2B0ED53872}" dt="2023-05-23T12:11:25.073" v="289" actId="47"/>
        <pc:sldMkLst>
          <pc:docMk/>
          <pc:sldMk cId="1093200076" sldId="316"/>
        </pc:sldMkLst>
      </pc:sldChg>
      <pc:sldChg chg="addSp delSp modSp add mod setBg modNotesTx">
        <pc:chgData name="Lukáš  Jankovič" userId="397d1488-d21a-4189-8f28-73cd76dd24c3" providerId="ADAL" clId="{3CE3A43D-A340-4476-B7A6-6F2B0ED53872}" dt="2023-06-29T07:37:42.215" v="2537" actId="20577"/>
        <pc:sldMkLst>
          <pc:docMk/>
          <pc:sldMk cId="3807158983" sldId="316"/>
        </pc:sldMkLst>
        <pc:spChg chg="mod">
          <ac:chgData name="Lukáš  Jankovič" userId="397d1488-d21a-4189-8f28-73cd76dd24c3" providerId="ADAL" clId="{3CE3A43D-A340-4476-B7A6-6F2B0ED53872}" dt="2023-06-29T07:37:42.215" v="2537" actId="20577"/>
          <ac:spMkLst>
            <pc:docMk/>
            <pc:sldMk cId="3807158983" sldId="316"/>
            <ac:spMk id="4" creationId="{FCAE129B-A014-26AD-32AF-7F07D41A60EB}"/>
          </ac:spMkLst>
        </pc:spChg>
        <pc:spChg chg="mod">
          <ac:chgData name="Lukáš  Jankovič" userId="397d1488-d21a-4189-8f28-73cd76dd24c3" providerId="ADAL" clId="{3CE3A43D-A340-4476-B7A6-6F2B0ED53872}" dt="2023-06-28T12:13:50.933" v="1999" actId="20577"/>
          <ac:spMkLst>
            <pc:docMk/>
            <pc:sldMk cId="3807158983" sldId="316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3CE3A43D-A340-4476-B7A6-6F2B0ED53872}" dt="2023-06-28T12:31:28.149" v="2275" actId="1076"/>
          <ac:spMkLst>
            <pc:docMk/>
            <pc:sldMk cId="3807158983" sldId="316"/>
            <ac:spMk id="11" creationId="{030C162E-CDE8-08C3-3B6A-97C5B2E0AA6E}"/>
          </ac:spMkLst>
        </pc:spChg>
        <pc:spChg chg="add mod">
          <ac:chgData name="Lukáš  Jankovič" userId="397d1488-d21a-4189-8f28-73cd76dd24c3" providerId="ADAL" clId="{3CE3A43D-A340-4476-B7A6-6F2B0ED53872}" dt="2023-06-28T12:35:25.275" v="2366" actId="1076"/>
          <ac:spMkLst>
            <pc:docMk/>
            <pc:sldMk cId="3807158983" sldId="316"/>
            <ac:spMk id="12" creationId="{486E78B8-A9F5-33C9-8312-AE9C947FA6CD}"/>
          </ac:spMkLst>
        </pc:spChg>
        <pc:spChg chg="del">
          <ac:chgData name="Lukáš  Jankovič" userId="397d1488-d21a-4189-8f28-73cd76dd24c3" providerId="ADAL" clId="{3CE3A43D-A340-4476-B7A6-6F2B0ED53872}" dt="2023-06-28T12:16:19.937" v="2076" actId="478"/>
          <ac:spMkLst>
            <pc:docMk/>
            <pc:sldMk cId="3807158983" sldId="316"/>
            <ac:spMk id="49" creationId="{00000000-0000-0000-0000-000000000000}"/>
          </ac:spMkLst>
        </pc:spChg>
        <pc:picChg chg="add del mod modCrop">
          <ac:chgData name="Lukáš  Jankovič" userId="397d1488-d21a-4189-8f28-73cd76dd24c3" providerId="ADAL" clId="{3CE3A43D-A340-4476-B7A6-6F2B0ED53872}" dt="2023-06-28T12:20:14.775" v="2149" actId="478"/>
          <ac:picMkLst>
            <pc:docMk/>
            <pc:sldMk cId="3807158983" sldId="316"/>
            <ac:picMk id="3" creationId="{9E3A652F-C7AB-25B2-E258-EAE68A448446}"/>
          </ac:picMkLst>
        </pc:picChg>
        <pc:picChg chg="del">
          <ac:chgData name="Lukáš  Jankovič" userId="397d1488-d21a-4189-8f28-73cd76dd24c3" providerId="ADAL" clId="{3CE3A43D-A340-4476-B7A6-6F2B0ED53872}" dt="2023-06-28T12:15:58.622" v="2006" actId="478"/>
          <ac:picMkLst>
            <pc:docMk/>
            <pc:sldMk cId="3807158983" sldId="316"/>
            <ac:picMk id="6" creationId="{6F1939F4-526E-0689-E2C1-AE52F79F34BB}"/>
          </ac:picMkLst>
        </pc:picChg>
        <pc:picChg chg="add mod modCrop">
          <ac:chgData name="Lukáš  Jankovič" userId="397d1488-d21a-4189-8f28-73cd76dd24c3" providerId="ADAL" clId="{3CE3A43D-A340-4476-B7A6-6F2B0ED53872}" dt="2023-06-28T12:22:10.341" v="2157" actId="14100"/>
          <ac:picMkLst>
            <pc:docMk/>
            <pc:sldMk cId="3807158983" sldId="316"/>
            <ac:picMk id="8" creationId="{9A35C4E6-2750-594F-4818-474323D835F7}"/>
          </ac:picMkLst>
        </pc:picChg>
        <pc:picChg chg="del">
          <ac:chgData name="Lukáš  Jankovič" userId="397d1488-d21a-4189-8f28-73cd76dd24c3" providerId="ADAL" clId="{3CE3A43D-A340-4476-B7A6-6F2B0ED53872}" dt="2023-06-28T12:15:58.622" v="2006" actId="478"/>
          <ac:picMkLst>
            <pc:docMk/>
            <pc:sldMk cId="3807158983" sldId="316"/>
            <ac:picMk id="9" creationId="{0B0BE35F-76C8-ED5F-E787-38E4D4FE1E9C}"/>
          </ac:picMkLst>
        </pc:picChg>
      </pc:sldChg>
      <pc:sldChg chg="addSp delSp modSp add mod modNotesTx">
        <pc:chgData name="Lukáš  Jankovič" userId="397d1488-d21a-4189-8f28-73cd76dd24c3" providerId="ADAL" clId="{3CE3A43D-A340-4476-B7A6-6F2B0ED53872}" dt="2023-06-28T12:35:29.571" v="2367" actId="1076"/>
        <pc:sldMkLst>
          <pc:docMk/>
          <pc:sldMk cId="4035960840" sldId="317"/>
        </pc:sldMkLst>
        <pc:spChg chg="del">
          <ac:chgData name="Lukáš  Jankovič" userId="397d1488-d21a-4189-8f28-73cd76dd24c3" providerId="ADAL" clId="{3CE3A43D-A340-4476-B7A6-6F2B0ED53872}" dt="2023-06-28T12:24:10.650" v="2200" actId="478"/>
          <ac:spMkLst>
            <pc:docMk/>
            <pc:sldMk cId="4035960840" sldId="317"/>
            <ac:spMk id="4" creationId="{FCAE129B-A014-26AD-32AF-7F07D41A60EB}"/>
          </ac:spMkLst>
        </pc:spChg>
        <pc:spChg chg="mod">
          <ac:chgData name="Lukáš  Jankovič" userId="397d1488-d21a-4189-8f28-73cd76dd24c3" providerId="ADAL" clId="{3CE3A43D-A340-4476-B7A6-6F2B0ED53872}" dt="2023-06-28T12:25:24.181" v="2206" actId="20577"/>
          <ac:spMkLst>
            <pc:docMk/>
            <pc:sldMk cId="4035960840" sldId="317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3CE3A43D-A340-4476-B7A6-6F2B0ED53872}" dt="2023-06-28T12:31:31.125" v="2276"/>
          <ac:spMkLst>
            <pc:docMk/>
            <pc:sldMk cId="4035960840" sldId="317"/>
            <ac:spMk id="9" creationId="{C41D324A-5BE9-5F94-A373-6865629BFD81}"/>
          </ac:spMkLst>
        </pc:spChg>
        <pc:spChg chg="add mod">
          <ac:chgData name="Lukáš  Jankovič" userId="397d1488-d21a-4189-8f28-73cd76dd24c3" providerId="ADAL" clId="{3CE3A43D-A340-4476-B7A6-6F2B0ED53872}" dt="2023-06-28T12:35:29.571" v="2367" actId="1076"/>
          <ac:spMkLst>
            <pc:docMk/>
            <pc:sldMk cId="4035960840" sldId="317"/>
            <ac:spMk id="10" creationId="{BF451509-C76C-7FBE-C3E8-E41A5676ADDD}"/>
          </ac:spMkLst>
        </pc:spChg>
        <pc:picChg chg="del mod">
          <ac:chgData name="Lukáš  Jankovič" userId="397d1488-d21a-4189-8f28-73cd76dd24c3" providerId="ADAL" clId="{3CE3A43D-A340-4476-B7A6-6F2B0ED53872}" dt="2023-06-28T12:20:04.535" v="2148" actId="478"/>
          <ac:picMkLst>
            <pc:docMk/>
            <pc:sldMk cId="4035960840" sldId="317"/>
            <ac:picMk id="3" creationId="{9E3A652F-C7AB-25B2-E258-EAE68A448446}"/>
          </ac:picMkLst>
        </pc:picChg>
        <pc:picChg chg="add del mod">
          <ac:chgData name="Lukáš  Jankovič" userId="397d1488-d21a-4189-8f28-73cd76dd24c3" providerId="ADAL" clId="{3CE3A43D-A340-4476-B7A6-6F2B0ED53872}" dt="2023-06-28T12:20:04.535" v="2148" actId="478"/>
          <ac:picMkLst>
            <pc:docMk/>
            <pc:sldMk cId="4035960840" sldId="317"/>
            <ac:picMk id="6" creationId="{04F38E3D-051B-A8FA-7DD1-3084874AFFE7}"/>
          </ac:picMkLst>
        </pc:picChg>
        <pc:picChg chg="add mod modCrop">
          <ac:chgData name="Lukáš  Jankovič" userId="397d1488-d21a-4189-8f28-73cd76dd24c3" providerId="ADAL" clId="{3CE3A43D-A340-4476-B7A6-6F2B0ED53872}" dt="2023-06-28T12:24:19.541" v="2204" actId="1076"/>
          <ac:picMkLst>
            <pc:docMk/>
            <pc:sldMk cId="4035960840" sldId="317"/>
            <ac:picMk id="8" creationId="{87AFF91E-D9DE-0C22-A253-C39207ED977C}"/>
          </ac:picMkLst>
        </pc:picChg>
      </pc:sldChg>
      <pc:sldChg chg="add del">
        <pc:chgData name="Lukáš  Jankovič" userId="397d1488-d21a-4189-8f28-73cd76dd24c3" providerId="ADAL" clId="{3CE3A43D-A340-4476-B7A6-6F2B0ED53872}" dt="2023-06-28T12:41:24.307" v="2369"/>
        <pc:sldMkLst>
          <pc:docMk/>
          <pc:sldMk cId="1476192738" sldId="318"/>
        </pc:sldMkLst>
      </pc:sldChg>
      <pc:sldChg chg="addSp delSp modSp add mod modNotesTx">
        <pc:chgData name="Lukáš  Jankovič" userId="397d1488-d21a-4189-8f28-73cd76dd24c3" providerId="ADAL" clId="{3CE3A43D-A340-4476-B7A6-6F2B0ED53872}" dt="2023-06-28T12:54:26.989" v="2477" actId="20577"/>
        <pc:sldMkLst>
          <pc:docMk/>
          <pc:sldMk cId="1748193869" sldId="318"/>
        </pc:sldMkLst>
        <pc:spChg chg="del">
          <ac:chgData name="Lukáš  Jankovič" userId="397d1488-d21a-4189-8f28-73cd76dd24c3" providerId="ADAL" clId="{3CE3A43D-A340-4476-B7A6-6F2B0ED53872}" dt="2023-06-28T12:41:45.170" v="2373" actId="478"/>
          <ac:spMkLst>
            <pc:docMk/>
            <pc:sldMk cId="1748193869" sldId="318"/>
            <ac:spMk id="5" creationId="{2BCA01DD-8A5B-0B04-3803-1887207CBF80}"/>
          </ac:spMkLst>
        </pc:spChg>
        <pc:spChg chg="add mod">
          <ac:chgData name="Lukáš  Jankovič" userId="397d1488-d21a-4189-8f28-73cd76dd24c3" providerId="ADAL" clId="{3CE3A43D-A340-4476-B7A6-6F2B0ED53872}" dt="2023-06-28T12:52:32.691" v="2440" actId="1076"/>
          <ac:spMkLst>
            <pc:docMk/>
            <pc:sldMk cId="1748193869" sldId="318"/>
            <ac:spMk id="7" creationId="{63C35196-66E1-AB50-F9B2-451F00E75DE9}"/>
          </ac:spMkLst>
        </pc:spChg>
        <pc:spChg chg="mod">
          <ac:chgData name="Lukáš  Jankovič" userId="397d1488-d21a-4189-8f28-73cd76dd24c3" providerId="ADAL" clId="{3CE3A43D-A340-4476-B7A6-6F2B0ED53872}" dt="2023-06-28T12:52:05.932" v="2436" actId="1076"/>
          <ac:spMkLst>
            <pc:docMk/>
            <pc:sldMk cId="1748193869" sldId="318"/>
            <ac:spMk id="9" creationId="{C41D324A-5BE9-5F94-A373-6865629BFD81}"/>
          </ac:spMkLst>
        </pc:spChg>
        <pc:spChg chg="del">
          <ac:chgData name="Lukáš  Jankovič" userId="397d1488-d21a-4189-8f28-73cd76dd24c3" providerId="ADAL" clId="{3CE3A43D-A340-4476-B7A6-6F2B0ED53872}" dt="2023-06-28T12:42:09.998" v="2381" actId="478"/>
          <ac:spMkLst>
            <pc:docMk/>
            <pc:sldMk cId="1748193869" sldId="318"/>
            <ac:spMk id="10" creationId="{BF451509-C76C-7FBE-C3E8-E41A5676ADDD}"/>
          </ac:spMkLst>
        </pc:spChg>
        <pc:spChg chg="add mod">
          <ac:chgData name="Lukáš  Jankovič" userId="397d1488-d21a-4189-8f28-73cd76dd24c3" providerId="ADAL" clId="{3CE3A43D-A340-4476-B7A6-6F2B0ED53872}" dt="2023-06-28T12:54:26.989" v="2477" actId="20577"/>
          <ac:spMkLst>
            <pc:docMk/>
            <pc:sldMk cId="1748193869" sldId="318"/>
            <ac:spMk id="11" creationId="{2F74B872-3B5C-4BE5-527A-53655204D54E}"/>
          </ac:spMkLst>
        </pc:spChg>
        <pc:picChg chg="add mod modCrop">
          <ac:chgData name="Lukáš  Jankovič" userId="397d1488-d21a-4189-8f28-73cd76dd24c3" providerId="ADAL" clId="{3CE3A43D-A340-4476-B7A6-6F2B0ED53872}" dt="2023-06-28T12:51:58.802" v="2434" actId="1076"/>
          <ac:picMkLst>
            <pc:docMk/>
            <pc:sldMk cId="1748193869" sldId="318"/>
            <ac:picMk id="3" creationId="{EAEA21EB-BE89-DA45-339A-C006CFFEF69C}"/>
          </ac:picMkLst>
        </pc:picChg>
        <pc:picChg chg="add mod">
          <ac:chgData name="Lukáš  Jankovič" userId="397d1488-d21a-4189-8f28-73cd76dd24c3" providerId="ADAL" clId="{3CE3A43D-A340-4476-B7A6-6F2B0ED53872}" dt="2023-06-28T12:51:55.129" v="2432" actId="1076"/>
          <ac:picMkLst>
            <pc:docMk/>
            <pc:sldMk cId="1748193869" sldId="318"/>
            <ac:picMk id="6" creationId="{7DF331B4-B74C-62F0-314E-EA45ADF6D21D}"/>
          </ac:picMkLst>
        </pc:picChg>
        <pc:picChg chg="del">
          <ac:chgData name="Lukáš  Jankovič" userId="397d1488-d21a-4189-8f28-73cd76dd24c3" providerId="ADAL" clId="{3CE3A43D-A340-4476-B7A6-6F2B0ED53872}" dt="2023-06-28T12:41:46.364" v="2374" actId="478"/>
          <ac:picMkLst>
            <pc:docMk/>
            <pc:sldMk cId="1748193869" sldId="318"/>
            <ac:picMk id="8" creationId="{87AFF91E-D9DE-0C22-A253-C39207ED977C}"/>
          </ac:picMkLst>
        </pc:picChg>
      </pc:sldChg>
      <pc:sldChg chg="add del">
        <pc:chgData name="Lukáš  Jankovič" userId="397d1488-d21a-4189-8f28-73cd76dd24c3" providerId="ADAL" clId="{3CE3A43D-A340-4476-B7A6-6F2B0ED53872}" dt="2023-06-28T12:41:33.829" v="2371" actId="47"/>
        <pc:sldMkLst>
          <pc:docMk/>
          <pc:sldMk cId="3723057404" sldId="318"/>
        </pc:sldMkLst>
      </pc:sldChg>
    </pc:docChg>
  </pc:docChgLst>
  <pc:docChgLst>
    <pc:chgData name="Lukáš  Jankovič" userId="397d1488-d21a-4189-8f28-73cd76dd24c3" providerId="ADAL" clId="{8A125E1C-46FA-4241-8A0C-ECC3863C992A}"/>
    <pc:docChg chg="undo custSel addSld delSld modSld sldOrd">
      <pc:chgData name="Lukáš  Jankovič" userId="397d1488-d21a-4189-8f28-73cd76dd24c3" providerId="ADAL" clId="{8A125E1C-46FA-4241-8A0C-ECC3863C992A}" dt="2023-03-09T15:04:55.181" v="2823" actId="47"/>
      <pc:docMkLst>
        <pc:docMk/>
      </pc:docMkLst>
      <pc:sldChg chg="modSp mod modNotesTx">
        <pc:chgData name="Lukáš  Jankovič" userId="397d1488-d21a-4189-8f28-73cd76dd24c3" providerId="ADAL" clId="{8A125E1C-46FA-4241-8A0C-ECC3863C992A}" dt="2023-03-08T11:33:48.196" v="2822" actId="20577"/>
        <pc:sldMkLst>
          <pc:docMk/>
          <pc:sldMk cId="0" sldId="256"/>
        </pc:sldMkLst>
        <pc:spChg chg="mod">
          <ac:chgData name="Lukáš  Jankovič" userId="397d1488-d21a-4189-8f28-73cd76dd24c3" providerId="ADAL" clId="{8A125E1C-46FA-4241-8A0C-ECC3863C992A}" dt="2023-02-27T11:37:15.530" v="47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 modNotesTx">
        <pc:chgData name="Lukáš  Jankovič" userId="397d1488-d21a-4189-8f28-73cd76dd24c3" providerId="ADAL" clId="{8A125E1C-46FA-4241-8A0C-ECC3863C992A}" dt="2023-02-27T12:09:27.445" v="457" actId="1076"/>
        <pc:sldMkLst>
          <pc:docMk/>
          <pc:sldMk cId="0" sldId="257"/>
        </pc:sldMkLst>
        <pc:spChg chg="mod">
          <ac:chgData name="Lukáš  Jankovič" userId="397d1488-d21a-4189-8f28-73cd76dd24c3" providerId="ADAL" clId="{8A125E1C-46FA-4241-8A0C-ECC3863C992A}" dt="2023-02-27T12:03:45.995" v="427" actId="20577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8.298" v="351" actId="20577"/>
          <ac:spMkLst>
            <pc:docMk/>
            <pc:sldMk cId="0" sldId="257"/>
            <ac:spMk id="5" creationId="{2BCA01DD-8A5B-0B04-3803-1887207CBF80}"/>
          </ac:spMkLst>
        </pc:spChg>
        <pc:spChg chg="del mod">
          <ac:chgData name="Lukáš  Jankovič" userId="397d1488-d21a-4189-8f28-73cd76dd24c3" providerId="ADAL" clId="{8A125E1C-46FA-4241-8A0C-ECC3863C992A}" dt="2023-02-27T11:44:34.587" v="321" actId="478"/>
          <ac:spMkLst>
            <pc:docMk/>
            <pc:sldMk cId="0" sldId="257"/>
            <ac:spMk id="7" creationId="{C6984471-80E7-2E52-324D-EB331D5BA2D1}"/>
          </ac:spMkLst>
        </pc:spChg>
        <pc:spChg chg="add mod">
          <ac:chgData name="Lukáš  Jankovič" userId="397d1488-d21a-4189-8f28-73cd76dd24c3" providerId="ADAL" clId="{8A125E1C-46FA-4241-8A0C-ECC3863C992A}" dt="2023-02-27T12:09:27.445" v="457" actId="1076"/>
          <ac:spMkLst>
            <pc:docMk/>
            <pc:sldMk cId="0" sldId="257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2-27T11:40:10.236" v="88" actId="478"/>
          <ac:picMkLst>
            <pc:docMk/>
            <pc:sldMk cId="0" sldId="257"/>
            <ac:picMk id="3" creationId="{F06749AB-236E-5F69-12B6-0C71A5DB14FB}"/>
          </ac:picMkLst>
        </pc:picChg>
        <pc:picChg chg="add mod">
          <ac:chgData name="Lukáš  Jankovič" userId="397d1488-d21a-4189-8f28-73cd76dd24c3" providerId="ADAL" clId="{8A125E1C-46FA-4241-8A0C-ECC3863C992A}" dt="2023-02-27T11:44:31.993" v="319" actId="1076"/>
          <ac:picMkLst>
            <pc:docMk/>
            <pc:sldMk cId="0" sldId="257"/>
            <ac:picMk id="6" creationId="{4478608B-DD42-AF9C-FE9F-DE69004049D4}"/>
          </ac:picMkLst>
        </pc:picChg>
      </pc:sldChg>
      <pc:sldChg chg="modSp mod modNotesTx">
        <pc:chgData name="Lukáš  Jankovič" userId="397d1488-d21a-4189-8f28-73cd76dd24c3" providerId="ADAL" clId="{8A125E1C-46FA-4241-8A0C-ECC3863C992A}" dt="2023-03-07T12:05:21.375" v="1756" actId="113"/>
        <pc:sldMkLst>
          <pc:docMk/>
          <pc:sldMk cId="1338561553" sldId="294"/>
        </pc:sldMkLst>
        <pc:spChg chg="mod">
          <ac:chgData name="Lukáš  Jankovič" userId="397d1488-d21a-4189-8f28-73cd76dd24c3" providerId="ADAL" clId="{8A125E1C-46FA-4241-8A0C-ECC3863C992A}" dt="2023-03-07T12:05:21.375" v="1756" actId="113"/>
          <ac:spMkLst>
            <pc:docMk/>
            <pc:sldMk cId="1338561553" sldId="294"/>
            <ac:spMk id="6" creationId="{939720C7-9639-20C0-9741-30FB6D640141}"/>
          </ac:spMkLst>
        </pc:spChg>
      </pc:sldChg>
      <pc:sldChg chg="delSp modSp mod modNotesTx">
        <pc:chgData name="Lukáš  Jankovič" userId="397d1488-d21a-4189-8f28-73cd76dd24c3" providerId="ADAL" clId="{8A125E1C-46FA-4241-8A0C-ECC3863C992A}" dt="2023-03-07T12:50:58.979" v="2564" actId="20577"/>
        <pc:sldMkLst>
          <pc:docMk/>
          <pc:sldMk cId="2160670466" sldId="295"/>
        </pc:sldMkLst>
        <pc:spChg chg="del">
          <ac:chgData name="Lukáš  Jankovič" userId="397d1488-d21a-4189-8f28-73cd76dd24c3" providerId="ADAL" clId="{8A125E1C-46FA-4241-8A0C-ECC3863C992A}" dt="2023-02-27T12:09:38.825" v="459" actId="478"/>
          <ac:spMkLst>
            <pc:docMk/>
            <pc:sldMk cId="2160670466" sldId="295"/>
            <ac:spMk id="2" creationId="{C8C18EE7-77E6-25D5-103C-5EFB090731DF}"/>
          </ac:spMkLst>
        </pc:spChg>
        <pc:spChg chg="mod">
          <ac:chgData name="Lukáš  Jankovič" userId="397d1488-d21a-4189-8f28-73cd76dd24c3" providerId="ADAL" clId="{8A125E1C-46FA-4241-8A0C-ECC3863C992A}" dt="2023-02-27T12:37:02.597" v="1294" actId="113"/>
          <ac:spMkLst>
            <pc:docMk/>
            <pc:sldMk cId="2160670466" sldId="295"/>
            <ac:spMk id="3" creationId="{B53DAA7C-E432-7FC7-DEC4-3B1E0CCF87D9}"/>
          </ac:spMkLst>
        </pc:spChg>
        <pc:spChg chg="mod">
          <ac:chgData name="Lukáš  Jankovič" userId="397d1488-d21a-4189-8f28-73cd76dd24c3" providerId="ADAL" clId="{8A125E1C-46FA-4241-8A0C-ECC3863C992A}" dt="2023-03-07T12:50:58.979" v="2564" actId="20577"/>
          <ac:spMkLst>
            <pc:docMk/>
            <pc:sldMk cId="2160670466" sldId="295"/>
            <ac:spMk id="47" creationId="{00000000-0000-0000-0000-000000000000}"/>
          </ac:spMkLst>
        </pc:spChg>
        <pc:picChg chg="del">
          <ac:chgData name="Lukáš  Jankovič" userId="397d1488-d21a-4189-8f28-73cd76dd24c3" providerId="ADAL" clId="{8A125E1C-46FA-4241-8A0C-ECC3863C992A}" dt="2023-02-27T12:09:36.079" v="458" actId="478"/>
          <ac:picMkLst>
            <pc:docMk/>
            <pc:sldMk cId="2160670466" sldId="295"/>
            <ac:picMk id="4" creationId="{8DCF3CDB-8814-38F3-62B5-97376F27F9CD}"/>
          </ac:picMkLst>
        </pc:picChg>
      </pc:sldChg>
      <pc:sldChg chg="del mod ord modShow">
        <pc:chgData name="Lukáš  Jankovič" userId="397d1488-d21a-4189-8f28-73cd76dd24c3" providerId="ADAL" clId="{8A125E1C-46FA-4241-8A0C-ECC3863C992A}" dt="2023-03-09T15:04:55.181" v="2823" actId="47"/>
        <pc:sldMkLst>
          <pc:docMk/>
          <pc:sldMk cId="2203187384" sldId="297"/>
        </pc:sldMkLst>
      </pc:sldChg>
      <pc:sldChg chg="addSp delSp modSp mod">
        <pc:chgData name="Lukáš  Jankovič" userId="397d1488-d21a-4189-8f28-73cd76dd24c3" providerId="ADAL" clId="{8A125E1C-46FA-4241-8A0C-ECC3863C992A}" dt="2023-03-07T12:51:07.500" v="2568" actId="20577"/>
        <pc:sldMkLst>
          <pc:docMk/>
          <pc:sldMk cId="2081451759" sldId="298"/>
        </pc:sldMkLst>
        <pc:spChg chg="mod">
          <ac:chgData name="Lukáš  Jankovič" userId="397d1488-d21a-4189-8f28-73cd76dd24c3" providerId="ADAL" clId="{8A125E1C-46FA-4241-8A0C-ECC3863C992A}" dt="2023-03-07T12:51:07.500" v="2568" actId="20577"/>
          <ac:spMkLst>
            <pc:docMk/>
            <pc:sldMk cId="2081451759" sldId="298"/>
            <ac:spMk id="2" creationId="{559FA025-FB0A-E65F-9F32-F4C73A516A3A}"/>
          </ac:spMkLst>
        </pc:spChg>
        <pc:spChg chg="mod">
          <ac:chgData name="Lukáš  Jankovič" userId="397d1488-d21a-4189-8f28-73cd76dd24c3" providerId="ADAL" clId="{8A125E1C-46FA-4241-8A0C-ECC3863C992A}" dt="2023-02-28T13:45:22.563" v="1678" actId="20577"/>
          <ac:spMkLst>
            <pc:docMk/>
            <pc:sldMk cId="2081451759" sldId="298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2.068" v="1366"/>
          <ac:picMkLst>
            <pc:docMk/>
            <pc:sldMk cId="2081451759" sldId="298"/>
            <ac:picMk id="3" creationId="{06F1FF66-73DF-3885-B715-D627E5917672}"/>
          </ac:picMkLst>
        </pc:picChg>
        <pc:picChg chg="del">
          <ac:chgData name="Lukáš  Jankovič" userId="397d1488-d21a-4189-8f28-73cd76dd24c3" providerId="ADAL" clId="{8A125E1C-46FA-4241-8A0C-ECC3863C992A}" dt="2023-02-27T12:40:21.764" v="1365" actId="478"/>
          <ac:picMkLst>
            <pc:docMk/>
            <pc:sldMk cId="2081451759" sldId="298"/>
            <ac:picMk id="7" creationId="{B6B4B8F0-89F5-7BEA-1070-75F2132F2112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16.789" v="2572" actId="20577"/>
        <pc:sldMkLst>
          <pc:docMk/>
          <pc:sldMk cId="1477389708" sldId="301"/>
        </pc:sldMkLst>
        <pc:spChg chg="mod">
          <ac:chgData name="Lukáš  Jankovič" userId="397d1488-d21a-4189-8f28-73cd76dd24c3" providerId="ADAL" clId="{8A125E1C-46FA-4241-8A0C-ECC3863C992A}" dt="2023-03-07T12:51:16.789" v="2572" actId="20577"/>
          <ac:spMkLst>
            <pc:docMk/>
            <pc:sldMk cId="1477389708" sldId="301"/>
            <ac:spMk id="2" creationId="{0C510721-DFDA-AFCF-485D-9B5A71D8EB5A}"/>
          </ac:spMkLst>
        </pc:spChg>
        <pc:spChg chg="mod">
          <ac:chgData name="Lukáš  Jankovič" userId="397d1488-d21a-4189-8f28-73cd76dd24c3" providerId="ADAL" clId="{8A125E1C-46FA-4241-8A0C-ECC3863C992A}" dt="2023-02-28T13:45:42.472" v="1729" actId="20577"/>
          <ac:spMkLst>
            <pc:docMk/>
            <pc:sldMk cId="1477389708" sldId="301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30.524" v="1370"/>
          <ac:picMkLst>
            <pc:docMk/>
            <pc:sldMk cId="1477389708" sldId="301"/>
            <ac:picMk id="4" creationId="{81D9FEA1-16F9-3ED4-8FFF-022B259E364C}"/>
          </ac:picMkLst>
        </pc:picChg>
        <pc:picChg chg="del">
          <ac:chgData name="Lukáš  Jankovič" userId="397d1488-d21a-4189-8f28-73cd76dd24c3" providerId="ADAL" clId="{8A125E1C-46FA-4241-8A0C-ECC3863C992A}" dt="2023-02-27T12:40:30.173" v="1369" actId="478"/>
          <ac:picMkLst>
            <pc:docMk/>
            <pc:sldMk cId="1477389708" sldId="301"/>
            <ac:picMk id="6" creationId="{D08987E4-455D-FBED-EC8F-B5E44345D10D}"/>
          </ac:picMkLst>
        </pc:picChg>
      </pc:sldChg>
      <pc:sldChg chg="addSp delSp modSp mod">
        <pc:chgData name="Lukáš  Jankovič" userId="397d1488-d21a-4189-8f28-73cd76dd24c3" providerId="ADAL" clId="{8A125E1C-46FA-4241-8A0C-ECC3863C992A}" dt="2023-03-07T12:51:03.265" v="2566" actId="20577"/>
        <pc:sldMkLst>
          <pc:docMk/>
          <pc:sldMk cId="112418288" sldId="302"/>
        </pc:sldMkLst>
        <pc:spChg chg="mod">
          <ac:chgData name="Lukáš  Jankovič" userId="397d1488-d21a-4189-8f28-73cd76dd24c3" providerId="ADAL" clId="{8A125E1C-46FA-4241-8A0C-ECC3863C992A}" dt="2023-02-28T13:45:14.116" v="1672" actId="20577"/>
          <ac:spMkLst>
            <pc:docMk/>
            <pc:sldMk cId="112418288" sldId="302"/>
            <ac:spMk id="5" creationId="{467C3076-4719-05FF-3413-20C47CF05679}"/>
          </ac:spMkLst>
        </pc:spChg>
        <pc:spChg chg="mod">
          <ac:chgData name="Lukáš  Jankovič" userId="397d1488-d21a-4189-8f28-73cd76dd24c3" providerId="ADAL" clId="{8A125E1C-46FA-4241-8A0C-ECC3863C992A}" dt="2023-03-07T12:51:03.265" v="2566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8A125E1C-46FA-4241-8A0C-ECC3863C992A}" dt="2023-02-27T12:40:17.419" v="1364" actId="1076"/>
          <ac:picMkLst>
            <pc:docMk/>
            <pc:sldMk cId="112418288" sldId="302"/>
            <ac:picMk id="3" creationId="{8E2573AD-1744-EC99-2D3D-9336A6935B47}"/>
          </ac:picMkLst>
        </pc:picChg>
        <pc:picChg chg="del">
          <ac:chgData name="Lukáš  Jankovič" userId="397d1488-d21a-4189-8f28-73cd76dd24c3" providerId="ADAL" clId="{8A125E1C-46FA-4241-8A0C-ECC3863C992A}" dt="2023-02-27T12:40:04.240" v="1358" actId="478"/>
          <ac:picMkLst>
            <pc:docMk/>
            <pc:sldMk cId="112418288" sldId="302"/>
            <ac:picMk id="4" creationId="{A74E5070-70A7-34BB-CF84-DFAEB0DF79D7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48956871" sldId="303"/>
        </pc:sldMkLst>
      </pc:sldChg>
      <pc:sldChg chg="addSp delSp modSp mod">
        <pc:chgData name="Lukáš  Jankovič" userId="397d1488-d21a-4189-8f28-73cd76dd24c3" providerId="ADAL" clId="{8A125E1C-46FA-4241-8A0C-ECC3863C992A}" dt="2023-03-07T12:51:10.829" v="2570" actId="20577"/>
        <pc:sldMkLst>
          <pc:docMk/>
          <pc:sldMk cId="1831876653" sldId="304"/>
        </pc:sldMkLst>
        <pc:spChg chg="mod">
          <ac:chgData name="Lukáš  Jankovič" userId="397d1488-d21a-4189-8f28-73cd76dd24c3" providerId="ADAL" clId="{8A125E1C-46FA-4241-8A0C-ECC3863C992A}" dt="2023-03-07T12:51:10.829" v="2570" actId="20577"/>
          <ac:spMkLst>
            <pc:docMk/>
            <pc:sldMk cId="1831876653" sldId="304"/>
            <ac:spMk id="2" creationId="{6F4885C6-F51F-C14D-C567-015555B7C513}"/>
          </ac:spMkLst>
        </pc:spChg>
        <pc:spChg chg="mod">
          <ac:chgData name="Lukáš  Jankovič" userId="397d1488-d21a-4189-8f28-73cd76dd24c3" providerId="ADAL" clId="{8A125E1C-46FA-4241-8A0C-ECC3863C992A}" dt="2023-02-28T13:45:32.634" v="1709" actId="20577"/>
          <ac:spMkLst>
            <pc:docMk/>
            <pc:sldMk cId="1831876653" sldId="304"/>
            <ac:spMk id="5" creationId="{467C3076-4719-05FF-3413-20C47CF05679}"/>
          </ac:spMkLst>
        </pc:spChg>
        <pc:picChg chg="add mod">
          <ac:chgData name="Lukáš  Jankovič" userId="397d1488-d21a-4189-8f28-73cd76dd24c3" providerId="ADAL" clId="{8A125E1C-46FA-4241-8A0C-ECC3863C992A}" dt="2023-02-27T12:40:26.637" v="1368"/>
          <ac:picMkLst>
            <pc:docMk/>
            <pc:sldMk cId="1831876653" sldId="304"/>
            <ac:picMk id="3" creationId="{79E004AB-2C01-05DA-3834-931647D90531}"/>
          </ac:picMkLst>
        </pc:picChg>
        <pc:picChg chg="del">
          <ac:chgData name="Lukáš  Jankovič" userId="397d1488-d21a-4189-8f28-73cd76dd24c3" providerId="ADAL" clId="{8A125E1C-46FA-4241-8A0C-ECC3863C992A}" dt="2023-02-27T12:40:26.353" v="1367" actId="478"/>
          <ac:picMkLst>
            <pc:docMk/>
            <pc:sldMk cId="1831876653" sldId="304"/>
            <ac:picMk id="7" creationId="{B6B4B8F0-89F5-7BEA-1070-75F2132F2112}"/>
          </ac:picMkLst>
        </pc:picChg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1573460244" sldId="305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2678181174" sldId="306"/>
        </pc:sldMkLst>
      </pc:sldChg>
      <pc:sldChg chg="del">
        <pc:chgData name="Lukáš  Jankovič" userId="397d1488-d21a-4189-8f28-73cd76dd24c3" providerId="ADAL" clId="{8A125E1C-46FA-4241-8A0C-ECC3863C992A}" dt="2023-02-27T12:04:13.005" v="448" actId="47"/>
        <pc:sldMkLst>
          <pc:docMk/>
          <pc:sldMk cId="3407072781" sldId="307"/>
        </pc:sldMkLst>
      </pc:sldChg>
      <pc:sldChg chg="ord modNotesTx">
        <pc:chgData name="Lukáš  Jankovič" userId="397d1488-d21a-4189-8f28-73cd76dd24c3" providerId="ADAL" clId="{8A125E1C-46FA-4241-8A0C-ECC3863C992A}" dt="2023-03-07T12:09:20.711" v="1767"/>
        <pc:sldMkLst>
          <pc:docMk/>
          <pc:sldMk cId="2877445484" sldId="308"/>
        </pc:sldMkLst>
      </pc:sldChg>
      <pc:sldChg chg="addSp delSp modSp add mod ord setBg modNotesTx">
        <pc:chgData name="Lukáš  Jankovič" userId="397d1488-d21a-4189-8f28-73cd76dd24c3" providerId="ADAL" clId="{8A125E1C-46FA-4241-8A0C-ECC3863C992A}" dt="2023-02-28T13:39:07.810" v="1636" actId="313"/>
        <pc:sldMkLst>
          <pc:docMk/>
          <pc:sldMk cId="896634058" sldId="309"/>
        </pc:sldMkLst>
        <pc:spChg chg="add mod">
          <ac:chgData name="Lukáš  Jankovič" userId="397d1488-d21a-4189-8f28-73cd76dd24c3" providerId="ADAL" clId="{8A125E1C-46FA-4241-8A0C-ECC3863C992A}" dt="2023-02-28T13:38:51.848" v="1635" actId="20577"/>
          <ac:spMkLst>
            <pc:docMk/>
            <pc:sldMk cId="896634058" sldId="309"/>
            <ac:spMk id="3" creationId="{BE0955EF-5DC4-463C-F731-89052217FF12}"/>
          </ac:spMkLst>
        </pc:spChg>
        <pc:spChg chg="mod">
          <ac:chgData name="Lukáš  Jankovič" userId="397d1488-d21a-4189-8f28-73cd76dd24c3" providerId="ADAL" clId="{8A125E1C-46FA-4241-8A0C-ECC3863C992A}" dt="2023-02-28T13:39:07.810" v="1636" actId="313"/>
          <ac:spMkLst>
            <pc:docMk/>
            <pc:sldMk cId="896634058" sldId="309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2-27T11:49:52.653" v="343" actId="20577"/>
          <ac:spMkLst>
            <pc:docMk/>
            <pc:sldMk cId="896634058" sldId="309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2-27T11:42:45.454" v="310" actId="478"/>
          <ac:spMkLst>
            <pc:docMk/>
            <pc:sldMk cId="896634058" sldId="309"/>
            <ac:spMk id="7" creationId="{C6984471-80E7-2E52-324D-EB331D5BA2D1}"/>
          </ac:spMkLst>
        </pc:spChg>
        <pc:graphicFrameChg chg="add mod">
          <ac:chgData name="Lukáš  Jankovič" userId="397d1488-d21a-4189-8f28-73cd76dd24c3" providerId="ADAL" clId="{8A125E1C-46FA-4241-8A0C-ECC3863C992A}" dt="2023-02-27T12:01:49.349" v="363" actId="693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modSp add mod ord">
        <pc:chgData name="Lukáš  Jankovič" userId="397d1488-d21a-4189-8f28-73cd76dd24c3" providerId="ADAL" clId="{8A125E1C-46FA-4241-8A0C-ECC3863C992A}" dt="2023-03-07T12:06:28.080" v="1764" actId="20577"/>
        <pc:sldMkLst>
          <pc:docMk/>
          <pc:sldMk cId="1181498423" sldId="310"/>
        </pc:sldMkLst>
        <pc:spChg chg="mod">
          <ac:chgData name="Lukáš  Jankovič" userId="397d1488-d21a-4189-8f28-73cd76dd24c3" providerId="ADAL" clId="{8A125E1C-46FA-4241-8A0C-ECC3863C992A}" dt="2023-03-07T12:06:28.080" v="1764" actId="20577"/>
          <ac:spMkLst>
            <pc:docMk/>
            <pc:sldMk cId="1181498423" sldId="310"/>
            <ac:spMk id="47" creationId="{00000000-0000-0000-0000-000000000000}"/>
          </ac:spMkLst>
        </pc:spChg>
      </pc:sldChg>
      <pc:sldChg chg="delSp modSp add mod setBg">
        <pc:chgData name="Lukáš  Jankovič" userId="397d1488-d21a-4189-8f28-73cd76dd24c3" providerId="ADAL" clId="{8A125E1C-46FA-4241-8A0C-ECC3863C992A}" dt="2023-03-07T12:21:43.929" v="2126" actId="12"/>
        <pc:sldMkLst>
          <pc:docMk/>
          <pc:sldMk cId="1823906145" sldId="311"/>
        </pc:sldMkLst>
        <pc:spChg chg="mod">
          <ac:chgData name="Lukáš  Jankovič" userId="397d1488-d21a-4189-8f28-73cd76dd24c3" providerId="ADAL" clId="{8A125E1C-46FA-4241-8A0C-ECC3863C992A}" dt="2023-03-07T12:21:43.929" v="2126" actId="12"/>
          <ac:spMkLst>
            <pc:docMk/>
            <pc:sldMk cId="1823906145" sldId="311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18:03.694" v="2029" actId="20577"/>
          <ac:spMkLst>
            <pc:docMk/>
            <pc:sldMk cId="1823906145" sldId="311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15:49.959" v="2025" actId="478"/>
          <ac:spMkLst>
            <pc:docMk/>
            <pc:sldMk cId="1823906145" sldId="311"/>
            <ac:spMk id="9" creationId="{D4F59774-BBF4-E5B6-1A4D-13A3EDFB47C8}"/>
          </ac:spMkLst>
        </pc:spChg>
        <pc:picChg chg="del">
          <ac:chgData name="Lukáš  Jankovič" userId="397d1488-d21a-4189-8f28-73cd76dd24c3" providerId="ADAL" clId="{8A125E1C-46FA-4241-8A0C-ECC3863C992A}" dt="2023-03-07T12:15:47.869" v="2024" actId="478"/>
          <ac:picMkLst>
            <pc:docMk/>
            <pc:sldMk cId="1823906145" sldId="311"/>
            <ac:picMk id="6" creationId="{4478608B-DD42-AF9C-FE9F-DE69004049D4}"/>
          </ac:picMkLst>
        </pc:picChg>
      </pc:sldChg>
      <pc:sldChg chg="modSp add mod">
        <pc:chgData name="Lukáš  Jankovič" userId="397d1488-d21a-4189-8f28-73cd76dd24c3" providerId="ADAL" clId="{8A125E1C-46FA-4241-8A0C-ECC3863C992A}" dt="2023-03-07T12:36:05.473" v="2498" actId="20577"/>
        <pc:sldMkLst>
          <pc:docMk/>
          <pc:sldMk cId="2868467137" sldId="312"/>
        </pc:sldMkLst>
        <pc:spChg chg="mod">
          <ac:chgData name="Lukáš  Jankovič" userId="397d1488-d21a-4189-8f28-73cd76dd24c3" providerId="ADAL" clId="{8A125E1C-46FA-4241-8A0C-ECC3863C992A}" dt="2023-03-07T12:36:05.473" v="2498" actId="20577"/>
          <ac:spMkLst>
            <pc:docMk/>
            <pc:sldMk cId="2868467137" sldId="312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35:39.564" v="2428" actId="20577"/>
          <ac:spMkLst>
            <pc:docMk/>
            <pc:sldMk cId="2868467137" sldId="312"/>
            <ac:spMk id="5" creationId="{2BCA01DD-8A5B-0B04-3803-1887207CBF80}"/>
          </ac:spMkLst>
        </pc:spChg>
      </pc:sldChg>
      <pc:sldChg chg="addSp delSp modSp add mod">
        <pc:chgData name="Lukáš  Jankovič" userId="397d1488-d21a-4189-8f28-73cd76dd24c3" providerId="ADAL" clId="{8A125E1C-46FA-4241-8A0C-ECC3863C992A}" dt="2023-03-07T12:57:24.327" v="2779" actId="1076"/>
        <pc:sldMkLst>
          <pc:docMk/>
          <pc:sldMk cId="873575911" sldId="313"/>
        </pc:sldMkLst>
        <pc:spChg chg="mod">
          <ac:chgData name="Lukáš  Jankovič" userId="397d1488-d21a-4189-8f28-73cd76dd24c3" providerId="ADAL" clId="{8A125E1C-46FA-4241-8A0C-ECC3863C992A}" dt="2023-03-07T12:57:16.835" v="2777" actId="113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8A125E1C-46FA-4241-8A0C-ECC3863C992A}" dt="2023-03-07T12:50:53.109" v="2562" actId="20577"/>
          <ac:spMkLst>
            <pc:docMk/>
            <pc:sldMk cId="873575911" sldId="313"/>
            <ac:spMk id="5" creationId="{2BCA01DD-8A5B-0B04-3803-1887207CBF80}"/>
          </ac:spMkLst>
        </pc:spChg>
        <pc:spChg chg="del">
          <ac:chgData name="Lukáš  Jankovič" userId="397d1488-d21a-4189-8f28-73cd76dd24c3" providerId="ADAL" clId="{8A125E1C-46FA-4241-8A0C-ECC3863C992A}" dt="2023-03-07T12:51:28.545" v="2574" actId="478"/>
          <ac:spMkLst>
            <pc:docMk/>
            <pc:sldMk cId="873575911" sldId="313"/>
            <ac:spMk id="9" creationId="{D4F59774-BBF4-E5B6-1A4D-13A3EDFB47C8}"/>
          </ac:spMkLst>
        </pc:spChg>
        <pc:picChg chg="add mod modCrop">
          <ac:chgData name="Lukáš  Jankovič" userId="397d1488-d21a-4189-8f28-73cd76dd24c3" providerId="ADAL" clId="{8A125E1C-46FA-4241-8A0C-ECC3863C992A}" dt="2023-03-07T12:54:38.969" v="2690" actId="1076"/>
          <ac:picMkLst>
            <pc:docMk/>
            <pc:sldMk cId="873575911" sldId="313"/>
            <ac:picMk id="3" creationId="{BE904EB7-C04E-08CC-1A21-9AB83D8871B5}"/>
          </ac:picMkLst>
        </pc:picChg>
        <pc:picChg chg="del">
          <ac:chgData name="Lukáš  Jankovič" userId="397d1488-d21a-4189-8f28-73cd76dd24c3" providerId="ADAL" clId="{8A125E1C-46FA-4241-8A0C-ECC3863C992A}" dt="2023-03-07T12:51:26.918" v="2573" actId="478"/>
          <ac:picMkLst>
            <pc:docMk/>
            <pc:sldMk cId="873575911" sldId="313"/>
            <ac:picMk id="6" creationId="{4478608B-DD42-AF9C-FE9F-DE69004049D4}"/>
          </ac:picMkLst>
        </pc:picChg>
        <pc:picChg chg="add mod modCrop">
          <ac:chgData name="Lukáš  Jankovič" userId="397d1488-d21a-4189-8f28-73cd76dd24c3" providerId="ADAL" clId="{8A125E1C-46FA-4241-8A0C-ECC3863C992A}" dt="2023-03-07T12:53:50.468" v="2689" actId="1076"/>
          <ac:picMkLst>
            <pc:docMk/>
            <pc:sldMk cId="873575911" sldId="313"/>
            <ac:picMk id="8" creationId="{D91D2ECB-C72F-1585-5EBA-FC0DD068F7F6}"/>
          </ac:picMkLst>
        </pc:picChg>
        <pc:picChg chg="add mod modCrop">
          <ac:chgData name="Lukáš  Jankovič" userId="397d1488-d21a-4189-8f28-73cd76dd24c3" providerId="ADAL" clId="{8A125E1C-46FA-4241-8A0C-ECC3863C992A}" dt="2023-03-07T12:57:24.327" v="2779" actId="1076"/>
          <ac:picMkLst>
            <pc:docMk/>
            <pc:sldMk cId="873575911" sldId="313"/>
            <ac:picMk id="11" creationId="{FD0ED3C6-846C-5E5C-A03F-4BC56C5BCCF6}"/>
          </ac:picMkLst>
        </pc:picChg>
      </pc:sldChg>
    </pc:docChg>
  </pc:docChgLst>
  <pc:docChgLst>
    <pc:chgData name="Šimoni, Markéta" userId="S::marketa.simoni@mirri.gov.sk::500cebd9-8587-47bc-949d-70d66b1a4796" providerId="AD" clId="Web-{0034EC47-2E9F-4A61-A49A-0E132A1D89A1}"/>
    <pc:docChg chg="modSld">
      <pc:chgData name="Šimoni, Markéta" userId="S::marketa.simoni@mirri.gov.sk::500cebd9-8587-47bc-949d-70d66b1a4796" providerId="AD" clId="Web-{0034EC47-2E9F-4A61-A49A-0E132A1D89A1}" dt="2022-05-30T10:03:17.783" v="0"/>
      <pc:docMkLst>
        <pc:docMk/>
      </pc:docMkLst>
      <pc:sldChg chg="modSp">
        <pc:chgData name="Šimoni, Markéta" userId="S::marketa.simoni@mirri.gov.sk::500cebd9-8587-47bc-949d-70d66b1a4796" providerId="AD" clId="Web-{0034EC47-2E9F-4A61-A49A-0E132A1D89A1}" dt="2022-05-30T10:03:17.783" v="0"/>
        <pc:sldMkLst>
          <pc:docMk/>
          <pc:sldMk cId="0" sldId="257"/>
        </pc:sldMkLst>
        <pc:spChg chg="mod">
          <ac:chgData name="Šimoni, Markéta" userId="S::marketa.simoni@mirri.gov.sk::500cebd9-8587-47bc-949d-70d66b1a4796" providerId="AD" clId="Web-{0034EC47-2E9F-4A61-A49A-0E132A1D89A1}" dt="2022-05-30T10:03:17.783" v="0"/>
          <ac:spMkLst>
            <pc:docMk/>
            <pc:sldMk cId="0" sldId="257"/>
            <ac:spMk id="2" creationId="{9BBF27CC-6689-B5BB-C5D2-CCDA72A1967C}"/>
          </ac:spMkLst>
        </pc:spChg>
      </pc:sldChg>
    </pc:docChg>
  </pc:docChgLst>
  <pc:docChgLst>
    <pc:chgData name="Lukáš  Jankovič" userId="397d1488-d21a-4189-8f28-73cd76dd24c3" providerId="ADAL" clId="{72F7B401-61A2-471E-AA2F-4CE4DE718635}"/>
    <pc:docChg chg="undo custSel addSld delSld modSld">
      <pc:chgData name="Lukáš  Jankovič" userId="397d1488-d21a-4189-8f28-73cd76dd24c3" providerId="ADAL" clId="{72F7B401-61A2-471E-AA2F-4CE4DE718635}" dt="2023-05-18T10:44:41.915" v="2210" actId="1076"/>
      <pc:docMkLst>
        <pc:docMk/>
      </pc:docMkLst>
      <pc:sldChg chg="modSp mod">
        <pc:chgData name="Lukáš  Jankovič" userId="397d1488-d21a-4189-8f28-73cd76dd24c3" providerId="ADAL" clId="{72F7B401-61A2-471E-AA2F-4CE4DE718635}" dt="2023-05-04T11:31:46.353" v="1796" actId="20577"/>
        <pc:sldMkLst>
          <pc:docMk/>
          <pc:sldMk cId="0" sldId="256"/>
        </pc:sldMkLst>
        <pc:spChg chg="mod">
          <ac:chgData name="Lukáš  Jankovič" userId="397d1488-d21a-4189-8f28-73cd76dd24c3" providerId="ADAL" clId="{72F7B401-61A2-471E-AA2F-4CE4DE718635}" dt="2023-05-04T11:31:46.353" v="1796" actId="20577"/>
          <ac:spMkLst>
            <pc:docMk/>
            <pc:sldMk cId="0" sldId="256"/>
            <ac:spMk id="45" creationId="{00000000-0000-0000-0000-000000000000}"/>
          </ac:spMkLst>
        </pc:spChg>
      </pc:sldChg>
      <pc:sldChg chg="addSp delSp modSp mod">
        <pc:chgData name="Lukáš  Jankovič" userId="397d1488-d21a-4189-8f28-73cd76dd24c3" providerId="ADAL" clId="{72F7B401-61A2-471E-AA2F-4CE4DE718635}" dt="2023-05-18T08:19:33.211" v="2095" actId="113"/>
        <pc:sldMkLst>
          <pc:docMk/>
          <pc:sldMk cId="0" sldId="257"/>
        </pc:sldMkLst>
        <pc:spChg chg="mod">
          <ac:chgData name="Lukáš  Jankovič" userId="397d1488-d21a-4189-8f28-73cd76dd24c3" providerId="ADAL" clId="{72F7B401-61A2-471E-AA2F-4CE4DE718635}" dt="2023-05-18T08:19:33.211" v="2095" actId="113"/>
          <ac:spMkLst>
            <pc:docMk/>
            <pc:sldMk cId="0" sldId="257"/>
            <ac:spMk id="4" creationId="{FCAE129B-A014-26AD-32AF-7F07D41A60EB}"/>
          </ac:spMkLst>
        </pc:spChg>
        <pc:spChg chg="mod">
          <ac:chgData name="Lukáš  Jankovič" userId="397d1488-d21a-4189-8f28-73cd76dd24c3" providerId="ADAL" clId="{72F7B401-61A2-471E-AA2F-4CE4DE718635}" dt="2023-04-27T12:28:26.793" v="96" actId="20577"/>
          <ac:spMkLst>
            <pc:docMk/>
            <pc:sldMk cId="0" sldId="257"/>
            <ac:spMk id="5" creationId="{2BCA01DD-8A5B-0B04-3803-1887207CBF80}"/>
          </ac:spMkLst>
        </pc:spChg>
        <pc:spChg chg="mod">
          <ac:chgData name="Lukáš  Jankovič" userId="397d1488-d21a-4189-8f28-73cd76dd24c3" providerId="ADAL" clId="{72F7B401-61A2-471E-AA2F-4CE4DE718635}" dt="2023-04-27T12:35:37.501" v="494" actId="6549"/>
          <ac:spMkLst>
            <pc:docMk/>
            <pc:sldMk cId="0" sldId="257"/>
            <ac:spMk id="9" creationId="{D4F59774-BBF4-E5B6-1A4D-13A3EDFB47C8}"/>
          </ac:spMkLst>
        </pc:spChg>
        <pc:picChg chg="del">
          <ac:chgData name="Lukáš  Jankovič" userId="397d1488-d21a-4189-8f28-73cd76dd24c3" providerId="ADAL" clId="{72F7B401-61A2-471E-AA2F-4CE4DE718635}" dt="2023-04-27T12:34:40.769" v="483" actId="478"/>
          <ac:picMkLst>
            <pc:docMk/>
            <pc:sldMk cId="0" sldId="257"/>
            <ac:picMk id="3" creationId="{4834BC45-5878-8D7F-1C8E-66A9CFA3010A}"/>
          </ac:picMkLst>
        </pc:picChg>
        <pc:picChg chg="add mod">
          <ac:chgData name="Lukáš  Jankovič" userId="397d1488-d21a-4189-8f28-73cd76dd24c3" providerId="ADAL" clId="{72F7B401-61A2-471E-AA2F-4CE4DE718635}" dt="2023-04-27T12:34:46.770" v="486" actId="1076"/>
          <ac:picMkLst>
            <pc:docMk/>
            <pc:sldMk cId="0" sldId="257"/>
            <ac:picMk id="6" creationId="{9756D445-83E4-3825-995A-DABF108E42FF}"/>
          </ac:picMkLst>
        </pc:picChg>
      </pc:sldChg>
      <pc:sldChg chg="modSp mod">
        <pc:chgData name="Lukáš  Jankovič" userId="397d1488-d21a-4189-8f28-73cd76dd24c3" providerId="ADAL" clId="{72F7B401-61A2-471E-AA2F-4CE4DE718635}" dt="2023-05-18T08:17:58.403" v="2079" actId="20577"/>
        <pc:sldMkLst>
          <pc:docMk/>
          <pc:sldMk cId="1338561553" sldId="294"/>
        </pc:sldMkLst>
        <pc:spChg chg="mod">
          <ac:chgData name="Lukáš  Jankovič" userId="397d1488-d21a-4189-8f28-73cd76dd24c3" providerId="ADAL" clId="{72F7B401-61A2-471E-AA2F-4CE4DE718635}" dt="2023-05-18T08:17:58.403" v="2079" actId="20577"/>
          <ac:spMkLst>
            <pc:docMk/>
            <pc:sldMk cId="1338561553" sldId="294"/>
            <ac:spMk id="6" creationId="{939720C7-9639-20C0-9741-30FB6D640141}"/>
          </ac:spMkLst>
        </pc:spChg>
      </pc:sldChg>
      <pc:sldChg chg="modSp mod">
        <pc:chgData name="Lukáš  Jankovič" userId="397d1488-d21a-4189-8f28-73cd76dd24c3" providerId="ADAL" clId="{72F7B401-61A2-471E-AA2F-4CE4DE718635}" dt="2023-05-18T10:41:35.267" v="2126" actId="20577"/>
        <pc:sldMkLst>
          <pc:docMk/>
          <pc:sldMk cId="2160670466" sldId="295"/>
        </pc:sldMkLst>
        <pc:spChg chg="mod">
          <ac:chgData name="Lukáš  Jankovič" userId="397d1488-d21a-4189-8f28-73cd76dd24c3" providerId="ADAL" clId="{72F7B401-61A2-471E-AA2F-4CE4DE718635}" dt="2023-04-27T13:15:55.662" v="1239" actId="113"/>
          <ac:spMkLst>
            <pc:docMk/>
            <pc:sldMk cId="2160670466" sldId="295"/>
            <ac:spMk id="3" creationId="{B53DAA7C-E432-7FC7-DEC4-3B1E0CCF87D9}"/>
          </ac:spMkLst>
        </pc:spChg>
        <pc:spChg chg="mod">
          <ac:chgData name="Lukáš  Jankovič" userId="397d1488-d21a-4189-8f28-73cd76dd24c3" providerId="ADAL" clId="{72F7B401-61A2-471E-AA2F-4CE4DE718635}" dt="2023-05-18T10:41:35.267" v="2126" actId="20577"/>
          <ac:spMkLst>
            <pc:docMk/>
            <pc:sldMk cId="2160670466" sldId="295"/>
            <ac:spMk id="47" creationId="{00000000-0000-0000-0000-000000000000}"/>
          </ac:spMkLst>
        </pc:spChg>
      </pc:sldChg>
      <pc:sldChg chg="addSp delSp modSp del mod">
        <pc:chgData name="Lukáš  Jankovič" userId="397d1488-d21a-4189-8f28-73cd76dd24c3" providerId="ADAL" clId="{72F7B401-61A2-471E-AA2F-4CE4DE718635}" dt="2023-05-04T11:38:05.316" v="2045" actId="47"/>
        <pc:sldMkLst>
          <pc:docMk/>
          <pc:sldMk cId="2081451759" sldId="298"/>
        </pc:sldMkLst>
        <pc:spChg chg="mod">
          <ac:chgData name="Lukáš  Jankovič" userId="397d1488-d21a-4189-8f28-73cd76dd24c3" providerId="ADAL" clId="{72F7B401-61A2-471E-AA2F-4CE4DE718635}" dt="2023-04-27T13:49:35.309" v="1792" actId="20577"/>
          <ac:spMkLst>
            <pc:docMk/>
            <pc:sldMk cId="2081451759" sldId="298"/>
            <ac:spMk id="2" creationId="{559FA025-FB0A-E65F-9F32-F4C73A516A3A}"/>
          </ac:spMkLst>
        </pc:spChg>
        <pc:picChg chg="add mod">
          <ac:chgData name="Lukáš  Jankovič" userId="397d1488-d21a-4189-8f28-73cd76dd24c3" providerId="ADAL" clId="{72F7B401-61A2-471E-AA2F-4CE4DE718635}" dt="2023-04-27T13:17:57.762" v="1245"/>
          <ac:picMkLst>
            <pc:docMk/>
            <pc:sldMk cId="2081451759" sldId="298"/>
            <ac:picMk id="3" creationId="{9F61919B-0315-31BF-EDF7-0F08ACA490FA}"/>
          </ac:picMkLst>
        </pc:picChg>
        <pc:picChg chg="del">
          <ac:chgData name="Lukáš  Jankovič" userId="397d1488-d21a-4189-8f28-73cd76dd24c3" providerId="ADAL" clId="{72F7B401-61A2-471E-AA2F-4CE4DE718635}" dt="2023-04-27T13:17:50.221" v="1243" actId="478"/>
          <ac:picMkLst>
            <pc:docMk/>
            <pc:sldMk cId="2081451759" sldId="298"/>
            <ac:picMk id="4" creationId="{2912EAF3-4AFB-402D-8104-6FE831E23203}"/>
          </ac:picMkLst>
        </pc:picChg>
      </pc:sldChg>
      <pc:sldChg chg="modSp mod">
        <pc:chgData name="Lukáš  Jankovič" userId="397d1488-d21a-4189-8f28-73cd76dd24c3" providerId="ADAL" clId="{72F7B401-61A2-471E-AA2F-4CE4DE718635}" dt="2023-05-18T08:17:14.271" v="2063" actId="20577"/>
        <pc:sldMkLst>
          <pc:docMk/>
          <pc:sldMk cId="2814760506" sldId="300"/>
        </pc:sldMkLst>
        <pc:spChg chg="mod">
          <ac:chgData name="Lukáš  Jankovič" userId="397d1488-d21a-4189-8f28-73cd76dd24c3" providerId="ADAL" clId="{72F7B401-61A2-471E-AA2F-4CE4DE718635}" dt="2023-05-18T08:17:14.271" v="2063" actId="20577"/>
          <ac:spMkLst>
            <pc:docMk/>
            <pc:sldMk cId="2814760506" sldId="300"/>
            <ac:spMk id="47" creationId="{00000000-0000-0000-0000-000000000000}"/>
          </ac:spMkLst>
        </pc:spChg>
      </pc:sldChg>
      <pc:sldChg chg="addSp delSp modSp del mod">
        <pc:chgData name="Lukáš  Jankovič" userId="397d1488-d21a-4189-8f28-73cd76dd24c3" providerId="ADAL" clId="{72F7B401-61A2-471E-AA2F-4CE4DE718635}" dt="2023-05-04T11:38:05.316" v="2045" actId="47"/>
        <pc:sldMkLst>
          <pc:docMk/>
          <pc:sldMk cId="112418288" sldId="302"/>
        </pc:sldMkLst>
        <pc:spChg chg="mod">
          <ac:chgData name="Lukáš  Jankovič" userId="397d1488-d21a-4189-8f28-73cd76dd24c3" providerId="ADAL" clId="{72F7B401-61A2-471E-AA2F-4CE4DE718635}" dt="2023-04-27T13:49:29.488" v="1791" actId="20577"/>
          <ac:spMkLst>
            <pc:docMk/>
            <pc:sldMk cId="112418288" sldId="302"/>
            <ac:spMk id="47" creationId="{00000000-0000-0000-0000-000000000000}"/>
          </ac:spMkLst>
        </pc:spChg>
        <pc:picChg chg="add mod">
          <ac:chgData name="Lukáš  Jankovič" userId="397d1488-d21a-4189-8f28-73cd76dd24c3" providerId="ADAL" clId="{72F7B401-61A2-471E-AA2F-4CE4DE718635}" dt="2023-04-27T13:17:55.147" v="1244" actId="1076"/>
          <ac:picMkLst>
            <pc:docMk/>
            <pc:sldMk cId="112418288" sldId="302"/>
            <ac:picMk id="3" creationId="{F89669B6-D177-BAAA-BDDA-82E936EC8651}"/>
          </ac:picMkLst>
        </pc:picChg>
        <pc:picChg chg="del">
          <ac:chgData name="Lukáš  Jankovič" userId="397d1488-d21a-4189-8f28-73cd76dd24c3" providerId="ADAL" clId="{72F7B401-61A2-471E-AA2F-4CE4DE718635}" dt="2023-04-27T13:17:43.443" v="1240" actId="478"/>
          <ac:picMkLst>
            <pc:docMk/>
            <pc:sldMk cId="112418288" sldId="302"/>
            <ac:picMk id="6" creationId="{88781C72-F880-42C4-AB7D-1DE87798CD6D}"/>
          </ac:picMkLst>
        </pc:picChg>
      </pc:sldChg>
      <pc:sldChg chg="modNotesTx">
        <pc:chgData name="Lukáš  Jankovič" userId="397d1488-d21a-4189-8f28-73cd76dd24c3" providerId="ADAL" clId="{72F7B401-61A2-471E-AA2F-4CE4DE718635}" dt="2023-05-18T08:21:16.822" v="2121" actId="20577"/>
        <pc:sldMkLst>
          <pc:docMk/>
          <pc:sldMk cId="2877445484" sldId="308"/>
        </pc:sldMkLst>
      </pc:sldChg>
      <pc:sldChg chg="modSp mod">
        <pc:chgData name="Lukáš  Jankovič" userId="397d1488-d21a-4189-8f28-73cd76dd24c3" providerId="ADAL" clId="{72F7B401-61A2-471E-AA2F-4CE4DE718635}" dt="2023-04-27T12:27:37.994" v="68" actId="20577"/>
        <pc:sldMkLst>
          <pc:docMk/>
          <pc:sldMk cId="896634058" sldId="309"/>
        </pc:sldMkLst>
        <pc:spChg chg="mod">
          <ac:chgData name="Lukáš  Jankovič" userId="397d1488-d21a-4189-8f28-73cd76dd24c3" providerId="ADAL" clId="{72F7B401-61A2-471E-AA2F-4CE4DE718635}" dt="2023-04-27T12:27:37.994" v="68" actId="20577"/>
          <ac:spMkLst>
            <pc:docMk/>
            <pc:sldMk cId="896634058" sldId="309"/>
            <ac:spMk id="3" creationId="{BE0955EF-5DC4-463C-F731-89052217FF12}"/>
          </ac:spMkLst>
        </pc:spChg>
        <pc:graphicFrameChg chg="mod">
          <ac:chgData name="Lukáš  Jankovič" userId="397d1488-d21a-4189-8f28-73cd76dd24c3" providerId="ADAL" clId="{72F7B401-61A2-471E-AA2F-4CE4DE718635}" dt="2023-04-27T12:25:07.502" v="44" actId="208"/>
          <ac:graphicFrameMkLst>
            <pc:docMk/>
            <pc:sldMk cId="896634058" sldId="309"/>
            <ac:graphicFrameMk id="2" creationId="{B1CD2D45-42CB-251F-4D05-413E560AD514}"/>
          </ac:graphicFrameMkLst>
        </pc:graphicFrameChg>
      </pc:sldChg>
      <pc:sldChg chg="addSp modSp mod">
        <pc:chgData name="Lukáš  Jankovič" userId="397d1488-d21a-4189-8f28-73cd76dd24c3" providerId="ADAL" clId="{72F7B401-61A2-471E-AA2F-4CE4DE718635}" dt="2023-05-04T11:34:02.591" v="1888" actId="20577"/>
        <pc:sldMkLst>
          <pc:docMk/>
          <pc:sldMk cId="873575911" sldId="313"/>
        </pc:sldMkLst>
        <pc:spChg chg="mod">
          <ac:chgData name="Lukáš  Jankovič" userId="397d1488-d21a-4189-8f28-73cd76dd24c3" providerId="ADAL" clId="{72F7B401-61A2-471E-AA2F-4CE4DE718635}" dt="2023-05-04T11:34:02.591" v="1888" actId="20577"/>
          <ac:spMkLst>
            <pc:docMk/>
            <pc:sldMk cId="873575911" sldId="313"/>
            <ac:spMk id="4" creationId="{FCAE129B-A014-26AD-32AF-7F07D41A60EB}"/>
          </ac:spMkLst>
        </pc:spChg>
        <pc:spChg chg="mod">
          <ac:chgData name="Lukáš  Jankovič" userId="397d1488-d21a-4189-8f28-73cd76dd24c3" providerId="ADAL" clId="{72F7B401-61A2-471E-AA2F-4CE4DE718635}" dt="2023-04-27T13:48:54.876" v="1768" actId="20577"/>
          <ac:spMkLst>
            <pc:docMk/>
            <pc:sldMk cId="873575911" sldId="313"/>
            <ac:spMk id="5" creationId="{2BCA01DD-8A5B-0B04-3803-1887207CBF80}"/>
          </ac:spMkLst>
        </pc:spChg>
        <pc:picChg chg="add mod modCrop">
          <ac:chgData name="Lukáš  Jankovič" userId="397d1488-d21a-4189-8f28-73cd76dd24c3" providerId="ADAL" clId="{72F7B401-61A2-471E-AA2F-4CE4DE718635}" dt="2023-04-27T13:27:56.161" v="1511" actId="14100"/>
          <ac:picMkLst>
            <pc:docMk/>
            <pc:sldMk cId="873575911" sldId="313"/>
            <ac:picMk id="3" creationId="{4CCBB742-D9DA-F42D-9A47-0FE514465829}"/>
          </ac:picMkLst>
        </pc:picChg>
        <pc:picChg chg="add mod modCrop">
          <ac:chgData name="Lukáš  Jankovič" userId="397d1488-d21a-4189-8f28-73cd76dd24c3" providerId="ADAL" clId="{72F7B401-61A2-471E-AA2F-4CE4DE718635}" dt="2023-04-27T13:33:43.217" v="1569" actId="1076"/>
          <ac:picMkLst>
            <pc:docMk/>
            <pc:sldMk cId="873575911" sldId="313"/>
            <ac:picMk id="7" creationId="{E0F6E173-51C0-C515-8961-E1A79A7BAC65}"/>
          </ac:picMkLst>
        </pc:picChg>
      </pc:sldChg>
      <pc:sldChg chg="addSp modSp mod">
        <pc:chgData name="Lukáš  Jankovič" userId="397d1488-d21a-4189-8f28-73cd76dd24c3" providerId="ADAL" clId="{72F7B401-61A2-471E-AA2F-4CE4DE718635}" dt="2023-05-18T10:41:39.423" v="2128" actId="20577"/>
        <pc:sldMkLst>
          <pc:docMk/>
          <pc:sldMk cId="4078816756" sldId="314"/>
        </pc:sldMkLst>
        <pc:spChg chg="mod">
          <ac:chgData name="Lukáš  Jankovič" userId="397d1488-d21a-4189-8f28-73cd76dd24c3" providerId="ADAL" clId="{72F7B401-61A2-471E-AA2F-4CE4DE718635}" dt="2023-05-04T11:36:58.753" v="1938" actId="1035"/>
          <ac:spMkLst>
            <pc:docMk/>
            <pc:sldMk cId="4078816756" sldId="314"/>
            <ac:spMk id="2" creationId="{C2F32182-795C-DC56-5734-146A7B1CBDB3}"/>
          </ac:spMkLst>
        </pc:spChg>
        <pc:spChg chg="add mod">
          <ac:chgData name="Lukáš  Jankovič" userId="397d1488-d21a-4189-8f28-73cd76dd24c3" providerId="ADAL" clId="{72F7B401-61A2-471E-AA2F-4CE4DE718635}" dt="2023-05-04T11:37:12.789" v="1941" actId="1076"/>
          <ac:spMkLst>
            <pc:docMk/>
            <pc:sldMk cId="4078816756" sldId="314"/>
            <ac:spMk id="3" creationId="{3430078D-142F-739A-BB5A-DD2ECD3CC510}"/>
          </ac:spMkLst>
        </pc:spChg>
        <pc:spChg chg="mod">
          <ac:chgData name="Lukáš  Jankovič" userId="397d1488-d21a-4189-8f28-73cd76dd24c3" providerId="ADAL" clId="{72F7B401-61A2-471E-AA2F-4CE4DE718635}" dt="2023-05-04T11:36:58.753" v="1938" actId="1035"/>
          <ac:spMkLst>
            <pc:docMk/>
            <pc:sldMk cId="4078816756" sldId="314"/>
            <ac:spMk id="4" creationId="{960EC00D-5150-C97B-CA0F-EA5784BD8E41}"/>
          </ac:spMkLst>
        </pc:spChg>
        <pc:spChg chg="mod">
          <ac:chgData name="Lukáš  Jankovič" userId="397d1488-d21a-4189-8f28-73cd76dd24c3" providerId="ADAL" clId="{72F7B401-61A2-471E-AA2F-4CE4DE718635}" dt="2023-05-04T11:36:58.753" v="1938" actId="1035"/>
          <ac:spMkLst>
            <pc:docMk/>
            <pc:sldMk cId="4078816756" sldId="314"/>
            <ac:spMk id="5" creationId="{304AE632-E2F9-253F-EC4A-7303C522A23E}"/>
          </ac:spMkLst>
        </pc:spChg>
        <pc:spChg chg="mod">
          <ac:chgData name="Lukáš  Jankovič" userId="397d1488-d21a-4189-8f28-73cd76dd24c3" providerId="ADAL" clId="{72F7B401-61A2-471E-AA2F-4CE4DE718635}" dt="2023-05-18T10:41:39.423" v="2128" actId="20577"/>
          <ac:spMkLst>
            <pc:docMk/>
            <pc:sldMk cId="4078816756" sldId="314"/>
            <ac:spMk id="47" creationId="{00000000-0000-0000-0000-000000000000}"/>
          </ac:spMkLst>
        </pc:spChg>
        <pc:spChg chg="mod">
          <ac:chgData name="Lukáš  Jankovič" userId="397d1488-d21a-4189-8f28-73cd76dd24c3" providerId="ADAL" clId="{72F7B401-61A2-471E-AA2F-4CE4DE718635}" dt="2023-05-04T11:36:58.753" v="1938" actId="1035"/>
          <ac:spMkLst>
            <pc:docMk/>
            <pc:sldMk cId="4078816756" sldId="314"/>
            <ac:spMk id="49" creationId="{00000000-0000-0000-0000-000000000000}"/>
          </ac:spMkLst>
        </pc:spChg>
        <pc:picChg chg="add mod">
          <ac:chgData name="Lukáš  Jankovič" userId="397d1488-d21a-4189-8f28-73cd76dd24c3" providerId="ADAL" clId="{72F7B401-61A2-471E-AA2F-4CE4DE718635}" dt="2023-05-04T11:37:01.617" v="1939" actId="1076"/>
          <ac:picMkLst>
            <pc:docMk/>
            <pc:sldMk cId="4078816756" sldId="314"/>
            <ac:picMk id="6" creationId="{3EE3B3A9-CE30-50DF-003E-45C5ABFBAE9D}"/>
          </ac:picMkLst>
        </pc:picChg>
      </pc:sldChg>
      <pc:sldChg chg="addSp delSp modSp add mod setBg">
        <pc:chgData name="Lukáš  Jankovič" userId="397d1488-d21a-4189-8f28-73cd76dd24c3" providerId="ADAL" clId="{72F7B401-61A2-471E-AA2F-4CE4DE718635}" dt="2023-05-04T11:32:50.207" v="1832" actId="20577"/>
        <pc:sldMkLst>
          <pc:docMk/>
          <pc:sldMk cId="3199828927" sldId="315"/>
        </pc:sldMkLst>
        <pc:spChg chg="mod">
          <ac:chgData name="Lukáš  Jankovič" userId="397d1488-d21a-4189-8f28-73cd76dd24c3" providerId="ADAL" clId="{72F7B401-61A2-471E-AA2F-4CE4DE718635}" dt="2023-05-04T11:32:50.207" v="1832" actId="20577"/>
          <ac:spMkLst>
            <pc:docMk/>
            <pc:sldMk cId="3199828927" sldId="315"/>
            <ac:spMk id="4" creationId="{FCAE129B-A014-26AD-32AF-7F07D41A60EB}"/>
          </ac:spMkLst>
        </pc:spChg>
        <pc:spChg chg="mod">
          <ac:chgData name="Lukáš  Jankovič" userId="397d1488-d21a-4189-8f28-73cd76dd24c3" providerId="ADAL" clId="{72F7B401-61A2-471E-AA2F-4CE4DE718635}" dt="2023-04-27T13:49:12.518" v="1787" actId="20577"/>
          <ac:spMkLst>
            <pc:docMk/>
            <pc:sldMk cId="3199828927" sldId="315"/>
            <ac:spMk id="5" creationId="{2BCA01DD-8A5B-0B04-3803-1887207CBF80}"/>
          </ac:spMkLst>
        </pc:spChg>
        <pc:picChg chg="del">
          <ac:chgData name="Lukáš  Jankovič" userId="397d1488-d21a-4189-8f28-73cd76dd24c3" providerId="ADAL" clId="{72F7B401-61A2-471E-AA2F-4CE4DE718635}" dt="2023-04-27T13:27:59.997" v="1512" actId="478"/>
          <ac:picMkLst>
            <pc:docMk/>
            <pc:sldMk cId="3199828927" sldId="315"/>
            <ac:picMk id="3" creationId="{4CCBB742-D9DA-F42D-9A47-0FE514465829}"/>
          </ac:picMkLst>
        </pc:picChg>
        <pc:picChg chg="add mod">
          <ac:chgData name="Lukáš  Jankovič" userId="397d1488-d21a-4189-8f28-73cd76dd24c3" providerId="ADAL" clId="{72F7B401-61A2-471E-AA2F-4CE4DE718635}" dt="2023-04-27T13:37:37.245" v="1626" actId="1076"/>
          <ac:picMkLst>
            <pc:docMk/>
            <pc:sldMk cId="3199828927" sldId="315"/>
            <ac:picMk id="6" creationId="{B6B8A8AE-A1C8-53D6-CB30-3709E3F5D85A}"/>
          </ac:picMkLst>
        </pc:picChg>
        <pc:picChg chg="add mod modCrop">
          <ac:chgData name="Lukáš  Jankovič" userId="397d1488-d21a-4189-8f28-73cd76dd24c3" providerId="ADAL" clId="{72F7B401-61A2-471E-AA2F-4CE4DE718635}" dt="2023-04-27T13:45:32.959" v="1635" actId="1076"/>
          <ac:picMkLst>
            <pc:docMk/>
            <pc:sldMk cId="3199828927" sldId="315"/>
            <ac:picMk id="8" creationId="{44675E9E-22CF-1DAC-8BFF-4EE922666865}"/>
          </ac:picMkLst>
        </pc:picChg>
      </pc:sldChg>
      <pc:sldChg chg="addSp delSp modSp add mod">
        <pc:chgData name="Lukáš  Jankovič" userId="397d1488-d21a-4189-8f28-73cd76dd24c3" providerId="ADAL" clId="{72F7B401-61A2-471E-AA2F-4CE4DE718635}" dt="2023-05-18T10:44:41.915" v="2210" actId="1076"/>
        <pc:sldMkLst>
          <pc:docMk/>
          <pc:sldMk cId="1093200076" sldId="316"/>
        </pc:sldMkLst>
        <pc:spChg chg="mod">
          <ac:chgData name="Lukáš  Jankovič" userId="397d1488-d21a-4189-8f28-73cd76dd24c3" providerId="ADAL" clId="{72F7B401-61A2-471E-AA2F-4CE4DE718635}" dt="2023-05-18T10:43:13.267" v="2196" actId="20577"/>
          <ac:spMkLst>
            <pc:docMk/>
            <pc:sldMk cId="1093200076" sldId="316"/>
            <ac:spMk id="4" creationId="{FCAE129B-A014-26AD-32AF-7F07D41A60EB}"/>
          </ac:spMkLst>
        </pc:spChg>
        <pc:spChg chg="mod">
          <ac:chgData name="Lukáš  Jankovič" userId="397d1488-d21a-4189-8f28-73cd76dd24c3" providerId="ADAL" clId="{72F7B401-61A2-471E-AA2F-4CE4DE718635}" dt="2023-05-18T10:41:30.348" v="2124" actId="20577"/>
          <ac:spMkLst>
            <pc:docMk/>
            <pc:sldMk cId="1093200076" sldId="316"/>
            <ac:spMk id="5" creationId="{2BCA01DD-8A5B-0B04-3803-1887207CBF80}"/>
          </ac:spMkLst>
        </pc:spChg>
        <pc:picChg chg="add mod modCrop">
          <ac:chgData name="Lukáš  Jankovič" userId="397d1488-d21a-4189-8f28-73cd76dd24c3" providerId="ADAL" clId="{72F7B401-61A2-471E-AA2F-4CE4DE718635}" dt="2023-05-18T10:43:21.669" v="2198" actId="732"/>
          <ac:picMkLst>
            <pc:docMk/>
            <pc:sldMk cId="1093200076" sldId="316"/>
            <ac:picMk id="3" creationId="{3E01CAD2-E91F-086A-89B1-A60C68BFBCAC}"/>
          </ac:picMkLst>
        </pc:picChg>
        <pc:picChg chg="del">
          <ac:chgData name="Lukáš  Jankovič" userId="397d1488-d21a-4189-8f28-73cd76dd24c3" providerId="ADAL" clId="{72F7B401-61A2-471E-AA2F-4CE4DE718635}" dt="2023-05-18T10:41:43.418" v="2129" actId="478"/>
          <ac:picMkLst>
            <pc:docMk/>
            <pc:sldMk cId="1093200076" sldId="316"/>
            <ac:picMk id="6" creationId="{B6B8A8AE-A1C8-53D6-CB30-3709E3F5D85A}"/>
          </ac:picMkLst>
        </pc:picChg>
        <pc:picChg chg="del">
          <ac:chgData name="Lukáš  Jankovič" userId="397d1488-d21a-4189-8f28-73cd76dd24c3" providerId="ADAL" clId="{72F7B401-61A2-471E-AA2F-4CE4DE718635}" dt="2023-05-18T10:41:45.230" v="2130" actId="478"/>
          <ac:picMkLst>
            <pc:docMk/>
            <pc:sldMk cId="1093200076" sldId="316"/>
            <ac:picMk id="8" creationId="{44675E9E-22CF-1DAC-8BFF-4EE922666865}"/>
          </ac:picMkLst>
        </pc:picChg>
        <pc:picChg chg="add del mod modCrop">
          <ac:chgData name="Lukáš  Jankovič" userId="397d1488-d21a-4189-8f28-73cd76dd24c3" providerId="ADAL" clId="{72F7B401-61A2-471E-AA2F-4CE4DE718635}" dt="2023-05-18T10:44:05.831" v="2204" actId="478"/>
          <ac:picMkLst>
            <pc:docMk/>
            <pc:sldMk cId="1093200076" sldId="316"/>
            <ac:picMk id="9" creationId="{6052BE54-C536-96A3-E4E3-06257F65FA9C}"/>
          </ac:picMkLst>
        </pc:picChg>
        <pc:picChg chg="add mod modCrop">
          <ac:chgData name="Lukáš  Jankovič" userId="397d1488-d21a-4189-8f28-73cd76dd24c3" providerId="ADAL" clId="{72F7B401-61A2-471E-AA2F-4CE4DE718635}" dt="2023-05-18T10:44:41.915" v="2210" actId="1076"/>
          <ac:picMkLst>
            <pc:docMk/>
            <pc:sldMk cId="1093200076" sldId="316"/>
            <ac:picMk id="11" creationId="{A18EDB76-4419-081B-E48D-7A3F09CC1C7F}"/>
          </ac:picMkLst>
        </pc:pic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hithorizons-my.sharepoint.com/personal/lukas_jankovic_alvaria_sk/Documents/Dokumenty/mirri/impakt/odm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sk-SK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sk-SK"/>
              <a:t>Hodnotenie Slovenska</a:t>
            </a:r>
            <a:r>
              <a:rPr lang="sk-SK" baseline="0"/>
              <a:t> v rebríčku ODMI (počet bodov)</a:t>
            </a:r>
            <a:endParaRPr lang="sk-SK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Hárok1!$A$2</c:f>
              <c:strCache>
                <c:ptCount val="1"/>
                <c:pt idx="0">
                  <c:v>2.2 Political impact</c:v>
                </c:pt>
              </c:strCache>
            </c:strRef>
          </c:tx>
          <c:spPr>
            <a:ln w="28575" cap="rnd">
              <a:solidFill>
                <a:schemeClr val="accent4">
                  <a:lumMod val="60000"/>
                  <a:lumOff val="4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Hárok1!$B$2:$E$2</c:f>
              <c:numCache>
                <c:formatCode>General</c:formatCode>
                <c:ptCount val="4"/>
                <c:pt idx="0">
                  <c:v>40</c:v>
                </c:pt>
                <c:pt idx="1">
                  <c:v>35</c:v>
                </c:pt>
                <c:pt idx="2">
                  <c:v>20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157-4D23-B2E9-5085FA18D05F}"/>
            </c:ext>
          </c:extLst>
        </c:ser>
        <c:ser>
          <c:idx val="1"/>
          <c:order val="1"/>
          <c:tx>
            <c:strRef>
              <c:f>Hárok1!$A$3</c:f>
              <c:strCache>
                <c:ptCount val="1"/>
                <c:pt idx="0">
                  <c:v>2.3 Social impact</c:v>
                </c:pt>
              </c:strCache>
            </c:strRef>
          </c:tx>
          <c:spPr>
            <a:ln w="28575" cap="rnd">
              <a:solidFill>
                <a:schemeClr val="accent1">
                  <a:lumMod val="40000"/>
                  <a:lumOff val="60000"/>
                </a:schemeClr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Hárok1!$B$3:$E$3</c:f>
              <c:numCache>
                <c:formatCode>General</c:formatCode>
                <c:ptCount val="4"/>
                <c:pt idx="0">
                  <c:v>5</c:v>
                </c:pt>
                <c:pt idx="1">
                  <c:v>15</c:v>
                </c:pt>
                <c:pt idx="2">
                  <c:v>20</c:v>
                </c:pt>
                <c:pt idx="3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2157-4D23-B2E9-5085FA18D05F}"/>
            </c:ext>
          </c:extLst>
        </c:ser>
        <c:ser>
          <c:idx val="2"/>
          <c:order val="2"/>
          <c:tx>
            <c:strRef>
              <c:f>Hárok1!$A$4</c:f>
              <c:strCache>
                <c:ptCount val="1"/>
                <c:pt idx="0">
                  <c:v>2.4 Environmental impact</c:v>
                </c:pt>
              </c:strCache>
            </c:strRef>
          </c:tx>
          <c:spPr>
            <a:ln w="28575" cap="rnd">
              <a:solidFill>
                <a:srgbClr val="92D050"/>
              </a:solidFill>
              <a:prstDash val="sysDot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Hárok1!$B$4:$E$4</c:f>
              <c:numCache>
                <c:formatCode>General</c:formatCode>
                <c:ptCount val="4"/>
                <c:pt idx="0">
                  <c:v>5</c:v>
                </c:pt>
                <c:pt idx="1">
                  <c:v>10</c:v>
                </c:pt>
                <c:pt idx="2">
                  <c:v>0</c:v>
                </c:pt>
                <c:pt idx="3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2157-4D23-B2E9-5085FA18D05F}"/>
            </c:ext>
          </c:extLst>
        </c:ser>
        <c:ser>
          <c:idx val="3"/>
          <c:order val="3"/>
          <c:tx>
            <c:strRef>
              <c:f>Hárok1!$A$5</c:f>
              <c:strCache>
                <c:ptCount val="1"/>
                <c:pt idx="0">
                  <c:v>2.5 Economic impact</c:v>
                </c:pt>
              </c:strCache>
            </c:strRef>
          </c:tx>
          <c:spPr>
            <a:ln w="28575" cap="rnd">
              <a:solidFill>
                <a:srgbClr val="FF0000"/>
              </a:solidFill>
              <a:prstDash val="solid"/>
              <a:round/>
            </a:ln>
            <a:effectLst/>
          </c:spPr>
          <c:marker>
            <c:symbol val="none"/>
          </c:marker>
          <c:cat>
            <c:numRef>
              <c:f>Hárok1!$B$1:$E$1</c:f>
              <c:numCache>
                <c:formatCode>General</c:formatCode>
                <c:ptCount val="4"/>
                <c:pt idx="0">
                  <c:v>2019</c:v>
                </c:pt>
                <c:pt idx="1">
                  <c:v>2020</c:v>
                </c:pt>
                <c:pt idx="2">
                  <c:v>2021</c:v>
                </c:pt>
                <c:pt idx="3">
                  <c:v>2022</c:v>
                </c:pt>
              </c:numCache>
            </c:numRef>
          </c:cat>
          <c:val>
            <c:numRef>
              <c:f>Hárok1!$B$5:$E$5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2157-4D23-B2E9-5085FA18D0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741928176"/>
        <c:axId val="741928592"/>
      </c:lineChart>
      <c:catAx>
        <c:axId val="7419281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592"/>
        <c:crosses val="autoZero"/>
        <c:auto val="1"/>
        <c:lblAlgn val="ctr"/>
        <c:lblOffset val="100"/>
        <c:noMultiLvlLbl val="0"/>
      </c:catAx>
      <c:valAx>
        <c:axId val="7419285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sk-SK"/>
          </a:p>
        </c:txPr>
        <c:crossAx val="741928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sk-SK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sk-SK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hlavičk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3" name="Zástupný objekt pre dátum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40E01-02BD-4C62-9ADA-571D1C173C30}" type="datetimeFigureOut">
              <a:rPr lang="sk-SK" smtClean="0"/>
              <a:t>29. 6. 2023</a:t>
            </a:fld>
            <a:endParaRPr lang="sk-SK"/>
          </a:p>
        </p:txBody>
      </p:sp>
      <p:sp>
        <p:nvSpPr>
          <p:cNvPr id="4" name="Zástupný objekt pre obrázok snímky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k-SK"/>
          </a:p>
        </p:txBody>
      </p:sp>
      <p:sp>
        <p:nvSpPr>
          <p:cNvPr id="5" name="Zástupný objekt pre poznámky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k-SK"/>
              <a:t>Upraviť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6" name="Zástupný objekt pre pätu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k-SK"/>
          </a:p>
        </p:txBody>
      </p:sp>
      <p:sp>
        <p:nvSpPr>
          <p:cNvPr id="7" name="Zástupný objekt pre číslo snímky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546FB3-4C6A-4BDE-9BCF-08446A73D0AD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0404931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609813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10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288435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11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444604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938581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13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232754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2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2367349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Reuse</a:t>
            </a:r>
            <a:r>
              <a:rPr lang="sk-SK" dirty="0"/>
              <a:t> a </a:t>
            </a:r>
            <a:r>
              <a:rPr lang="sk-SK" dirty="0" err="1"/>
              <a:t>Impact</a:t>
            </a:r>
            <a:r>
              <a:rPr lang="sk-SK" dirty="0"/>
              <a:t> rozdiel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3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120691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 err="1"/>
              <a:t>Finstat</a:t>
            </a:r>
            <a:r>
              <a:rPr lang="sk-SK" dirty="0"/>
              <a:t>, </a:t>
            </a:r>
            <a:r>
              <a:rPr lang="sk-SK" dirty="0" err="1"/>
              <a:t>Grantexpert</a:t>
            </a:r>
            <a:r>
              <a:rPr lang="sk-SK" dirty="0"/>
              <a:t>, </a:t>
            </a:r>
            <a:r>
              <a:rPr lang="sk-SK" dirty="0" err="1"/>
              <a:t>Uvostat</a:t>
            </a:r>
            <a:r>
              <a:rPr lang="sk-SK" dirty="0"/>
              <a:t>, No limit, Jediná oblasť kde je SR výrazne lepšie ako priemer EÚ, ešte sme lepší pri transparentnosti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4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800635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k-SK" dirty="0"/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5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2504262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Albert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6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829689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% z HDP, optimistický scenár 7,5%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7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52862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1,19% z HDP, optimistický scenár 7,5% HDP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8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624908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obrázok snímky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objekt pre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sk-SK" dirty="0"/>
              <a:t>Skúmali len týchto 9 oblastí</a:t>
            </a:r>
          </a:p>
        </p:txBody>
      </p:sp>
      <p:sp>
        <p:nvSpPr>
          <p:cNvPr id="4" name="Zástupný objekt pre číslo snímky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1546FB3-4C6A-4BDE-9BCF-08446A73D0AD}" type="slidenum">
              <a:rPr lang="sk-SK" smtClean="0"/>
              <a:t>9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35076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357156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6639120" y="132660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0400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/>
          </p:nvPr>
        </p:nvSpPr>
        <p:spPr>
          <a:xfrm>
            <a:off x="357156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/>
          </p:nvPr>
        </p:nvSpPr>
        <p:spPr>
          <a:xfrm>
            <a:off x="6639120" y="3044520"/>
            <a:ext cx="292104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2000" cy="43884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5152680" y="304452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5152680" y="1326600"/>
            <a:ext cx="442692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504000" y="3044520"/>
            <a:ext cx="9072000" cy="15685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2000" cy="946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data.europa.eu_landscaping_insight_report_n8_2022_1_1.pdf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lukas.jankovic@mirri.gov.sk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data.europa.eu/sites/default/files/sustainability-data-portal-infrastructure_1_measuring-use-impact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s://www.flaticon.com/free-icons/business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hyperlink" Target="https://data.europa.eu/sites/default/files/the-economic-impact-of-open-data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3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Zástupný symbol obsahu 5"/>
          <p:cNvSpPr/>
          <p:nvPr/>
        </p:nvSpPr>
        <p:spPr>
          <a:xfrm>
            <a:off x="484920" y="732240"/>
            <a:ext cx="9363600" cy="3913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9" name="Zástupný symbol obsahu 2_0"/>
          <p:cNvSpPr/>
          <p:nvPr/>
        </p:nvSpPr>
        <p:spPr>
          <a:xfrm>
            <a:off x="205560" y="1877040"/>
            <a:ext cx="9642600" cy="3022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rm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800" b="0" strike="noStrike" spc="-1" dirty="0">
              <a:latin typeface="Arial"/>
            </a:endParaRPr>
          </a:p>
        </p:txBody>
      </p:sp>
      <p:sp>
        <p:nvSpPr>
          <p:cNvPr id="40" name="Zaoblený obdĺžnik 4_0"/>
          <p:cNvSpPr/>
          <p:nvPr/>
        </p:nvSpPr>
        <p:spPr>
          <a:xfrm>
            <a:off x="7408800" y="206640"/>
            <a:ext cx="2666880" cy="778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Zástupný symbol obsahu 2_1"/>
          <p:cNvSpPr/>
          <p:nvPr/>
        </p:nvSpPr>
        <p:spPr>
          <a:xfrm>
            <a:off x="25560" y="26640"/>
            <a:ext cx="9642600" cy="46918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Názov projektu: Zlepšenie využívania údajov vo verejnej správe</a:t>
            </a:r>
            <a:endParaRPr lang="en-US" sz="11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r>
              <a:rPr lang="sk-SK" sz="1100" b="0" strike="noStrike" spc="-1" dirty="0">
                <a:solidFill>
                  <a:srgbClr val="000000"/>
                </a:solidFill>
                <a:latin typeface="Verdana"/>
                <a:ea typeface="Verdana"/>
              </a:rPr>
              <a:t>Kód projektu: 314011S979</a:t>
            </a:r>
            <a:r>
              <a:rPr lang="sk-SK" sz="1400" b="0" strike="noStrike" spc="-1" dirty="0">
                <a:solidFill>
                  <a:srgbClr val="FFFFFF"/>
                </a:solidFill>
                <a:latin typeface="Verdana"/>
                <a:ea typeface="Verdana"/>
              </a:rPr>
              <a:t>	 		</a:t>
            </a:r>
            <a:endParaRPr lang="en-US" sz="1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400"/>
              </a:spcBef>
              <a:tabLst>
                <a:tab pos="0" algn="l"/>
              </a:tabLst>
            </a:pPr>
            <a:endParaRPr lang="en-US" sz="1400" b="0" strike="noStrike" spc="-1" dirty="0">
              <a:latin typeface="Arial"/>
            </a:endParaRPr>
          </a:p>
        </p:txBody>
      </p:sp>
      <p:sp>
        <p:nvSpPr>
          <p:cNvPr id="42" name="BlokTextu 1_0"/>
          <p:cNvSpPr/>
          <p:nvPr/>
        </p:nvSpPr>
        <p:spPr>
          <a:xfrm>
            <a:off x="195480" y="5438880"/>
            <a:ext cx="5397840" cy="3027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none" lIns="90000" tIns="45000" rIns="90000" bIns="45000" anchor="t">
            <a:spAutoFit/>
          </a:bodyPr>
          <a:lstStyle/>
          <a:p>
            <a:pPr>
              <a:lnSpc>
                <a:spcPct val="100000"/>
              </a:lnSpc>
            </a:pPr>
            <a:r>
              <a:rPr lang="sk-SK" sz="1400" b="0" strike="noStrike" spc="-1" dirty="0">
                <a:solidFill>
                  <a:srgbClr val="000000"/>
                </a:solidFill>
                <a:latin typeface="Calibri"/>
                <a:ea typeface="DejaVu Sans"/>
              </a:rPr>
              <a:t>Tento projekt je podporený z Európskeho sociálneho fondu</a:t>
            </a:r>
            <a:endParaRPr lang="en-US" sz="1400" b="0" strike="noStrike" spc="-1" dirty="0">
              <a:latin typeface="Arial"/>
            </a:endParaRPr>
          </a:p>
        </p:txBody>
      </p:sp>
      <p:sp>
        <p:nvSpPr>
          <p:cNvPr id="43" name="TextShape 1_1"/>
          <p:cNvSpPr/>
          <p:nvPr/>
        </p:nvSpPr>
        <p:spPr>
          <a:xfrm>
            <a:off x="25200" y="4138440"/>
            <a:ext cx="2465640" cy="510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sk-SK" sz="2000" b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Lukáš Jankovič</a:t>
            </a:r>
            <a:endParaRPr lang="en-US" sz="20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endParaRPr lang="en-US" sz="2000" b="0" strike="noStrike" spc="-1" dirty="0">
              <a:latin typeface="Arial"/>
            </a:endParaRPr>
          </a:p>
        </p:txBody>
      </p:sp>
      <p:pic>
        <p:nvPicPr>
          <p:cNvPr id="44" name="Picture 44_12"/>
          <p:cNvPicPr/>
          <p:nvPr/>
        </p:nvPicPr>
        <p:blipFill>
          <a:blip r:embed="rId4"/>
          <a:stretch/>
        </p:blipFill>
        <p:spPr>
          <a:xfrm>
            <a:off x="8228160" y="5028480"/>
            <a:ext cx="1848960" cy="615240"/>
          </a:xfrm>
          <a:prstGeom prst="rect">
            <a:avLst/>
          </a:prstGeom>
          <a:ln w="25560">
            <a:noFill/>
          </a:ln>
        </p:spPr>
      </p:pic>
      <p:sp>
        <p:nvSpPr>
          <p:cNvPr id="45" name="Rectangle 45"/>
          <p:cNvSpPr/>
          <p:nvPr/>
        </p:nvSpPr>
        <p:spPr>
          <a:xfrm>
            <a:off x="195480" y="1164960"/>
            <a:ext cx="8941320" cy="338754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Workshop pre</a:t>
            </a:r>
            <a:r>
              <a:rPr lang="sk-SK" sz="4000" b="1" strike="noStrike" spc="-1" dirty="0">
                <a:solidFill>
                  <a:srgbClr val="00008B"/>
                </a:solidFill>
                <a:latin typeface="Arial"/>
              </a:rPr>
              <a:t> mapovanie </a:t>
            </a:r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dopadu </a:t>
            </a:r>
          </a:p>
          <a:p>
            <a:r>
              <a:rPr lang="sk-SK" sz="40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4000" b="1" strike="noStrike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6. workshop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Ekonomický dopad </a:t>
            </a:r>
          </a:p>
          <a:p>
            <a:pPr>
              <a:lnSpc>
                <a:spcPct val="100000"/>
              </a:lnSpc>
            </a:pPr>
            <a:r>
              <a:rPr lang="sk-SK" sz="3200" b="1" spc="-1" dirty="0">
                <a:solidFill>
                  <a:srgbClr val="00008B"/>
                </a:solidFill>
                <a:latin typeface="Arial"/>
              </a:rPr>
              <a:t>otvorených dát</a:t>
            </a:r>
            <a:endParaRPr lang="en-US" sz="3200" b="1" spc="-1" dirty="0">
              <a:solidFill>
                <a:srgbClr val="00008B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4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8.  Príklady z krajín EÚ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89406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3" name="BlokTextu 2">
            <a:extLst>
              <a:ext uri="{FF2B5EF4-FFF2-40B4-BE49-F238E27FC236}">
                <a16:creationId xmlns:a16="http://schemas.microsoft.com/office/drawing/2014/main" id="{B53DAA7C-E432-7FC7-DEC4-3B1E0CCF87D9}"/>
              </a:ext>
            </a:extLst>
          </p:cNvPr>
          <p:cNvSpPr txBox="1"/>
          <p:nvPr/>
        </p:nvSpPr>
        <p:spPr>
          <a:xfrm>
            <a:off x="848158" y="949463"/>
            <a:ext cx="6940193" cy="39918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Španielsko </a:t>
            </a:r>
            <a:r>
              <a:rPr lang="sk-SK" sz="1400" dirty="0">
                <a:latin typeface="+mj-lt"/>
              </a:rPr>
              <a:t>– ASEDIE, </a:t>
            </a:r>
            <a:r>
              <a:rPr lang="sk-SK" sz="1400" dirty="0" err="1">
                <a:latin typeface="+mj-lt"/>
              </a:rPr>
              <a:t>multisektorová</a:t>
            </a:r>
            <a:r>
              <a:rPr lang="sk-SK" sz="1400" dirty="0">
                <a:latin typeface="+mj-lt"/>
              </a:rPr>
              <a:t> asociácia ročne analyzuje ekonomickú a sociálnu hodnotu spoločností ktoré používajú otvorené dáta a vytvárajú produkty s pridanou hodnotou</a:t>
            </a:r>
            <a:r>
              <a:rPr lang="sk-SK" sz="1400" b="1" dirty="0">
                <a:latin typeface="+mj-lt"/>
              </a:rPr>
              <a:t>. Podľa reportu z roku 2022 mali spoločnosti príjmy 2 000 miliónov EUR a zamestnávali 23 000 profesionálov. </a:t>
            </a:r>
          </a:p>
          <a:p>
            <a:pPr>
              <a:lnSpc>
                <a:spcPct val="115000"/>
              </a:lnSpc>
            </a:pPr>
            <a:endParaRPr lang="sk-SK" sz="1400" dirty="0">
              <a:effectLst/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sk-SK" sz="1400" b="1" dirty="0">
                <a:latin typeface="+mj-lt"/>
              </a:rPr>
              <a:t>Česká republika – </a:t>
            </a:r>
            <a:r>
              <a:rPr lang="sk-SK" sz="1400" dirty="0">
                <a:latin typeface="+mj-lt"/>
              </a:rPr>
              <a:t>organizácia </a:t>
            </a:r>
            <a:r>
              <a:rPr lang="sk-SK" sz="1400" dirty="0" err="1">
                <a:latin typeface="+mj-lt"/>
              </a:rPr>
              <a:t>Czechitas</a:t>
            </a:r>
            <a:r>
              <a:rPr lang="sk-SK" sz="1400" dirty="0">
                <a:latin typeface="+mj-lt"/>
              </a:rPr>
              <a:t> zorganizovala projekt </a:t>
            </a:r>
            <a:r>
              <a:rPr lang="sk-SK" sz="1400" b="1" dirty="0">
                <a:latin typeface="+mj-lt"/>
              </a:rPr>
              <a:t>Digitálnej akadémie</a:t>
            </a:r>
            <a:r>
              <a:rPr lang="sk-SK" sz="1400" dirty="0">
                <a:latin typeface="+mj-lt"/>
              </a:rPr>
              <a:t>, ktorý sa okrem iného zaoberá aj použitím a analýzou otvorených dát. Organizácia sa zaoberá vzdelávaním žien a ich zapájaním do IT trhu práce. </a:t>
            </a:r>
          </a:p>
          <a:p>
            <a:pPr>
              <a:lnSpc>
                <a:spcPct val="115000"/>
              </a:lnSpc>
            </a:pPr>
            <a:endParaRPr lang="sk-SK" sz="1400" dirty="0"/>
          </a:p>
          <a:p>
            <a:pPr>
              <a:lnSpc>
                <a:spcPct val="115000"/>
              </a:lnSpc>
            </a:pPr>
            <a:r>
              <a:rPr lang="sk-SK" sz="1400" b="1" dirty="0"/>
              <a:t>Luxemburg </a:t>
            </a:r>
            <a:r>
              <a:rPr lang="sk-SK" sz="1400" dirty="0"/>
              <a:t>– viacero projektov sa zameriava na implementáciu AI technológií vo vládnych organizáciách, ako zdroj údajov používajú otvorené dáta.</a:t>
            </a:r>
          </a:p>
          <a:p>
            <a:pPr>
              <a:lnSpc>
                <a:spcPct val="115000"/>
              </a:lnSpc>
            </a:pPr>
            <a:r>
              <a:rPr lang="sk-SK" sz="1400" dirty="0"/>
              <a:t> </a:t>
            </a:r>
            <a:br>
              <a:rPr lang="en-US" sz="1400" dirty="0"/>
            </a:br>
            <a:r>
              <a:rPr lang="sk-SK" sz="1400" dirty="0">
                <a:latin typeface="+mj-lt"/>
              </a:rPr>
              <a:t>Zdroj: </a:t>
            </a:r>
            <a:r>
              <a:rPr lang="sk-SK" sz="1400" dirty="0">
                <a:latin typeface="+mj-lt"/>
                <a:hlinkClick r:id="rId4"/>
              </a:rPr>
              <a:t>Open Data Maturity Report 2022</a:t>
            </a:r>
            <a:endParaRPr lang="sk-SK" sz="1400" dirty="0">
              <a:latin typeface="+mj-lt"/>
            </a:endParaRPr>
          </a:p>
          <a:p>
            <a:pPr lvl="1">
              <a:lnSpc>
                <a:spcPct val="115000"/>
              </a:lnSpc>
            </a:pPr>
            <a:endParaRPr lang="sk-SK" sz="1400" u="none" strike="noStrike" dirty="0">
              <a:effectLst/>
              <a:latin typeface="+mj-lt"/>
              <a:ea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160670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9.  Otázky na účastníkov stretnutia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274863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2F32182-795C-DC56-5734-146A7B1CBDB3}"/>
              </a:ext>
            </a:extLst>
          </p:cNvPr>
          <p:cNvSpPr txBox="1"/>
          <p:nvPr/>
        </p:nvSpPr>
        <p:spPr>
          <a:xfrm>
            <a:off x="1527308" y="3197901"/>
            <a:ext cx="7026007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Aké </a:t>
            </a:r>
            <a:r>
              <a:rPr lang="sk-SK" sz="1400" b="1" u="sng" dirty="0"/>
              <a:t>dáta</a:t>
            </a:r>
            <a:r>
              <a:rPr lang="sk-SK" sz="1400" dirty="0"/>
              <a:t>, ktoré zverejňujete/sa zverejňujú majú/by mohli mať dopad na</a:t>
            </a:r>
            <a:r>
              <a:rPr lang="sk-SK" sz="1400" b="1" dirty="0"/>
              <a:t> ekonomiku (vznik pracovných miest, vznik biznis príležitostí)?</a:t>
            </a:r>
          </a:p>
          <a:p>
            <a:r>
              <a:rPr lang="sk-SK" sz="1400" b="1" dirty="0"/>
              <a:t>			</a:t>
            </a: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960EC00D-5150-C97B-CA0F-EA5784BD8E41}"/>
              </a:ext>
            </a:extLst>
          </p:cNvPr>
          <p:cNvSpPr txBox="1"/>
          <p:nvPr/>
        </p:nvSpPr>
        <p:spPr>
          <a:xfrm>
            <a:off x="1527308" y="4150554"/>
            <a:ext cx="669480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/>
              <a:t>Poznáte </a:t>
            </a:r>
            <a:r>
              <a:rPr lang="sk-SK" sz="1400" b="1" u="sng" dirty="0"/>
              <a:t>príklady aplikácií/vizualizácií/webstránok</a:t>
            </a:r>
            <a:r>
              <a:rPr lang="sk-SK" sz="1400" b="1" dirty="0"/>
              <a:t> </a:t>
            </a:r>
            <a:r>
              <a:rPr lang="sk-SK" sz="1400" dirty="0"/>
              <a:t>založených na otvorených dátach ktoré podľa vás majú dopad na </a:t>
            </a:r>
            <a:r>
              <a:rPr lang="sk-SK" sz="1400" b="1" dirty="0"/>
              <a:t>ekonomiku)?</a:t>
            </a:r>
          </a:p>
        </p:txBody>
      </p:sp>
      <p:sp>
        <p:nvSpPr>
          <p:cNvPr id="5" name="BlokTextu 4">
            <a:extLst>
              <a:ext uri="{FF2B5EF4-FFF2-40B4-BE49-F238E27FC236}">
                <a16:creationId xmlns:a16="http://schemas.microsoft.com/office/drawing/2014/main" id="{304AE632-E2F9-253F-EC4A-7303C522A23E}"/>
              </a:ext>
            </a:extLst>
          </p:cNvPr>
          <p:cNvSpPr txBox="1"/>
          <p:nvPr/>
        </p:nvSpPr>
        <p:spPr>
          <a:xfrm>
            <a:off x="1004936" y="3314494"/>
            <a:ext cx="8222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dirty="0"/>
              <a:t>1.</a:t>
            </a:r>
          </a:p>
          <a:p>
            <a:endParaRPr lang="sk-SK" dirty="0"/>
          </a:p>
          <a:p>
            <a:endParaRPr lang="sk-SK" dirty="0"/>
          </a:p>
          <a:p>
            <a:r>
              <a:rPr lang="sk-SK" dirty="0"/>
              <a:t>2.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3430078D-142F-739A-BB5A-DD2ECD3CC510}"/>
              </a:ext>
            </a:extLst>
          </p:cNvPr>
          <p:cNvSpPr/>
          <p:nvPr/>
        </p:nvSpPr>
        <p:spPr>
          <a:xfrm>
            <a:off x="8442058" y="3197901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  <p:pic>
        <p:nvPicPr>
          <p:cNvPr id="7" name="Obrázok 6" descr="Obrázok, na ktorom je kreslený obrázok, dizajn, animák&#10;&#10;Automaticky generovaný popis">
            <a:extLst>
              <a:ext uri="{FF2B5EF4-FFF2-40B4-BE49-F238E27FC236}">
                <a16:creationId xmlns:a16="http://schemas.microsoft.com/office/drawing/2014/main" id="{F8A014C8-AFEF-A90A-172C-B25FA3A30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8825" y="1043505"/>
            <a:ext cx="1791770" cy="17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16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225720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10.  Iné oblasti dopadu otvorených dát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274863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2" name="BlokTextu 1">
            <a:extLst>
              <a:ext uri="{FF2B5EF4-FFF2-40B4-BE49-F238E27FC236}">
                <a16:creationId xmlns:a16="http://schemas.microsoft.com/office/drawing/2014/main" id="{C2F32182-795C-DC56-5734-146A7B1CBDB3}"/>
              </a:ext>
            </a:extLst>
          </p:cNvPr>
          <p:cNvSpPr txBox="1"/>
          <p:nvPr/>
        </p:nvSpPr>
        <p:spPr>
          <a:xfrm>
            <a:off x="1229597" y="1471358"/>
            <a:ext cx="7026007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600" dirty="0"/>
              <a:t>Na workshopoch sme sa zaoberali dopadmi na tieto oblasti:</a:t>
            </a:r>
          </a:p>
          <a:p>
            <a:endParaRPr lang="sk-SK" sz="1600" dirty="0"/>
          </a:p>
          <a:p>
            <a:r>
              <a:rPr lang="sk-SK" sz="1600" dirty="0"/>
              <a:t>Transparentnosť</a:t>
            </a:r>
          </a:p>
          <a:p>
            <a:r>
              <a:rPr lang="sk-SK" sz="1600" dirty="0"/>
              <a:t>Sociálna oblasť</a:t>
            </a:r>
          </a:p>
          <a:p>
            <a:r>
              <a:rPr lang="sk-SK" sz="1600" dirty="0"/>
              <a:t>Životné prostredie</a:t>
            </a:r>
          </a:p>
          <a:p>
            <a:r>
              <a:rPr lang="sk-SK" sz="1600" dirty="0"/>
              <a:t>Ekonomika</a:t>
            </a:r>
          </a:p>
          <a:p>
            <a:endParaRPr lang="sk-SK" sz="1600" dirty="0"/>
          </a:p>
          <a:p>
            <a:r>
              <a:rPr lang="sk-SK" sz="1600" b="1" dirty="0"/>
              <a:t>Vnímate dopad na iné oblasti? Dajte nám vedieť a doplňte do tabule, môžete uviesť aj konkrétne príklady</a:t>
            </a:r>
          </a:p>
          <a:p>
            <a:r>
              <a:rPr lang="sk-SK" sz="1600" dirty="0"/>
              <a:t>			</a:t>
            </a:r>
          </a:p>
        </p:txBody>
      </p:sp>
      <p:sp>
        <p:nvSpPr>
          <p:cNvPr id="3" name="Obdĺžnik 2">
            <a:extLst>
              <a:ext uri="{FF2B5EF4-FFF2-40B4-BE49-F238E27FC236}">
                <a16:creationId xmlns:a16="http://schemas.microsoft.com/office/drawing/2014/main" id="{3430078D-142F-739A-BB5A-DD2ECD3CC510}"/>
              </a:ext>
            </a:extLst>
          </p:cNvPr>
          <p:cNvSpPr/>
          <p:nvPr/>
        </p:nvSpPr>
        <p:spPr>
          <a:xfrm>
            <a:off x="8442058" y="3197901"/>
            <a:ext cx="1165412" cy="116541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Doplňte do tabule</a:t>
            </a:r>
          </a:p>
        </p:txBody>
      </p:sp>
    </p:spTree>
    <p:extLst>
      <p:ext uri="{BB962C8B-B14F-4D97-AF65-F5344CB8AC3E}">
        <p14:creationId xmlns:p14="http://schemas.microsoft.com/office/powerpoint/2010/main" val="2050650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503280" y="225720"/>
            <a:ext cx="9068040" cy="94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endParaRPr lang="sk-SK" sz="4000" dirty="0"/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Ďakujem za pozornosť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</a:rPr>
              <a:t>Ak vás hocičo napadlo k téme ekonomický dopad otvorených dát, napíšte prosím na</a:t>
            </a:r>
          </a:p>
          <a:p>
            <a:pPr algn="ctr"/>
            <a:endParaRPr lang="sk-SK" sz="2000" b="1" dirty="0">
              <a:solidFill>
                <a:srgbClr val="00008B"/>
              </a:solidFill>
            </a:endParaRPr>
          </a:p>
          <a:p>
            <a:pPr algn="ctr"/>
            <a:r>
              <a:rPr lang="sk-SK" sz="2000" b="1" dirty="0">
                <a:solidFill>
                  <a:srgbClr val="00008B"/>
                </a:solidFill>
                <a:hlinkClick r:id="rId3"/>
              </a:rPr>
              <a:t>lukas.jankovic@mirri.gov.sk</a:t>
            </a:r>
            <a:r>
              <a:rPr lang="sk-SK" sz="2000" b="1" dirty="0">
                <a:solidFill>
                  <a:srgbClr val="00008B"/>
                </a:solidFill>
              </a:rPr>
              <a:t> </a:t>
            </a:r>
          </a:p>
          <a:p>
            <a:pPr algn="ctr"/>
            <a:endParaRPr lang="sk-SK" sz="4000" dirty="0"/>
          </a:p>
        </p:txBody>
      </p:sp>
      <p:pic>
        <p:nvPicPr>
          <p:cNvPr id="48" name="Picture 44"/>
          <p:cNvPicPr/>
          <p:nvPr/>
        </p:nvPicPr>
        <p:blipFill>
          <a:blip r:embed="rId4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</p:spTree>
    <p:extLst>
      <p:ext uri="{BB962C8B-B14F-4D97-AF65-F5344CB8AC3E}">
        <p14:creationId xmlns:p14="http://schemas.microsoft.com/office/powerpoint/2010/main" val="2814760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Program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54777" y="2312625"/>
            <a:ext cx="812136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AutoNum type="arabicPeriod"/>
            </a:pP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Hostia: </a:t>
            </a:r>
            <a:r>
              <a:rPr lang="sk-SK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Mapsfy</a:t>
            </a:r>
            <a:r>
              <a:rPr lang="sk-SK" sz="2000" b="1" dirty="0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, </a:t>
            </a:r>
            <a:r>
              <a:rPr lang="sk-SK" sz="2000" b="1" dirty="0" err="1">
                <a:solidFill>
                  <a:schemeClr val="accent5">
                    <a:lumMod val="75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MHDPo</a:t>
            </a:r>
            <a:endParaRPr lang="sk-SK" sz="2000" b="1" dirty="0">
              <a:solidFill>
                <a:schemeClr val="accent5">
                  <a:lumMod val="75000"/>
                </a:schemeClr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Dopad otvorených dát na ekonomiku (ekonomickú oblasť)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457200" indent="-457200">
              <a:buFont typeface="+mj-lt"/>
              <a:buAutoNum type="arabicPeriod"/>
            </a:pPr>
            <a:r>
              <a:rPr lang="sk-SK" sz="2000" b="1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  <a:t>Diskusia, závery</a:t>
            </a:r>
            <a:endParaRPr lang="sk-SK" sz="2000" dirty="0"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561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1. 	Model CAF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836299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 dirty="0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 dirty="0">
              <a:cs typeface="Arial"/>
            </a:endParaRPr>
          </a:p>
        </p:txBody>
      </p:sp>
      <p:graphicFrame>
        <p:nvGraphicFramePr>
          <p:cNvPr id="3" name="Tabuľka 3">
            <a:extLst>
              <a:ext uri="{FF2B5EF4-FFF2-40B4-BE49-F238E27FC236}">
                <a16:creationId xmlns:a16="http://schemas.microsoft.com/office/drawing/2014/main" id="{96B9247D-6D82-7792-644F-760DEC2DC1BC}"/>
              </a:ext>
            </a:extLst>
          </p:cNvPr>
          <p:cNvGraphicFramePr>
            <a:graphicFrameLocks noGrp="1"/>
          </p:cNvGraphicFramePr>
          <p:nvPr/>
        </p:nvGraphicFramePr>
        <p:xfrm>
          <a:off x="1282699" y="1879974"/>
          <a:ext cx="6720417" cy="257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0139">
                  <a:extLst>
                    <a:ext uri="{9D8B030D-6E8A-4147-A177-3AD203B41FA5}">
                      <a16:colId xmlns:a16="http://schemas.microsoft.com/office/drawing/2014/main" val="77272558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886498945"/>
                    </a:ext>
                  </a:extLst>
                </a:gridCol>
                <a:gridCol w="2240139">
                  <a:extLst>
                    <a:ext uri="{9D8B030D-6E8A-4147-A177-3AD203B41FA5}">
                      <a16:colId xmlns:a16="http://schemas.microsoft.com/office/drawing/2014/main" val="15526736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Po anglicky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 slovensky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Význam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53013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Prístup k dátam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4436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Use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Použitie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Spracovanie dát – vytvorenie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07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 err="1"/>
                        <a:t>Impact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Dopad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Výsledok rozhodnutia na základe informácie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6124609"/>
                  </a:ext>
                </a:extLst>
              </a:tr>
            </a:tbl>
          </a:graphicData>
        </a:graphic>
      </p:graphicFrame>
      <p:sp>
        <p:nvSpPr>
          <p:cNvPr id="4" name="BlokTextu 3">
            <a:extLst>
              <a:ext uri="{FF2B5EF4-FFF2-40B4-BE49-F238E27FC236}">
                <a16:creationId xmlns:a16="http://schemas.microsoft.com/office/drawing/2014/main" id="{F0B1E6C1-2341-A387-3E02-ACC493680297}"/>
              </a:ext>
            </a:extLst>
          </p:cNvPr>
          <p:cNvSpPr txBox="1"/>
          <p:nvPr/>
        </p:nvSpPr>
        <p:spPr>
          <a:xfrm>
            <a:off x="1282699" y="4541022"/>
            <a:ext cx="653527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effectLst/>
                <a:latin typeface="Arial" panose="020B0604020202020204" pitchFamily="34" charset="0"/>
              </a:rPr>
              <a:t>Zdroj: 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EK&amp;EDP: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Sustainability of (Open) Data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 Infrastructures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: m</a:t>
            </a:r>
            <a:r>
              <a:rPr lang="en-US" sz="1400" dirty="0" err="1">
                <a:effectLst/>
                <a:latin typeface="Arial" panose="020B0604020202020204" pitchFamily="34" charset="0"/>
                <a:hlinkClick r:id="rId4"/>
              </a:rPr>
              <a:t>easuring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 Use and Impact of</a:t>
            </a:r>
            <a:r>
              <a:rPr lang="sk-SK" sz="1400" dirty="0">
                <a:effectLst/>
                <a:latin typeface="Arial" panose="020B0604020202020204" pitchFamily="34" charset="0"/>
                <a:hlinkClick r:id="rId4"/>
              </a:rPr>
              <a:t> </a:t>
            </a:r>
            <a:r>
              <a:rPr lang="en-US" sz="1400" dirty="0">
                <a:effectLst/>
                <a:latin typeface="Arial" panose="020B0604020202020204" pitchFamily="34" charset="0"/>
                <a:hlinkClick r:id="rId4"/>
              </a:rPr>
              <a:t>Portals</a:t>
            </a:r>
            <a:endParaRPr lang="sk-SK" sz="1400" dirty="0"/>
          </a:p>
        </p:txBody>
      </p:sp>
      <p:sp>
        <p:nvSpPr>
          <p:cNvPr id="6" name="BlokTextu 5">
            <a:extLst>
              <a:ext uri="{FF2B5EF4-FFF2-40B4-BE49-F238E27FC236}">
                <a16:creationId xmlns:a16="http://schemas.microsoft.com/office/drawing/2014/main" id="{939720C7-9639-20C0-9741-30FB6D640141}"/>
              </a:ext>
            </a:extLst>
          </p:cNvPr>
          <p:cNvSpPr txBox="1"/>
          <p:nvPr/>
        </p:nvSpPr>
        <p:spPr>
          <a:xfrm>
            <a:off x="1216600" y="1302823"/>
            <a:ext cx="67865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 err="1"/>
              <a:t>Common</a:t>
            </a:r>
            <a:r>
              <a:rPr lang="sk-SK" sz="1400" dirty="0"/>
              <a:t> </a:t>
            </a:r>
            <a:r>
              <a:rPr lang="sk-SK" sz="1400" dirty="0" err="1"/>
              <a:t>Assesment</a:t>
            </a:r>
            <a:r>
              <a:rPr lang="sk-SK" sz="1400" dirty="0"/>
              <a:t> </a:t>
            </a:r>
            <a:r>
              <a:rPr lang="sk-SK" sz="1400" dirty="0" err="1"/>
              <a:t>Framework</a:t>
            </a:r>
            <a:r>
              <a:rPr lang="sk-SK" sz="1400" dirty="0"/>
              <a:t> – projekt štandardizácie merania otvorených dát</a:t>
            </a:r>
          </a:p>
        </p:txBody>
      </p:sp>
    </p:spTree>
    <p:extLst>
      <p:ext uri="{BB962C8B-B14F-4D97-AF65-F5344CB8AC3E}">
        <p14:creationId xmlns:p14="http://schemas.microsoft.com/office/powerpoint/2010/main" val="28774454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3"/>
            <a:ext cx="3024127" cy="1514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Politická (vládna)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Sociálna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  <a:ea typeface="Arial" panose="020B0604020202020204" pitchFamily="34" charset="0"/>
              </a:rPr>
              <a:t>Environmentálna oblasť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u="none" strike="noStrike" dirty="0">
                <a:effectLst/>
                <a:latin typeface="+mj-lt"/>
                <a:ea typeface="Arial" panose="020B0604020202020204" pitchFamily="34" charset="0"/>
              </a:rPr>
              <a:t>Ekonomická oblasť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2. 	Dopad otvorených dát na oblasti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graphicFrame>
        <p:nvGraphicFramePr>
          <p:cNvPr id="2" name="Graf 1">
            <a:extLst>
              <a:ext uri="{FF2B5EF4-FFF2-40B4-BE49-F238E27FC236}">
                <a16:creationId xmlns:a16="http://schemas.microsoft.com/office/drawing/2014/main" id="{B1CD2D45-42CB-251F-4D05-413E560AD51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75953339"/>
              </p:ext>
            </p:extLst>
          </p:nvPr>
        </p:nvGraphicFramePr>
        <p:xfrm>
          <a:off x="3458505" y="1334863"/>
          <a:ext cx="6376192" cy="38257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BlokTextu 2">
            <a:extLst>
              <a:ext uri="{FF2B5EF4-FFF2-40B4-BE49-F238E27FC236}">
                <a16:creationId xmlns:a16="http://schemas.microsoft.com/office/drawing/2014/main" id="{BE0955EF-5DC4-463C-F731-89052217FF12}"/>
              </a:ext>
            </a:extLst>
          </p:cNvPr>
          <p:cNvSpPr txBox="1"/>
          <p:nvPr/>
        </p:nvSpPr>
        <p:spPr>
          <a:xfrm>
            <a:off x="584412" y="3494986"/>
            <a:ext cx="245942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k-SK" b="1" dirty="0"/>
              <a:t>Slovensko 2022:</a:t>
            </a:r>
          </a:p>
          <a:p>
            <a:r>
              <a:rPr lang="sk-SK" dirty="0"/>
              <a:t>60 bodov</a:t>
            </a:r>
          </a:p>
          <a:p>
            <a:r>
              <a:rPr lang="sk-SK" b="1" dirty="0"/>
              <a:t>Priemer EÚ 2022:</a:t>
            </a:r>
          </a:p>
          <a:p>
            <a:r>
              <a:rPr lang="sk-SK" dirty="0"/>
              <a:t>41 bodov</a:t>
            </a:r>
          </a:p>
          <a:p>
            <a:r>
              <a:rPr lang="sk-SK" dirty="0"/>
              <a:t>Maximum: 80 bodov</a:t>
            </a:r>
          </a:p>
        </p:txBody>
      </p:sp>
    </p:spTree>
    <p:extLst>
      <p:ext uri="{BB962C8B-B14F-4D97-AF65-F5344CB8AC3E}">
        <p14:creationId xmlns:p14="http://schemas.microsoft.com/office/powerpoint/2010/main" val="896634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03817" y="1334864"/>
            <a:ext cx="3024127" cy="22575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zamestnanosť, HDP, pridaná hodnota,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inovácie, zavádzanie nových technológií,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tvorba nových biznis príležitostí (minority, MSP, ženy)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dirty="0">
                <a:latin typeface="+mj-lt"/>
              </a:rPr>
              <a:t>iné...</a:t>
            </a:r>
          </a:p>
          <a:p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3. 	Ekonomická oblasť v rebríčku ODMI</a:t>
            </a:r>
          </a:p>
          <a:p>
            <a:pPr marL="457200" indent="-457200">
              <a:buAutoNum type="arabicPeriod" startAt="2"/>
            </a:pP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sp>
        <p:nvSpPr>
          <p:cNvPr id="9" name="BlokTextu 8">
            <a:extLst>
              <a:ext uri="{FF2B5EF4-FFF2-40B4-BE49-F238E27FC236}">
                <a16:creationId xmlns:a16="http://schemas.microsoft.com/office/drawing/2014/main" id="{D4F59774-BBF4-E5B6-1A4D-13A3EDFB47C8}"/>
              </a:ext>
            </a:extLst>
          </p:cNvPr>
          <p:cNvSpPr txBox="1"/>
          <p:nvPr/>
        </p:nvSpPr>
        <p:spPr>
          <a:xfrm>
            <a:off x="4841513" y="4373302"/>
            <a:ext cx="503971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dirty="0">
                <a:hlinkClick r:id="rId4"/>
              </a:rPr>
              <a:t>Business icons created by </a:t>
            </a:r>
            <a:r>
              <a:rPr lang="en-US" sz="1400" dirty="0" err="1">
                <a:hlinkClick r:id="rId4"/>
              </a:rPr>
              <a:t>Freepik</a:t>
            </a:r>
            <a:r>
              <a:rPr lang="en-US" sz="1400" dirty="0">
                <a:hlinkClick r:id="rId4"/>
              </a:rPr>
              <a:t> - </a:t>
            </a:r>
            <a:r>
              <a:rPr lang="en-US" sz="1400" dirty="0" err="1">
                <a:hlinkClick r:id="rId4"/>
              </a:rPr>
              <a:t>Flaticon</a:t>
            </a:r>
            <a:endParaRPr lang="sk-SK" sz="1400" dirty="0"/>
          </a:p>
        </p:txBody>
      </p:sp>
      <p:pic>
        <p:nvPicPr>
          <p:cNvPr id="3" name="Obrázok 2" descr="Obrázok, na ktorom je kreslený obrázok, dizajn, animák&#10;&#10;Automaticky generovaný popis">
            <a:extLst>
              <a:ext uri="{FF2B5EF4-FFF2-40B4-BE49-F238E27FC236}">
                <a16:creationId xmlns:a16="http://schemas.microsoft.com/office/drawing/2014/main" id="{4AD4DD9E-14AC-1479-29A5-F1A52F92870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2682" y="1939390"/>
            <a:ext cx="1791770" cy="179177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9" name="BlokTextu 11"/>
          <p:cNvSpPr/>
          <p:nvPr/>
        </p:nvSpPr>
        <p:spPr>
          <a:xfrm>
            <a:off x="584412" y="1715871"/>
            <a:ext cx="8911800" cy="95265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buClr>
                <a:srgbClr val="000000"/>
              </a:buClr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  <a:p>
            <a:pPr marL="342900" indent="-342900">
              <a:buClr>
                <a:srgbClr val="000000"/>
              </a:buClr>
              <a:buAutoNum type="arabicPeriod"/>
            </a:pPr>
            <a:endParaRPr lang="en-US" sz="1400" b="1" spc="-1">
              <a:cs typeface="Arial"/>
            </a:endParaRPr>
          </a:p>
          <a:p>
            <a:pPr marL="346075" indent="-342900">
              <a:buClr>
                <a:srgbClr val="000000"/>
              </a:buClr>
              <a:buAutoNum type="arabicPeriod"/>
            </a:pPr>
            <a:endParaRPr lang="en-US" sz="1400" spc="-1">
              <a:cs typeface="Arial"/>
            </a:endParaRPr>
          </a:p>
        </p:txBody>
      </p:sp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53566" y="1121947"/>
            <a:ext cx="7666442" cy="12988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 err="1">
                <a:latin typeface="+mj-lt"/>
              </a:rPr>
              <a:t>Finstat</a:t>
            </a:r>
            <a:r>
              <a:rPr lang="sk-SK" sz="1400" b="1" dirty="0">
                <a:latin typeface="+mj-lt"/>
              </a:rPr>
              <a:t> – </a:t>
            </a:r>
            <a:r>
              <a:rPr lang="sk-SK" sz="1400" dirty="0">
                <a:latin typeface="+mj-lt"/>
              </a:rPr>
              <a:t>informácie o firmách (</a:t>
            </a:r>
            <a:r>
              <a:rPr lang="sk-SK" sz="1400" dirty="0" err="1">
                <a:latin typeface="+mj-lt"/>
              </a:rPr>
              <a:t>freemium</a:t>
            </a:r>
            <a:r>
              <a:rPr lang="sk-SK" sz="1400" dirty="0">
                <a:latin typeface="+mj-lt"/>
              </a:rPr>
              <a:t>) 20-24 zamestnancov, tržby 2,2 mil. EUR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</a:rPr>
              <a:t>Ekosystém </a:t>
            </a:r>
            <a:r>
              <a:rPr lang="sk-SK" sz="1400" b="1" dirty="0" err="1">
                <a:latin typeface="+mj-lt"/>
              </a:rPr>
              <a:t>Slovensko.Digital</a:t>
            </a:r>
            <a:r>
              <a:rPr lang="sk-SK" sz="1400" b="1" dirty="0">
                <a:latin typeface="+mj-lt"/>
              </a:rPr>
              <a:t> </a:t>
            </a:r>
            <a:r>
              <a:rPr lang="sk-SK" sz="1400" dirty="0">
                <a:latin typeface="+mj-lt"/>
              </a:rPr>
              <a:t>– sprístupňuje otvorené dáta firmám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</a:rPr>
              <a:t>Priestorové dáta</a:t>
            </a: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4. 	Príklady dopadu na ekonomiku</a:t>
            </a: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6" name="Obrázok 5">
            <a:extLst>
              <a:ext uri="{FF2B5EF4-FFF2-40B4-BE49-F238E27FC236}">
                <a16:creationId xmlns:a16="http://schemas.microsoft.com/office/drawing/2014/main" id="{6F1939F4-526E-0689-E2C1-AE52F79F34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209" y="2381841"/>
            <a:ext cx="4226322" cy="2590326"/>
          </a:xfrm>
          <a:prstGeom prst="rect">
            <a:avLst/>
          </a:prstGeom>
        </p:spPr>
      </p:pic>
      <p:pic>
        <p:nvPicPr>
          <p:cNvPr id="9" name="Obrázok 8">
            <a:extLst>
              <a:ext uri="{FF2B5EF4-FFF2-40B4-BE49-F238E27FC236}">
                <a16:creationId xmlns:a16="http://schemas.microsoft.com/office/drawing/2014/main" id="{0B0BE35F-76C8-ED5F-E787-38E4D4FE1E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85735" y="2172819"/>
            <a:ext cx="3930476" cy="283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5759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4" name="BlokTextu 3">
            <a:extLst>
              <a:ext uri="{FF2B5EF4-FFF2-40B4-BE49-F238E27FC236}">
                <a16:creationId xmlns:a16="http://schemas.microsoft.com/office/drawing/2014/main" id="{FCAE129B-A014-26AD-32AF-7F07D41A60EB}"/>
              </a:ext>
            </a:extLst>
          </p:cNvPr>
          <p:cNvSpPr txBox="1"/>
          <p:nvPr/>
        </p:nvSpPr>
        <p:spPr>
          <a:xfrm>
            <a:off x="953566" y="1121947"/>
            <a:ext cx="7666442" cy="11926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r>
              <a:rPr lang="sk-SK" sz="1400" b="1" dirty="0">
                <a:latin typeface="+mj-lt"/>
              </a:rPr>
              <a:t>Analýzu realizovalo v roku 2023 KPMG na základe metodológie EDP </a:t>
            </a:r>
            <a:endParaRPr lang="sk-SK" sz="1100" b="1" dirty="0">
              <a:latin typeface="+mj-lt"/>
            </a:endParaRPr>
          </a:p>
          <a:p>
            <a:pPr>
              <a:lnSpc>
                <a:spcPct val="115000"/>
              </a:lnSpc>
            </a:pPr>
            <a:r>
              <a:rPr lang="sk-SK" sz="1100" dirty="0"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Európska komisia. (2020). Ekonomický dopad otvorených dát: Príležitosti na vytváranie hodnôt v Európe. </a:t>
            </a:r>
            <a:r>
              <a:rPr lang="sk-SK" sz="1100" u="sng" dirty="0">
                <a:solidFill>
                  <a:srgbClr val="0091DA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  <a:hlinkClick r:id="rId4"/>
              </a:rPr>
              <a:t>https://data.europa.eu/sites/default/files/the-economic-impact-of-open-data.pdf</a:t>
            </a:r>
            <a:endParaRPr lang="sk-SK" sz="1100" dirty="0">
              <a:latin typeface="+mj-lt"/>
            </a:endParaRPr>
          </a:p>
          <a:p>
            <a:pPr marL="342900" indent="-342900">
              <a:lnSpc>
                <a:spcPct val="115000"/>
              </a:lnSpc>
              <a:buFont typeface="Arial" panose="020B0604020202020204" pitchFamily="34" charset="0"/>
              <a:buChar char="●"/>
            </a:pPr>
            <a:endParaRPr lang="sk-SK" sz="1400" dirty="0">
              <a:effectLst/>
              <a:latin typeface="+mj-lt"/>
              <a:ea typeface="Arial" panose="020B0604020202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sk-SK" sz="1400" dirty="0">
              <a:latin typeface="+mj-lt"/>
            </a:endParaRPr>
          </a:p>
        </p:txBody>
      </p:sp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5. 	Dopad otvorených dát na ekonomiku SR</a:t>
            </a: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9A35C4E6-2750-594F-4818-474323D835F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0482" t="35438" r="31019" b="23122"/>
          <a:stretch/>
        </p:blipFill>
        <p:spPr>
          <a:xfrm>
            <a:off x="818706" y="1903227"/>
            <a:ext cx="5707183" cy="3455582"/>
          </a:xfrm>
          <a:prstGeom prst="rect">
            <a:avLst/>
          </a:prstGeom>
        </p:spPr>
      </p:pic>
      <p:sp>
        <p:nvSpPr>
          <p:cNvPr id="11" name="BlokTextu 10">
            <a:extLst>
              <a:ext uri="{FF2B5EF4-FFF2-40B4-BE49-F238E27FC236}">
                <a16:creationId xmlns:a16="http://schemas.microsoft.com/office/drawing/2014/main" id="{030C162E-CDE8-08C3-3B6A-97C5B2E0AA6E}"/>
              </a:ext>
            </a:extLst>
          </p:cNvPr>
          <p:cNvSpPr txBox="1"/>
          <p:nvPr/>
        </p:nvSpPr>
        <p:spPr>
          <a:xfrm>
            <a:off x="2688987" y="5172912"/>
            <a:ext cx="2288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Arial" panose="020B0604020202020204" pitchFamily="34" charset="0"/>
              </a:rPr>
              <a:t>Zdroj: Analýza KPMG</a:t>
            </a:r>
            <a:endParaRPr lang="sk-SK" sz="1400" dirty="0"/>
          </a:p>
        </p:txBody>
      </p:sp>
      <p:sp>
        <p:nvSpPr>
          <p:cNvPr id="12" name="BlokTextu 11">
            <a:extLst>
              <a:ext uri="{FF2B5EF4-FFF2-40B4-BE49-F238E27FC236}">
                <a16:creationId xmlns:a16="http://schemas.microsoft.com/office/drawing/2014/main" id="{486E78B8-A9F5-33C9-8312-AE9C947FA6CD}"/>
              </a:ext>
            </a:extLst>
          </p:cNvPr>
          <p:cNvSpPr txBox="1"/>
          <p:nvPr/>
        </p:nvSpPr>
        <p:spPr>
          <a:xfrm>
            <a:off x="7347400" y="2958916"/>
            <a:ext cx="2288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Arial" panose="020B0604020202020204" pitchFamily="34" charset="0"/>
              </a:rPr>
              <a:t>Priama veľkosť trhu:</a:t>
            </a:r>
            <a:br>
              <a:rPr lang="sk-SK" sz="1400" dirty="0">
                <a:latin typeface="Arial" panose="020B0604020202020204" pitchFamily="34" charset="0"/>
              </a:rPr>
            </a:br>
            <a:r>
              <a:rPr lang="sk-SK" sz="1400" dirty="0">
                <a:latin typeface="Arial" panose="020B0604020202020204" pitchFamily="34" charset="0"/>
              </a:rPr>
              <a:t>253 mil. EUR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3807158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5" name="TextShape 1">
            <a:extLst>
              <a:ext uri="{FF2B5EF4-FFF2-40B4-BE49-F238E27FC236}">
                <a16:creationId xmlns:a16="http://schemas.microsoft.com/office/drawing/2014/main" id="{2BCA01DD-8A5B-0B04-3803-1887207CBF80}"/>
              </a:ext>
            </a:extLst>
          </p:cNvPr>
          <p:cNvSpPr/>
          <p:nvPr/>
        </p:nvSpPr>
        <p:spPr>
          <a:xfrm>
            <a:off x="109728" y="189861"/>
            <a:ext cx="7446874" cy="11129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6. 	Dopad otvorených dát na ekonomiku SR</a:t>
            </a: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  <p:pic>
        <p:nvPicPr>
          <p:cNvPr id="8" name="Obrázok 7">
            <a:extLst>
              <a:ext uri="{FF2B5EF4-FFF2-40B4-BE49-F238E27FC236}">
                <a16:creationId xmlns:a16="http://schemas.microsoft.com/office/drawing/2014/main" id="{87AFF91E-D9DE-0C22-A253-C39207ED977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0953" t="46154" r="30519" b="16047"/>
          <a:stretch/>
        </p:blipFill>
        <p:spPr>
          <a:xfrm>
            <a:off x="1223455" y="1702767"/>
            <a:ext cx="6469901" cy="3570532"/>
          </a:xfrm>
          <a:prstGeom prst="rect">
            <a:avLst/>
          </a:prstGeom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C41D324A-5BE9-5F94-A373-6865629BFD81}"/>
              </a:ext>
            </a:extLst>
          </p:cNvPr>
          <p:cNvSpPr txBox="1"/>
          <p:nvPr/>
        </p:nvSpPr>
        <p:spPr>
          <a:xfrm>
            <a:off x="2688987" y="5172912"/>
            <a:ext cx="22883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Arial" panose="020B0604020202020204" pitchFamily="34" charset="0"/>
              </a:rPr>
              <a:t>Zdroj: Analýza KPMG</a:t>
            </a:r>
            <a:endParaRPr lang="sk-SK" sz="1400" dirty="0"/>
          </a:p>
        </p:txBody>
      </p:sp>
      <p:sp>
        <p:nvSpPr>
          <p:cNvPr id="10" name="BlokTextu 9">
            <a:extLst>
              <a:ext uri="{FF2B5EF4-FFF2-40B4-BE49-F238E27FC236}">
                <a16:creationId xmlns:a16="http://schemas.microsoft.com/office/drawing/2014/main" id="{BF451509-C76C-7FBE-C3E8-E41A5676ADDD}"/>
              </a:ext>
            </a:extLst>
          </p:cNvPr>
          <p:cNvSpPr txBox="1"/>
          <p:nvPr/>
        </p:nvSpPr>
        <p:spPr>
          <a:xfrm>
            <a:off x="7319119" y="2964813"/>
            <a:ext cx="228835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400" dirty="0">
                <a:latin typeface="Arial" panose="020B0604020202020204" pitchFamily="34" charset="0"/>
              </a:rPr>
              <a:t>Priamo zamestnaní:</a:t>
            </a:r>
            <a:br>
              <a:rPr lang="sk-SK" sz="1400" dirty="0">
                <a:latin typeface="Arial" panose="020B0604020202020204" pitchFamily="34" charset="0"/>
              </a:rPr>
            </a:br>
            <a:r>
              <a:rPr lang="sk-SK" sz="1400" dirty="0">
                <a:latin typeface="Arial" panose="020B0604020202020204" pitchFamily="34" charset="0"/>
              </a:rPr>
              <a:t>1 536</a:t>
            </a:r>
            <a:endParaRPr lang="sk-SK" sz="1400" dirty="0"/>
          </a:p>
        </p:txBody>
      </p:sp>
    </p:spTree>
    <p:extLst>
      <p:ext uri="{BB962C8B-B14F-4D97-AF65-F5344CB8AC3E}">
        <p14:creationId xmlns:p14="http://schemas.microsoft.com/office/powerpoint/2010/main" val="4035960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4"/>
          <p:cNvPicPr/>
          <p:nvPr/>
        </p:nvPicPr>
        <p:blipFill>
          <a:blip r:embed="rId3"/>
          <a:stretch/>
        </p:blipFill>
        <p:spPr>
          <a:xfrm>
            <a:off x="7613280" y="0"/>
            <a:ext cx="2463120" cy="819360"/>
          </a:xfrm>
          <a:prstGeom prst="rect">
            <a:avLst/>
          </a:prstGeom>
          <a:ln w="25560">
            <a:noFill/>
          </a:ln>
        </p:spPr>
      </p:pic>
      <p:sp>
        <p:nvSpPr>
          <p:cNvPr id="9" name="BlokTextu 8">
            <a:extLst>
              <a:ext uri="{FF2B5EF4-FFF2-40B4-BE49-F238E27FC236}">
                <a16:creationId xmlns:a16="http://schemas.microsoft.com/office/drawing/2014/main" id="{C41D324A-5BE9-5F94-A373-6865629BFD81}"/>
              </a:ext>
            </a:extLst>
          </p:cNvPr>
          <p:cNvSpPr txBox="1"/>
          <p:nvPr/>
        </p:nvSpPr>
        <p:spPr>
          <a:xfrm>
            <a:off x="669304" y="4645224"/>
            <a:ext cx="4157219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00" dirty="0">
                <a:latin typeface="Arial" panose="020B0604020202020204" pitchFamily="34" charset="0"/>
              </a:rPr>
              <a:t>Zdroj: </a:t>
            </a:r>
            <a:r>
              <a:rPr lang="sk-SK" sz="1000" dirty="0" err="1">
                <a:latin typeface="Arial" panose="020B0604020202020204" pitchFamily="34" charset="0"/>
              </a:rPr>
              <a:t>McKinsey</a:t>
            </a:r>
            <a:r>
              <a:rPr lang="sk-SK" sz="1000" dirty="0">
                <a:latin typeface="Arial" panose="020B0604020202020204" pitchFamily="34" charset="0"/>
              </a:rPr>
              <a:t> - </a:t>
            </a:r>
            <a:r>
              <a:rPr lang="en-US" sz="1000" dirty="0"/>
              <a:t>https://www.mckinsey.com/~/ media/McKinsey/Business%20Functions/McKinsey%20Digital/Our%20Insights/Open%20data%20 Unlocking%20innovation%20and%20performance%20with%20liquid%20information/</a:t>
            </a:r>
            <a:r>
              <a:rPr lang="en-US" sz="1000" dirty="0" err="1"/>
              <a:t>MGI_Open</a:t>
            </a:r>
            <a:r>
              <a:rPr lang="en-US" sz="1000" dirty="0"/>
              <a:t>_ data_FullReport_Oct2013.ashx</a:t>
            </a:r>
            <a:endParaRPr lang="sk-SK" sz="1000" dirty="0"/>
          </a:p>
        </p:txBody>
      </p:sp>
      <p:pic>
        <p:nvPicPr>
          <p:cNvPr id="3" name="Obrázok 2">
            <a:extLst>
              <a:ext uri="{FF2B5EF4-FFF2-40B4-BE49-F238E27FC236}">
                <a16:creationId xmlns:a16="http://schemas.microsoft.com/office/drawing/2014/main" id="{EAEA21EB-BE89-DA45-339A-C006CFFEF69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695" t="26930" r="47632" b="29180"/>
          <a:stretch/>
        </p:blipFill>
        <p:spPr>
          <a:xfrm>
            <a:off x="341326" y="796117"/>
            <a:ext cx="4746120" cy="3820051"/>
          </a:xfrm>
          <a:prstGeom prst="rect">
            <a:avLst/>
          </a:prstGeom>
        </p:spPr>
      </p:pic>
      <p:pic>
        <p:nvPicPr>
          <p:cNvPr id="6" name="Obrázok 5">
            <a:extLst>
              <a:ext uri="{FF2B5EF4-FFF2-40B4-BE49-F238E27FC236}">
                <a16:creationId xmlns:a16="http://schemas.microsoft.com/office/drawing/2014/main" id="{7DF331B4-B74C-62F0-314E-EA45ADF6D2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157" y="905298"/>
            <a:ext cx="4374780" cy="3648173"/>
          </a:xfrm>
          <a:prstGeom prst="rect">
            <a:avLst/>
          </a:prstGeom>
        </p:spPr>
      </p:pic>
      <p:sp>
        <p:nvSpPr>
          <p:cNvPr id="7" name="BlokTextu 6">
            <a:extLst>
              <a:ext uri="{FF2B5EF4-FFF2-40B4-BE49-F238E27FC236}">
                <a16:creationId xmlns:a16="http://schemas.microsoft.com/office/drawing/2014/main" id="{63C35196-66E1-AB50-F9B2-451F00E75DE9}"/>
              </a:ext>
            </a:extLst>
          </p:cNvPr>
          <p:cNvSpPr txBox="1"/>
          <p:nvPr/>
        </p:nvSpPr>
        <p:spPr>
          <a:xfrm>
            <a:off x="5254103" y="4788596"/>
            <a:ext cx="415721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k-SK" sz="1000" dirty="0">
                <a:latin typeface="Arial" panose="020B0604020202020204" pitchFamily="34" charset="0"/>
              </a:rPr>
              <a:t>Zdroj: </a:t>
            </a:r>
            <a:r>
              <a:rPr lang="en-US" sz="1000" dirty="0"/>
              <a:t>The Economic Impact of Open Data Opportunities for value creation in Europe </a:t>
            </a:r>
            <a:endParaRPr lang="sk-SK" sz="1000" dirty="0"/>
          </a:p>
        </p:txBody>
      </p:sp>
      <p:sp>
        <p:nvSpPr>
          <p:cNvPr id="11" name="TextShape 1">
            <a:extLst>
              <a:ext uri="{FF2B5EF4-FFF2-40B4-BE49-F238E27FC236}">
                <a16:creationId xmlns:a16="http://schemas.microsoft.com/office/drawing/2014/main" id="{2F74B872-3B5C-4BE5-527A-53655204D54E}"/>
              </a:ext>
            </a:extLst>
          </p:cNvPr>
          <p:cNvSpPr/>
          <p:nvPr/>
        </p:nvSpPr>
        <p:spPr>
          <a:xfrm>
            <a:off x="109728" y="189861"/>
            <a:ext cx="7446874" cy="819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lvl="1"/>
            <a:r>
              <a:rPr lang="sk-SK" sz="2000" b="1" spc="-1" dirty="0">
                <a:solidFill>
                  <a:srgbClr val="00008B"/>
                </a:solidFill>
                <a:cs typeface="Arial"/>
              </a:rPr>
              <a:t>7. 	Dopad otvorených dát Európa, celosvetovo</a:t>
            </a:r>
            <a:endParaRPr lang="en-US" sz="2000" b="1" spc="-1" dirty="0">
              <a:solidFill>
                <a:srgbClr val="00008B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81938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ív balíka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BAD57494D453A46ACCC22D13B8D93F5" ma:contentTypeVersion="8" ma:contentTypeDescription="Create a new document." ma:contentTypeScope="" ma:versionID="4ed9ea0fd2cc8f9dd972733d7e3354fe">
  <xsd:schema xmlns:xsd="http://www.w3.org/2001/XMLSchema" xmlns:xs="http://www.w3.org/2001/XMLSchema" xmlns:p="http://schemas.microsoft.com/office/2006/metadata/properties" xmlns:ns2="e5bceeee-e901-4be6-95ed-6e8fa9d0514d" targetNamespace="http://schemas.microsoft.com/office/2006/metadata/properties" ma:root="true" ma:fieldsID="d377eed2f523f731127bd3accac16f4f" ns2:_="">
    <xsd:import namespace="e5bceeee-e901-4be6-95ed-6e8fa9d0514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ceeee-e901-4be6-95ed-6e8fa9d051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1A0956F-DC72-4B29-97C3-C20D5D8DB6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94CDB61-1125-47CF-88C5-15A7F6FBD89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5bceeee-e901-4be6-95ed-6e8fa9d0514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922B5A2-E0DB-4995-B860-8A834CF4F950}">
  <ds:schemaRefs>
    <ds:schemaRef ds:uri="e5bceeee-e901-4be6-95ed-6e8fa9d0514d"/>
    <ds:schemaRef ds:uri="http://purl.org/dc/terms/"/>
    <ds:schemaRef ds:uri="http://www.w3.org/XML/1998/namespace"/>
    <ds:schemaRef ds:uri="http://purl.org/dc/elements/1.1/"/>
    <ds:schemaRef ds:uri="http://schemas.microsoft.com/office/2006/documentManagement/types"/>
    <ds:schemaRef ds:uri="http://schemas.microsoft.com/office/2006/metadata/properties"/>
    <ds:schemaRef ds:uri="http://purl.org/dc/dcmitype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719</Words>
  <Application>Microsoft Office PowerPoint</Application>
  <PresentationFormat>Vlastná</PresentationFormat>
  <Paragraphs>136</Paragraphs>
  <Slides>13</Slides>
  <Notes>13</Notes>
  <HiddenSlides>0</HiddenSlides>
  <MMClips>0</MMClips>
  <ScaleCrop>false</ScaleCrop>
  <HeadingPairs>
    <vt:vector size="6" baseType="variant">
      <vt:variant>
        <vt:lpstr>Použité písma</vt:lpstr>
      </vt:variant>
      <vt:variant>
        <vt:i4>5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13</vt:i4>
      </vt:variant>
    </vt:vector>
  </HeadingPairs>
  <TitlesOfParts>
    <vt:vector size="19" baseType="lpstr">
      <vt:lpstr>Arial</vt:lpstr>
      <vt:lpstr>Calibri</vt:lpstr>
      <vt:lpstr>Symbol</vt:lpstr>
      <vt:lpstr>Verdana</vt:lpstr>
      <vt:lpstr>Wingdings</vt:lpstr>
      <vt:lpstr>Office Theme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  <vt:lpstr>Prezentácia programu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Andrejkovič, Milan</dc:creator>
  <dc:description/>
  <cp:lastModifiedBy>Lukáš  Jankovič</cp:lastModifiedBy>
  <cp:revision>81</cp:revision>
  <dcterms:modified xsi:type="dcterms:W3CDTF">2023-06-29T07:37:52Z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0x0101003BAD57494D453A46ACCC22D13B8D93F5</vt:lpwstr>
  </property>
  <property fmtid="{D5CDD505-2E9C-101B-9397-08002B2CF9AE}" pid="3" name="PresentationFormat">
    <vt:lpwstr>Custom</vt:lpwstr>
  </property>
  <property fmtid="{D5CDD505-2E9C-101B-9397-08002B2CF9AE}" pid="4" name="Slides">
    <vt:i4>18</vt:i4>
  </property>
</Properties>
</file>