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2"/>
  </p:notesMasterIdLst>
  <p:sldIdLst>
    <p:sldId id="256" r:id="rId5"/>
    <p:sldId id="301" r:id="rId6"/>
    <p:sldId id="257" r:id="rId7"/>
    <p:sldId id="302" r:id="rId8"/>
    <p:sldId id="303" r:id="rId9"/>
    <p:sldId id="304" r:id="rId10"/>
    <p:sldId id="305" r:id="rId11"/>
    <p:sldId id="306" r:id="rId12"/>
    <p:sldId id="307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00" r:id="rId21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320CDB9-AE22-1B08-CF2D-C0F1D1D5EF22}" name="Andrejkovič, Milan" initials="AM" userId="S::milan.andrejkovic@mirri.gov.sk::e44ed0e5-e435-4d7c-adee-78d5fd03904d" providerId="AD"/>
  <p188:author id="{1E6041CD-D72C-EEA0-233F-C71AAD993008}" name="Ferčíková, Iveta" initials="FI" userId="S::iveta.fercikova@mirri.gov.sk::2d58c1cd-36fb-4858-82a7-443d74043b7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75560-CCD2-4DF3-9E1F-37462C9B1406}" v="30" dt="2023-06-19T07:35:56.5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185" autoAdjust="0"/>
  </p:normalViewPr>
  <p:slideViewPr>
    <p:cSldViewPr snapToGrid="0">
      <p:cViewPr varScale="1">
        <p:scale>
          <a:sx n="65" d="100"/>
          <a:sy n="65" d="100"/>
        </p:scale>
        <p:origin x="11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káš  Jankovič" userId="397d1488-d21a-4189-8f28-73cd76dd24c3" providerId="ADAL" clId="{02360C3C-2A11-48FB-8D6F-14D0341E64EE}"/>
    <pc:docChg chg="custSel addSld delSld modSld sldOrd">
      <pc:chgData name="Lukáš  Jankovič" userId="397d1488-d21a-4189-8f28-73cd76dd24c3" providerId="ADAL" clId="{02360C3C-2A11-48FB-8D6F-14D0341E64EE}" dt="2022-12-08T13:29:24.104" v="2000"/>
      <pc:docMkLst>
        <pc:docMk/>
      </pc:docMkLst>
      <pc:sldChg chg="delSp modSp mod">
        <pc:chgData name="Lukáš  Jankovič" userId="397d1488-d21a-4189-8f28-73cd76dd24c3" providerId="ADAL" clId="{02360C3C-2A11-48FB-8D6F-14D0341E64EE}" dt="2022-12-08T10:09:16.807" v="1918" actId="20577"/>
        <pc:sldMkLst>
          <pc:docMk/>
          <pc:sldMk cId="0" sldId="256"/>
        </pc:sldMkLst>
        <pc:spChg chg="mod">
          <ac:chgData name="Lukáš  Jankovič" userId="397d1488-d21a-4189-8f28-73cd76dd24c3" providerId="ADAL" clId="{02360C3C-2A11-48FB-8D6F-14D0341E64EE}" dt="2022-12-06T12:27:18.850" v="123" actId="1076"/>
          <ac:spMkLst>
            <pc:docMk/>
            <pc:sldMk cId="0" sldId="256"/>
            <ac:spMk id="43" creationId="{00000000-0000-0000-0000-000000000000}"/>
          </ac:spMkLst>
        </pc:spChg>
        <pc:spChg chg="mod">
          <ac:chgData name="Lukáš  Jankovič" userId="397d1488-d21a-4189-8f28-73cd76dd24c3" providerId="ADAL" clId="{02360C3C-2A11-48FB-8D6F-14D0341E64EE}" dt="2022-12-08T10:09:16.807" v="1918" actId="20577"/>
          <ac:spMkLst>
            <pc:docMk/>
            <pc:sldMk cId="0" sldId="256"/>
            <ac:spMk id="45" creationId="{00000000-0000-0000-0000-000000000000}"/>
          </ac:spMkLst>
        </pc:spChg>
        <pc:spChg chg="del mod">
          <ac:chgData name="Lukáš  Jankovič" userId="397d1488-d21a-4189-8f28-73cd76dd24c3" providerId="ADAL" clId="{02360C3C-2A11-48FB-8D6F-14D0341E64EE}" dt="2022-12-06T12:26:57.357" v="104" actId="478"/>
          <ac:spMkLst>
            <pc:docMk/>
            <pc:sldMk cId="0" sldId="256"/>
            <ac:spMk id="46" creationId="{00000000-0000-0000-0000-000000000000}"/>
          </ac:spMkLst>
        </pc:spChg>
      </pc:sldChg>
      <pc:sldChg chg="addSp delSp modSp mod">
        <pc:chgData name="Lukáš  Jankovič" userId="397d1488-d21a-4189-8f28-73cd76dd24c3" providerId="ADAL" clId="{02360C3C-2A11-48FB-8D6F-14D0341E64EE}" dt="2022-12-08T10:11:10.024" v="1974" actId="20577"/>
        <pc:sldMkLst>
          <pc:docMk/>
          <pc:sldMk cId="0" sldId="257"/>
        </pc:sldMkLst>
        <pc:spChg chg="del">
          <ac:chgData name="Lukáš  Jankovič" userId="397d1488-d21a-4189-8f28-73cd76dd24c3" providerId="ADAL" clId="{02360C3C-2A11-48FB-8D6F-14D0341E64EE}" dt="2022-12-06T12:27:37.963" v="136" actId="478"/>
          <ac:spMkLst>
            <pc:docMk/>
            <pc:sldMk cId="0" sldId="257"/>
            <ac:spMk id="2" creationId="{9BBF27CC-6689-B5BB-C5D2-CCDA72A1967C}"/>
          </ac:spMkLst>
        </pc:spChg>
        <pc:spChg chg="add mod">
          <ac:chgData name="Lukáš  Jankovič" userId="397d1488-d21a-4189-8f28-73cd76dd24c3" providerId="ADAL" clId="{02360C3C-2A11-48FB-8D6F-14D0341E64EE}" dt="2022-12-08T10:11:10.024" v="1974" actId="20577"/>
          <ac:spMkLst>
            <pc:docMk/>
            <pc:sldMk cId="0" sldId="257"/>
            <ac:spMk id="4" creationId="{FCAE129B-A014-26AD-32AF-7F07D41A60EB}"/>
          </ac:spMkLst>
        </pc:spChg>
        <pc:spChg chg="add mod">
          <ac:chgData name="Lukáš  Jankovič" userId="397d1488-d21a-4189-8f28-73cd76dd24c3" providerId="ADAL" clId="{02360C3C-2A11-48FB-8D6F-14D0341E64EE}" dt="2022-12-06T12:34:16.390" v="389" actId="20577"/>
          <ac:spMkLst>
            <pc:docMk/>
            <pc:sldMk cId="0" sldId="257"/>
            <ac:spMk id="5" creationId="{2BCA01DD-8A5B-0B04-3803-1887207CBF80}"/>
          </ac:spMkLst>
        </pc:spChg>
        <pc:spChg chg="del mod">
          <ac:chgData name="Lukáš  Jankovič" userId="397d1488-d21a-4189-8f28-73cd76dd24c3" providerId="ADAL" clId="{02360C3C-2A11-48FB-8D6F-14D0341E64EE}" dt="2022-12-06T12:34:08.169" v="378" actId="478"/>
          <ac:spMkLst>
            <pc:docMk/>
            <pc:sldMk cId="0" sldId="257"/>
            <ac:spMk id="47" creationId="{00000000-0000-0000-0000-000000000000}"/>
          </ac:spMkLst>
        </pc:spChg>
      </pc:sldChg>
      <pc:sldChg chg="addSp delSp modSp mod">
        <pc:chgData name="Lukáš  Jankovič" userId="397d1488-d21a-4189-8f28-73cd76dd24c3" providerId="ADAL" clId="{02360C3C-2A11-48FB-8D6F-14D0341E64EE}" dt="2022-12-06T12:33:31.822" v="360" actId="1076"/>
        <pc:sldMkLst>
          <pc:docMk/>
          <pc:sldMk cId="178043490" sldId="293"/>
        </pc:sldMkLst>
        <pc:spChg chg="del">
          <ac:chgData name="Lukáš  Jankovič" userId="397d1488-d21a-4189-8f28-73cd76dd24c3" providerId="ADAL" clId="{02360C3C-2A11-48FB-8D6F-14D0341E64EE}" dt="2022-12-06T12:33:11.937" v="341" actId="478"/>
          <ac:spMkLst>
            <pc:docMk/>
            <pc:sldMk cId="178043490" sldId="293"/>
            <ac:spMk id="2" creationId="{9BBF27CC-6689-B5BB-C5D2-CCDA72A1967C}"/>
          </ac:spMkLst>
        </pc:spChg>
        <pc:spChg chg="mod">
          <ac:chgData name="Lukáš  Jankovič" userId="397d1488-d21a-4189-8f28-73cd76dd24c3" providerId="ADAL" clId="{02360C3C-2A11-48FB-8D6F-14D0341E64EE}" dt="2022-12-06T12:33:17.630" v="354" actId="20577"/>
          <ac:spMkLst>
            <pc:docMk/>
            <pc:sldMk cId="178043490" sldId="293"/>
            <ac:spMk id="47" creationId="{00000000-0000-0000-0000-000000000000}"/>
          </ac:spMkLst>
        </pc:spChg>
        <pc:picChg chg="add mod">
          <ac:chgData name="Lukáš  Jankovič" userId="397d1488-d21a-4189-8f28-73cd76dd24c3" providerId="ADAL" clId="{02360C3C-2A11-48FB-8D6F-14D0341E64EE}" dt="2022-12-06T12:33:31.822" v="360" actId="1076"/>
          <ac:picMkLst>
            <pc:docMk/>
            <pc:sldMk cId="178043490" sldId="293"/>
            <ac:picMk id="3" creationId="{858AE9E1-3356-0376-B245-8477176B1D72}"/>
          </ac:picMkLst>
        </pc:picChg>
      </pc:sldChg>
      <pc:sldChg chg="addSp delSp modSp mod">
        <pc:chgData name="Lukáš  Jankovič" userId="397d1488-d21a-4189-8f28-73cd76dd24c3" providerId="ADAL" clId="{02360C3C-2A11-48FB-8D6F-14D0341E64EE}" dt="2022-12-06T14:28:59.545" v="1689" actId="1076"/>
        <pc:sldMkLst>
          <pc:docMk/>
          <pc:sldMk cId="3006304084" sldId="294"/>
        </pc:sldMkLst>
        <pc:spChg chg="del mod">
          <ac:chgData name="Lukáš  Jankovič" userId="397d1488-d21a-4189-8f28-73cd76dd24c3" providerId="ADAL" clId="{02360C3C-2A11-48FB-8D6F-14D0341E64EE}" dt="2022-12-06T12:50:50.972" v="1211" actId="478"/>
          <ac:spMkLst>
            <pc:docMk/>
            <pc:sldMk cId="3006304084" sldId="294"/>
            <ac:spMk id="2" creationId="{9BBF27CC-6689-B5BB-C5D2-CCDA72A1967C}"/>
          </ac:spMkLst>
        </pc:spChg>
        <pc:spChg chg="add mod">
          <ac:chgData name="Lukáš  Jankovič" userId="397d1488-d21a-4189-8f28-73cd76dd24c3" providerId="ADAL" clId="{02360C3C-2A11-48FB-8D6F-14D0341E64EE}" dt="2022-12-06T12:54:31.786" v="1266" actId="122"/>
          <ac:spMkLst>
            <pc:docMk/>
            <pc:sldMk cId="3006304084" sldId="294"/>
            <ac:spMk id="6" creationId="{38945EA3-10FA-A8B7-3AC4-1137C9F6FAA3}"/>
          </ac:spMkLst>
        </pc:spChg>
        <pc:spChg chg="mod">
          <ac:chgData name="Lukáš  Jankovič" userId="397d1488-d21a-4189-8f28-73cd76dd24c3" providerId="ADAL" clId="{02360C3C-2A11-48FB-8D6F-14D0341E64EE}" dt="2022-12-06T12:57:02.379" v="1356" actId="20577"/>
          <ac:spMkLst>
            <pc:docMk/>
            <pc:sldMk cId="3006304084" sldId="294"/>
            <ac:spMk id="47" creationId="{00000000-0000-0000-0000-000000000000}"/>
          </ac:spMkLst>
        </pc:spChg>
        <pc:graphicFrameChg chg="add mod">
          <ac:chgData name="Lukáš  Jankovič" userId="397d1488-d21a-4189-8f28-73cd76dd24c3" providerId="ADAL" clId="{02360C3C-2A11-48FB-8D6F-14D0341E64EE}" dt="2022-12-06T14:28:59.545" v="1689" actId="1076"/>
          <ac:graphicFrameMkLst>
            <pc:docMk/>
            <pc:sldMk cId="3006304084" sldId="294"/>
            <ac:graphicFrameMk id="3" creationId="{F33B2E3E-BBB4-11A3-0EEE-D4D7F42CC57D}"/>
          </ac:graphicFrameMkLst>
        </pc:graphicFrameChg>
        <pc:graphicFrameChg chg="add mod modGraphic">
          <ac:chgData name="Lukáš  Jankovič" userId="397d1488-d21a-4189-8f28-73cd76dd24c3" providerId="ADAL" clId="{02360C3C-2A11-48FB-8D6F-14D0341E64EE}" dt="2022-12-06T12:57:26.148" v="1361" actId="14734"/>
          <ac:graphicFrameMkLst>
            <pc:docMk/>
            <pc:sldMk cId="3006304084" sldId="294"/>
            <ac:graphicFrameMk id="4" creationId="{539E1349-0D86-0B17-A468-2B655B7F192D}"/>
          </ac:graphicFrameMkLst>
        </pc:graphicFrameChg>
      </pc:sldChg>
      <pc:sldChg chg="addSp delSp modSp mod">
        <pc:chgData name="Lukáš  Jankovič" userId="397d1488-d21a-4189-8f28-73cd76dd24c3" providerId="ADAL" clId="{02360C3C-2A11-48FB-8D6F-14D0341E64EE}" dt="2022-12-06T12:44:53.902" v="779" actId="20577"/>
        <pc:sldMkLst>
          <pc:docMk/>
          <pc:sldMk cId="1955977863" sldId="295"/>
        </pc:sldMkLst>
        <pc:spChg chg="del">
          <ac:chgData name="Lukáš  Jankovič" userId="397d1488-d21a-4189-8f28-73cd76dd24c3" providerId="ADAL" clId="{02360C3C-2A11-48FB-8D6F-14D0341E64EE}" dt="2022-12-06T12:41:38.738" v="673" actId="478"/>
          <ac:spMkLst>
            <pc:docMk/>
            <pc:sldMk cId="1955977863" sldId="295"/>
            <ac:spMk id="2" creationId="{9BBF27CC-6689-B5BB-C5D2-CCDA72A1967C}"/>
          </ac:spMkLst>
        </pc:spChg>
        <pc:spChg chg="add mod">
          <ac:chgData name="Lukáš  Jankovič" userId="397d1488-d21a-4189-8f28-73cd76dd24c3" providerId="ADAL" clId="{02360C3C-2A11-48FB-8D6F-14D0341E64EE}" dt="2022-12-06T12:44:53.902" v="779" actId="20577"/>
          <ac:spMkLst>
            <pc:docMk/>
            <pc:sldMk cId="1955977863" sldId="295"/>
            <ac:spMk id="4" creationId="{BF33090F-4AB2-F528-ED84-D6A728F6C1EA}"/>
          </ac:spMkLst>
        </pc:spChg>
        <pc:spChg chg="mod">
          <ac:chgData name="Lukáš  Jankovič" userId="397d1488-d21a-4189-8f28-73cd76dd24c3" providerId="ADAL" clId="{02360C3C-2A11-48FB-8D6F-14D0341E64EE}" dt="2022-12-06T12:41:13.119" v="672" actId="20577"/>
          <ac:spMkLst>
            <pc:docMk/>
            <pc:sldMk cId="1955977863" sldId="295"/>
            <ac:spMk id="47" creationId="{00000000-0000-0000-0000-000000000000}"/>
          </ac:spMkLst>
        </pc:spChg>
        <pc:picChg chg="add mod">
          <ac:chgData name="Lukáš  Jankovič" userId="397d1488-d21a-4189-8f28-73cd76dd24c3" providerId="ADAL" clId="{02360C3C-2A11-48FB-8D6F-14D0341E64EE}" dt="2022-12-06T12:42:28.421" v="689" actId="1076"/>
          <ac:picMkLst>
            <pc:docMk/>
            <pc:sldMk cId="1955977863" sldId="295"/>
            <ac:picMk id="3" creationId="{F718301C-1360-E884-EEA6-852E15A17709}"/>
          </ac:picMkLst>
        </pc:picChg>
      </pc:sldChg>
      <pc:sldChg chg="del">
        <pc:chgData name="Lukáš  Jankovič" userId="397d1488-d21a-4189-8f28-73cd76dd24c3" providerId="ADAL" clId="{02360C3C-2A11-48FB-8D6F-14D0341E64EE}" dt="2022-12-06T12:48:23.110" v="1059" actId="47"/>
        <pc:sldMkLst>
          <pc:docMk/>
          <pc:sldMk cId="2249201411" sldId="296"/>
        </pc:sldMkLst>
      </pc:sldChg>
      <pc:sldChg chg="del">
        <pc:chgData name="Lukáš  Jankovič" userId="397d1488-d21a-4189-8f28-73cd76dd24c3" providerId="ADAL" clId="{02360C3C-2A11-48FB-8D6F-14D0341E64EE}" dt="2022-12-06T12:48:23.110" v="1059" actId="47"/>
        <pc:sldMkLst>
          <pc:docMk/>
          <pc:sldMk cId="2159701016" sldId="297"/>
        </pc:sldMkLst>
      </pc:sldChg>
      <pc:sldChg chg="del">
        <pc:chgData name="Lukáš  Jankovič" userId="397d1488-d21a-4189-8f28-73cd76dd24c3" providerId="ADAL" clId="{02360C3C-2A11-48FB-8D6F-14D0341E64EE}" dt="2022-12-06T12:48:23.110" v="1059" actId="47"/>
        <pc:sldMkLst>
          <pc:docMk/>
          <pc:sldMk cId="1972435233" sldId="298"/>
        </pc:sldMkLst>
      </pc:sldChg>
      <pc:sldChg chg="del">
        <pc:chgData name="Lukáš  Jankovič" userId="397d1488-d21a-4189-8f28-73cd76dd24c3" providerId="ADAL" clId="{02360C3C-2A11-48FB-8D6F-14D0341E64EE}" dt="2022-12-06T12:48:23.110" v="1059" actId="47"/>
        <pc:sldMkLst>
          <pc:docMk/>
          <pc:sldMk cId="1300156157" sldId="299"/>
        </pc:sldMkLst>
      </pc:sldChg>
      <pc:sldChg chg="delSp modSp mod">
        <pc:chgData name="Lukáš  Jankovič" userId="397d1488-d21a-4189-8f28-73cd76dd24c3" providerId="ADAL" clId="{02360C3C-2A11-48FB-8D6F-14D0341E64EE}" dt="2022-12-06T12:49:19.361" v="1104" actId="478"/>
        <pc:sldMkLst>
          <pc:docMk/>
          <pc:sldMk cId="2814760506" sldId="300"/>
        </pc:sldMkLst>
        <pc:spChg chg="mod">
          <ac:chgData name="Lukáš  Jankovič" userId="397d1488-d21a-4189-8f28-73cd76dd24c3" providerId="ADAL" clId="{02360C3C-2A11-48FB-8D6F-14D0341E64EE}" dt="2022-12-06T12:49:03.748" v="1103" actId="6549"/>
          <ac:spMkLst>
            <pc:docMk/>
            <pc:sldMk cId="2814760506" sldId="300"/>
            <ac:spMk id="47" creationId="{00000000-0000-0000-0000-000000000000}"/>
          </ac:spMkLst>
        </pc:spChg>
        <pc:spChg chg="del">
          <ac:chgData name="Lukáš  Jankovič" userId="397d1488-d21a-4189-8f28-73cd76dd24c3" providerId="ADAL" clId="{02360C3C-2A11-48FB-8D6F-14D0341E64EE}" dt="2022-12-06T12:49:19.361" v="1104" actId="478"/>
          <ac:spMkLst>
            <pc:docMk/>
            <pc:sldMk cId="2814760506" sldId="300"/>
            <ac:spMk id="49" creationId="{00000000-0000-0000-0000-000000000000}"/>
          </ac:spMkLst>
        </pc:spChg>
      </pc:sldChg>
      <pc:sldChg chg="modSp add mod ord">
        <pc:chgData name="Lukáš  Jankovič" userId="397d1488-d21a-4189-8f28-73cd76dd24c3" providerId="ADAL" clId="{02360C3C-2A11-48FB-8D6F-14D0341E64EE}" dt="2022-12-07T13:52:24.421" v="1799" actId="113"/>
        <pc:sldMkLst>
          <pc:docMk/>
          <pc:sldMk cId="3821491013" sldId="301"/>
        </pc:sldMkLst>
        <pc:spChg chg="mod">
          <ac:chgData name="Lukáš  Jankovič" userId="397d1488-d21a-4189-8f28-73cd76dd24c3" providerId="ADAL" clId="{02360C3C-2A11-48FB-8D6F-14D0341E64EE}" dt="2022-12-07T13:52:24.421" v="1799" actId="113"/>
          <ac:spMkLst>
            <pc:docMk/>
            <pc:sldMk cId="3821491013" sldId="301"/>
            <ac:spMk id="2" creationId="{9BBF27CC-6689-B5BB-C5D2-CCDA72A1967C}"/>
          </ac:spMkLst>
        </pc:spChg>
        <pc:spChg chg="mod">
          <ac:chgData name="Lukáš  Jankovič" userId="397d1488-d21a-4189-8f28-73cd76dd24c3" providerId="ADAL" clId="{02360C3C-2A11-48FB-8D6F-14D0341E64EE}" dt="2022-12-06T12:50:37.361" v="1201" actId="20577"/>
          <ac:spMkLst>
            <pc:docMk/>
            <pc:sldMk cId="3821491013" sldId="301"/>
            <ac:spMk id="47" creationId="{00000000-0000-0000-0000-000000000000}"/>
          </ac:spMkLst>
        </pc:spChg>
      </pc:sldChg>
      <pc:sldChg chg="addSp delSp modSp add mod ord setBg">
        <pc:chgData name="Lukáš  Jankovič" userId="397d1488-d21a-4189-8f28-73cd76dd24c3" providerId="ADAL" clId="{02360C3C-2A11-48FB-8D6F-14D0341E64EE}" dt="2022-12-08T13:29:24.104" v="2000"/>
        <pc:sldMkLst>
          <pc:docMk/>
          <pc:sldMk cId="3504447408" sldId="302"/>
        </pc:sldMkLst>
        <pc:spChg chg="del">
          <ac:chgData name="Lukáš  Jankovič" userId="397d1488-d21a-4189-8f28-73cd76dd24c3" providerId="ADAL" clId="{02360C3C-2A11-48FB-8D6F-14D0341E64EE}" dt="2022-12-06T12:55:44.800" v="1337" actId="478"/>
          <ac:spMkLst>
            <pc:docMk/>
            <pc:sldMk cId="3504447408" sldId="302"/>
            <ac:spMk id="2" creationId="{9BBF27CC-6689-B5BB-C5D2-CCDA72A1967C}"/>
          </ac:spMkLst>
        </pc:spChg>
        <pc:spChg chg="mod">
          <ac:chgData name="Lukáš  Jankovič" userId="397d1488-d21a-4189-8f28-73cd76dd24c3" providerId="ADAL" clId="{02360C3C-2A11-48FB-8D6F-14D0341E64EE}" dt="2022-12-06T12:57:30.449" v="1363" actId="20577"/>
          <ac:spMkLst>
            <pc:docMk/>
            <pc:sldMk cId="3504447408" sldId="302"/>
            <ac:spMk id="47" creationId="{00000000-0000-0000-0000-000000000000}"/>
          </ac:spMkLst>
        </pc:spChg>
        <pc:graphicFrameChg chg="add mod">
          <ac:chgData name="Lukáš  Jankovič" userId="397d1488-d21a-4189-8f28-73cd76dd24c3" providerId="ADAL" clId="{02360C3C-2A11-48FB-8D6F-14D0341E64EE}" dt="2022-12-06T12:56:16.517" v="1346" actId="1076"/>
          <ac:graphicFrameMkLst>
            <pc:docMk/>
            <pc:sldMk cId="3504447408" sldId="302"/>
            <ac:graphicFrameMk id="3" creationId="{A776C0C6-8266-1A7E-5680-4A8F74313A47}"/>
          </ac:graphicFrameMkLst>
        </pc:graphicFrameChg>
        <pc:graphicFrameChg chg="add mod modGraphic">
          <ac:chgData name="Lukáš  Jankovič" userId="397d1488-d21a-4189-8f28-73cd76dd24c3" providerId="ADAL" clId="{02360C3C-2A11-48FB-8D6F-14D0341E64EE}" dt="2022-12-06T12:56:46.430" v="1352" actId="113"/>
          <ac:graphicFrameMkLst>
            <pc:docMk/>
            <pc:sldMk cId="3504447408" sldId="302"/>
            <ac:graphicFrameMk id="4" creationId="{DDC7E60E-F4FF-F598-9BDF-F0CF0D986C16}"/>
          </ac:graphicFrameMkLst>
        </pc:graphicFrameChg>
      </pc:sldChg>
      <pc:sldChg chg="addSp delSp modSp add mod ord setBg">
        <pc:chgData name="Lukáš  Jankovič" userId="397d1488-d21a-4189-8f28-73cd76dd24c3" providerId="ADAL" clId="{02360C3C-2A11-48FB-8D6F-14D0341E64EE}" dt="2022-12-07T14:05:24.810" v="1913"/>
        <pc:sldMkLst>
          <pc:docMk/>
          <pc:sldMk cId="3889588911" sldId="303"/>
        </pc:sldMkLst>
        <pc:spChg chg="del">
          <ac:chgData name="Lukáš  Jankovič" userId="397d1488-d21a-4189-8f28-73cd76dd24c3" providerId="ADAL" clId="{02360C3C-2A11-48FB-8D6F-14D0341E64EE}" dt="2022-12-06T12:58:28.847" v="1374" actId="478"/>
          <ac:spMkLst>
            <pc:docMk/>
            <pc:sldMk cId="3889588911" sldId="303"/>
            <ac:spMk id="2" creationId="{9BBF27CC-6689-B5BB-C5D2-CCDA72A1967C}"/>
          </ac:spMkLst>
        </pc:spChg>
        <pc:spChg chg="mod">
          <ac:chgData name="Lukáš  Jankovič" userId="397d1488-d21a-4189-8f28-73cd76dd24c3" providerId="ADAL" clId="{02360C3C-2A11-48FB-8D6F-14D0341E64EE}" dt="2022-12-06T13:00:49.124" v="1489" actId="20577"/>
          <ac:spMkLst>
            <pc:docMk/>
            <pc:sldMk cId="3889588911" sldId="303"/>
            <ac:spMk id="47" creationId="{00000000-0000-0000-0000-000000000000}"/>
          </ac:spMkLst>
        </pc:spChg>
        <pc:graphicFrameChg chg="add mod modGraphic">
          <ac:chgData name="Lukáš  Jankovič" userId="397d1488-d21a-4189-8f28-73cd76dd24c3" providerId="ADAL" clId="{02360C3C-2A11-48FB-8D6F-14D0341E64EE}" dt="2022-12-06T13:00:15.268" v="1470" actId="14734"/>
          <ac:graphicFrameMkLst>
            <pc:docMk/>
            <pc:sldMk cId="3889588911" sldId="303"/>
            <ac:graphicFrameMk id="3" creationId="{8E105F63-4173-D6C9-5E0E-5E46B05BEE50}"/>
          </ac:graphicFrameMkLst>
        </pc:graphicFrameChg>
      </pc:sldChg>
      <pc:sldChg chg="delSp modSp add mod ord setBg">
        <pc:chgData name="Lukáš  Jankovič" userId="397d1488-d21a-4189-8f28-73cd76dd24c3" providerId="ADAL" clId="{02360C3C-2A11-48FB-8D6F-14D0341E64EE}" dt="2022-12-08T10:12:49.671" v="1998" actId="20577"/>
        <pc:sldMkLst>
          <pc:docMk/>
          <pc:sldMk cId="3717986905" sldId="304"/>
        </pc:sldMkLst>
        <pc:spChg chg="del">
          <ac:chgData name="Lukáš  Jankovič" userId="397d1488-d21a-4189-8f28-73cd76dd24c3" providerId="ADAL" clId="{02360C3C-2A11-48FB-8D6F-14D0341E64EE}" dt="2022-12-06T13:03:55.917" v="1493" actId="478"/>
          <ac:spMkLst>
            <pc:docMk/>
            <pc:sldMk cId="3717986905" sldId="304"/>
            <ac:spMk id="2" creationId="{9BBF27CC-6689-B5BB-C5D2-CCDA72A1967C}"/>
          </ac:spMkLst>
        </pc:spChg>
        <pc:spChg chg="mod">
          <ac:chgData name="Lukáš  Jankovič" userId="397d1488-d21a-4189-8f28-73cd76dd24c3" providerId="ADAL" clId="{02360C3C-2A11-48FB-8D6F-14D0341E64EE}" dt="2022-12-08T10:12:49.671" v="1998" actId="20577"/>
          <ac:spMkLst>
            <pc:docMk/>
            <pc:sldMk cId="3717986905" sldId="304"/>
            <ac:spMk id="47" creationId="{00000000-0000-0000-0000-000000000000}"/>
          </ac:spMkLst>
        </pc:spChg>
      </pc:sldChg>
    </pc:docChg>
  </pc:docChgLst>
  <pc:docChgLst>
    <pc:chgData name="Lukáš  Jankovič" userId="397d1488-d21a-4189-8f28-73cd76dd24c3" providerId="ADAL" clId="{E2B38741-8EE3-42D1-8357-9C9DFFBD7045}"/>
    <pc:docChg chg="custSel addSld delSld modSld">
      <pc:chgData name="Lukáš  Jankovič" userId="397d1488-d21a-4189-8f28-73cd76dd24c3" providerId="ADAL" clId="{E2B38741-8EE3-42D1-8357-9C9DFFBD7045}" dt="2023-03-15T13:54:36.464" v="1045" actId="20577"/>
      <pc:docMkLst>
        <pc:docMk/>
      </pc:docMkLst>
      <pc:sldChg chg="addSp modSp mod">
        <pc:chgData name="Lukáš  Jankovič" userId="397d1488-d21a-4189-8f28-73cd76dd24c3" providerId="ADAL" clId="{E2B38741-8EE3-42D1-8357-9C9DFFBD7045}" dt="2023-03-15T13:01:32.934" v="1016" actId="1036"/>
        <pc:sldMkLst>
          <pc:docMk/>
          <pc:sldMk cId="0" sldId="256"/>
        </pc:sldMkLst>
        <pc:spChg chg="add mod">
          <ac:chgData name="Lukáš  Jankovič" userId="397d1488-d21a-4189-8f28-73cd76dd24c3" providerId="ADAL" clId="{E2B38741-8EE3-42D1-8357-9C9DFFBD7045}" dt="2023-03-15T13:01:32.934" v="1016" actId="1036"/>
          <ac:spMkLst>
            <pc:docMk/>
            <pc:sldMk cId="0" sldId="256"/>
            <ac:spMk id="3" creationId="{0A419B94-3C21-4417-BAD5-F876AE7A89F8}"/>
          </ac:spMkLst>
        </pc:spChg>
        <pc:spChg chg="mod">
          <ac:chgData name="Lukáš  Jankovič" userId="397d1488-d21a-4189-8f28-73cd76dd24c3" providerId="ADAL" clId="{E2B38741-8EE3-42D1-8357-9C9DFFBD7045}" dt="2023-03-13T13:09:53.640" v="65" actId="20577"/>
          <ac:spMkLst>
            <pc:docMk/>
            <pc:sldMk cId="0" sldId="256"/>
            <ac:spMk id="45" creationId="{00000000-0000-0000-0000-000000000000}"/>
          </ac:spMkLst>
        </pc:spChg>
      </pc:sldChg>
      <pc:sldChg chg="modSp mod modNotesTx">
        <pc:chgData name="Lukáš  Jankovič" userId="397d1488-d21a-4189-8f28-73cd76dd24c3" providerId="ADAL" clId="{E2B38741-8EE3-42D1-8357-9C9DFFBD7045}" dt="2023-03-15T13:54:36.464" v="1045" actId="20577"/>
        <pc:sldMkLst>
          <pc:docMk/>
          <pc:sldMk cId="0" sldId="257"/>
        </pc:sldMkLst>
        <pc:spChg chg="mod">
          <ac:chgData name="Lukáš  Jankovič" userId="397d1488-d21a-4189-8f28-73cd76dd24c3" providerId="ADAL" clId="{E2B38741-8EE3-42D1-8357-9C9DFFBD7045}" dt="2023-03-15T13:54:36.464" v="1045" actId="20577"/>
          <ac:spMkLst>
            <pc:docMk/>
            <pc:sldMk cId="0" sldId="257"/>
            <ac:spMk id="4" creationId="{FCAE129B-A014-26AD-32AF-7F07D41A60EB}"/>
          </ac:spMkLst>
        </pc:spChg>
        <pc:spChg chg="mod">
          <ac:chgData name="Lukáš  Jankovič" userId="397d1488-d21a-4189-8f28-73cd76dd24c3" providerId="ADAL" clId="{E2B38741-8EE3-42D1-8357-9C9DFFBD7045}" dt="2023-03-13T13:26:44.103" v="469" actId="5793"/>
          <ac:spMkLst>
            <pc:docMk/>
            <pc:sldMk cId="0" sldId="257"/>
            <ac:spMk id="5" creationId="{2BCA01DD-8A5B-0B04-3803-1887207CBF80}"/>
          </ac:spMkLst>
        </pc:spChg>
      </pc:sldChg>
      <pc:sldChg chg="del">
        <pc:chgData name="Lukáš  Jankovič" userId="397d1488-d21a-4189-8f28-73cd76dd24c3" providerId="ADAL" clId="{E2B38741-8EE3-42D1-8357-9C9DFFBD7045}" dt="2023-03-13T13:28:16.736" v="518" actId="47"/>
        <pc:sldMkLst>
          <pc:docMk/>
          <pc:sldMk cId="178043490" sldId="293"/>
        </pc:sldMkLst>
      </pc:sldChg>
      <pc:sldChg chg="del">
        <pc:chgData name="Lukáš  Jankovič" userId="397d1488-d21a-4189-8f28-73cd76dd24c3" providerId="ADAL" clId="{E2B38741-8EE3-42D1-8357-9C9DFFBD7045}" dt="2023-03-13T13:28:16.736" v="518" actId="47"/>
        <pc:sldMkLst>
          <pc:docMk/>
          <pc:sldMk cId="3006304084" sldId="294"/>
        </pc:sldMkLst>
      </pc:sldChg>
      <pc:sldChg chg="del">
        <pc:chgData name="Lukáš  Jankovič" userId="397d1488-d21a-4189-8f28-73cd76dd24c3" providerId="ADAL" clId="{E2B38741-8EE3-42D1-8357-9C9DFFBD7045}" dt="2023-03-13T13:28:16.736" v="518" actId="47"/>
        <pc:sldMkLst>
          <pc:docMk/>
          <pc:sldMk cId="1955977863" sldId="295"/>
        </pc:sldMkLst>
      </pc:sldChg>
      <pc:sldChg chg="addSp delSp modSp add mod setBg modNotesTx">
        <pc:chgData name="Lukáš  Jankovič" userId="397d1488-d21a-4189-8f28-73cd76dd24c3" providerId="ADAL" clId="{E2B38741-8EE3-42D1-8357-9C9DFFBD7045}" dt="2023-03-15T13:17:35.088" v="1043" actId="20577"/>
        <pc:sldMkLst>
          <pc:docMk/>
          <pc:sldMk cId="3185171087" sldId="301"/>
        </pc:sldMkLst>
        <pc:spChg chg="add mod">
          <ac:chgData name="Lukáš  Jankovič" userId="397d1488-d21a-4189-8f28-73cd76dd24c3" providerId="ADAL" clId="{E2B38741-8EE3-42D1-8357-9C9DFFBD7045}" dt="2023-03-13T13:30:46.791" v="537" actId="12"/>
          <ac:spMkLst>
            <pc:docMk/>
            <pc:sldMk cId="3185171087" sldId="301"/>
            <ac:spMk id="3" creationId="{DACBE09D-E351-A969-7A9B-55BF6D87FB78}"/>
          </ac:spMkLst>
        </pc:spChg>
        <pc:spChg chg="del">
          <ac:chgData name="Lukáš  Jankovič" userId="397d1488-d21a-4189-8f28-73cd76dd24c3" providerId="ADAL" clId="{E2B38741-8EE3-42D1-8357-9C9DFFBD7045}" dt="2023-03-13T13:29:00.324" v="520" actId="478"/>
          <ac:spMkLst>
            <pc:docMk/>
            <pc:sldMk cId="3185171087" sldId="301"/>
            <ac:spMk id="4" creationId="{FCAE129B-A014-26AD-32AF-7F07D41A60EB}"/>
          </ac:spMkLst>
        </pc:spChg>
        <pc:spChg chg="mod">
          <ac:chgData name="Lukáš  Jankovič" userId="397d1488-d21a-4189-8f28-73cd76dd24c3" providerId="ADAL" clId="{E2B38741-8EE3-42D1-8357-9C9DFFBD7045}" dt="2023-03-13T13:33:36.590" v="622" actId="20577"/>
          <ac:spMkLst>
            <pc:docMk/>
            <pc:sldMk cId="3185171087" sldId="301"/>
            <ac:spMk id="5" creationId="{2BCA01DD-8A5B-0B04-3803-1887207CBF80}"/>
          </ac:spMkLst>
        </pc:spChg>
        <pc:spChg chg="add mod">
          <ac:chgData name="Lukáš  Jankovič" userId="397d1488-d21a-4189-8f28-73cd76dd24c3" providerId="ADAL" clId="{E2B38741-8EE3-42D1-8357-9C9DFFBD7045}" dt="2023-03-13T13:32:01.647" v="580" actId="1037"/>
          <ac:spMkLst>
            <pc:docMk/>
            <pc:sldMk cId="3185171087" sldId="301"/>
            <ac:spMk id="6" creationId="{57881BFB-B64A-7BB5-0D3B-F948A5047902}"/>
          </ac:spMkLst>
        </pc:spChg>
      </pc:sldChg>
      <pc:sldChg chg="del">
        <pc:chgData name="Lukáš  Jankovič" userId="397d1488-d21a-4189-8f28-73cd76dd24c3" providerId="ADAL" clId="{E2B38741-8EE3-42D1-8357-9C9DFFBD7045}" dt="2023-03-13T13:28:16.736" v="518" actId="47"/>
        <pc:sldMkLst>
          <pc:docMk/>
          <pc:sldMk cId="3821491013" sldId="301"/>
        </pc:sldMkLst>
      </pc:sldChg>
      <pc:sldChg chg="del">
        <pc:chgData name="Lukáš  Jankovič" userId="397d1488-d21a-4189-8f28-73cd76dd24c3" providerId="ADAL" clId="{E2B38741-8EE3-42D1-8357-9C9DFFBD7045}" dt="2023-03-13T13:28:16.736" v="518" actId="47"/>
        <pc:sldMkLst>
          <pc:docMk/>
          <pc:sldMk cId="3504447408" sldId="302"/>
        </pc:sldMkLst>
      </pc:sldChg>
      <pc:sldChg chg="del">
        <pc:chgData name="Lukáš  Jankovič" userId="397d1488-d21a-4189-8f28-73cd76dd24c3" providerId="ADAL" clId="{E2B38741-8EE3-42D1-8357-9C9DFFBD7045}" dt="2023-03-13T13:28:16.736" v="518" actId="47"/>
        <pc:sldMkLst>
          <pc:docMk/>
          <pc:sldMk cId="3889588911" sldId="303"/>
        </pc:sldMkLst>
      </pc:sldChg>
      <pc:sldChg chg="del">
        <pc:chgData name="Lukáš  Jankovič" userId="397d1488-d21a-4189-8f28-73cd76dd24c3" providerId="ADAL" clId="{E2B38741-8EE3-42D1-8357-9C9DFFBD7045}" dt="2023-03-13T13:28:16.736" v="518" actId="47"/>
        <pc:sldMkLst>
          <pc:docMk/>
          <pc:sldMk cId="3717986905" sldId="304"/>
        </pc:sldMkLst>
      </pc:sldChg>
    </pc:docChg>
  </pc:docChgLst>
  <pc:docChgLst>
    <pc:chgData name="Lukáš  Jankovič" userId="397d1488-d21a-4189-8f28-73cd76dd24c3" providerId="ADAL" clId="{25475560-CCD2-4DF3-9E1F-37462C9B1406}"/>
    <pc:docChg chg="undo custSel addSld delSld modSld sldOrd">
      <pc:chgData name="Lukáš  Jankovič" userId="397d1488-d21a-4189-8f28-73cd76dd24c3" providerId="ADAL" clId="{25475560-CCD2-4DF3-9E1F-37462C9B1406}" dt="2023-06-19T08:30:10.145" v="2754" actId="6549"/>
      <pc:docMkLst>
        <pc:docMk/>
      </pc:docMkLst>
      <pc:sldChg chg="modSp mod ord modNotesTx">
        <pc:chgData name="Lukáš  Jankovič" userId="397d1488-d21a-4189-8f28-73cd76dd24c3" providerId="ADAL" clId="{25475560-CCD2-4DF3-9E1F-37462C9B1406}" dt="2023-06-19T08:00:38.016" v="2228" actId="20577"/>
        <pc:sldMkLst>
          <pc:docMk/>
          <pc:sldMk cId="0" sldId="257"/>
        </pc:sldMkLst>
        <pc:spChg chg="mod">
          <ac:chgData name="Lukáš  Jankovič" userId="397d1488-d21a-4189-8f28-73cd76dd24c3" providerId="ADAL" clId="{25475560-CCD2-4DF3-9E1F-37462C9B1406}" dt="2023-06-19T07:34:24.173" v="2132" actId="20577"/>
          <ac:spMkLst>
            <pc:docMk/>
            <pc:sldMk cId="0" sldId="257"/>
            <ac:spMk id="4" creationId="{FCAE129B-A014-26AD-32AF-7F07D41A60EB}"/>
          </ac:spMkLst>
        </pc:spChg>
        <pc:spChg chg="mod">
          <ac:chgData name="Lukáš  Jankovič" userId="397d1488-d21a-4189-8f28-73cd76dd24c3" providerId="ADAL" clId="{25475560-CCD2-4DF3-9E1F-37462C9B1406}" dt="2023-06-16T13:46:37.839" v="433" actId="20577"/>
          <ac:spMkLst>
            <pc:docMk/>
            <pc:sldMk cId="0" sldId="257"/>
            <ac:spMk id="5" creationId="{2BCA01DD-8A5B-0B04-3803-1887207CBF80}"/>
          </ac:spMkLst>
        </pc:spChg>
      </pc:sldChg>
      <pc:sldChg chg="delSp modSp mod modNotesTx">
        <pc:chgData name="Lukáš  Jankovič" userId="397d1488-d21a-4189-8f28-73cd76dd24c3" providerId="ADAL" clId="{25475560-CCD2-4DF3-9E1F-37462C9B1406}" dt="2023-06-16T15:00:21.545" v="1136" actId="20577"/>
        <pc:sldMkLst>
          <pc:docMk/>
          <pc:sldMk cId="3185171087" sldId="301"/>
        </pc:sldMkLst>
        <pc:spChg chg="mod">
          <ac:chgData name="Lukáš  Jankovič" userId="397d1488-d21a-4189-8f28-73cd76dd24c3" providerId="ADAL" clId="{25475560-CCD2-4DF3-9E1F-37462C9B1406}" dt="2023-06-16T13:49:36.045" v="512" actId="20577"/>
          <ac:spMkLst>
            <pc:docMk/>
            <pc:sldMk cId="3185171087" sldId="301"/>
            <ac:spMk id="3" creationId="{DACBE09D-E351-A969-7A9B-55BF6D87FB78}"/>
          </ac:spMkLst>
        </pc:spChg>
        <pc:spChg chg="mod">
          <ac:chgData name="Lukáš  Jankovič" userId="397d1488-d21a-4189-8f28-73cd76dd24c3" providerId="ADAL" clId="{25475560-CCD2-4DF3-9E1F-37462C9B1406}" dt="2023-06-16T13:44:08.371" v="106" actId="20577"/>
          <ac:spMkLst>
            <pc:docMk/>
            <pc:sldMk cId="3185171087" sldId="301"/>
            <ac:spMk id="5" creationId="{2BCA01DD-8A5B-0B04-3803-1887207CBF80}"/>
          </ac:spMkLst>
        </pc:spChg>
        <pc:spChg chg="del">
          <ac:chgData name="Lukáš  Jankovič" userId="397d1488-d21a-4189-8f28-73cd76dd24c3" providerId="ADAL" clId="{25475560-CCD2-4DF3-9E1F-37462C9B1406}" dt="2023-06-16T13:44:11.850" v="107" actId="478"/>
          <ac:spMkLst>
            <pc:docMk/>
            <pc:sldMk cId="3185171087" sldId="301"/>
            <ac:spMk id="6" creationId="{57881BFB-B64A-7BB5-0D3B-F948A5047902}"/>
          </ac:spMkLst>
        </pc:spChg>
      </pc:sldChg>
      <pc:sldChg chg="addSp delSp modSp add mod setBg modNotesTx">
        <pc:chgData name="Lukáš  Jankovič" userId="397d1488-d21a-4189-8f28-73cd76dd24c3" providerId="ADAL" clId="{25475560-CCD2-4DF3-9E1F-37462C9B1406}" dt="2023-06-16T15:00:30.908" v="1138" actId="6549"/>
        <pc:sldMkLst>
          <pc:docMk/>
          <pc:sldMk cId="4006234724" sldId="302"/>
        </pc:sldMkLst>
        <pc:spChg chg="add mod">
          <ac:chgData name="Lukáš  Jankovič" userId="397d1488-d21a-4189-8f28-73cd76dd24c3" providerId="ADAL" clId="{25475560-CCD2-4DF3-9E1F-37462C9B1406}" dt="2023-06-16T14:59:00.782" v="1101" actId="20577"/>
          <ac:spMkLst>
            <pc:docMk/>
            <pc:sldMk cId="4006234724" sldId="302"/>
            <ac:spMk id="2" creationId="{6DE7E4CA-4326-8E64-3A1B-3162993C6378}"/>
          </ac:spMkLst>
        </pc:spChg>
        <pc:spChg chg="del">
          <ac:chgData name="Lukáš  Jankovič" userId="397d1488-d21a-4189-8f28-73cd76dd24c3" providerId="ADAL" clId="{25475560-CCD2-4DF3-9E1F-37462C9B1406}" dt="2023-06-16T13:51:31.567" v="535" actId="478"/>
          <ac:spMkLst>
            <pc:docMk/>
            <pc:sldMk cId="4006234724" sldId="302"/>
            <ac:spMk id="4" creationId="{FCAE129B-A014-26AD-32AF-7F07D41A60EB}"/>
          </ac:spMkLst>
        </pc:spChg>
        <pc:spChg chg="mod">
          <ac:chgData name="Lukáš  Jankovič" userId="397d1488-d21a-4189-8f28-73cd76dd24c3" providerId="ADAL" clId="{25475560-CCD2-4DF3-9E1F-37462C9B1406}" dt="2023-06-16T14:07:41.954" v="698" actId="20577"/>
          <ac:spMkLst>
            <pc:docMk/>
            <pc:sldMk cId="4006234724" sldId="302"/>
            <ac:spMk id="5" creationId="{2BCA01DD-8A5B-0B04-3803-1887207CBF80}"/>
          </ac:spMkLst>
        </pc:spChg>
      </pc:sldChg>
      <pc:sldChg chg="addSp modSp add mod modNotesTx">
        <pc:chgData name="Lukáš  Jankovič" userId="397d1488-d21a-4189-8f28-73cd76dd24c3" providerId="ADAL" clId="{25475560-CCD2-4DF3-9E1F-37462C9B1406}" dt="2023-06-19T08:01:16.831" v="2236" actId="20577"/>
        <pc:sldMkLst>
          <pc:docMk/>
          <pc:sldMk cId="4043771798" sldId="303"/>
        </pc:sldMkLst>
        <pc:spChg chg="mod">
          <ac:chgData name="Lukáš  Jankovič" userId="397d1488-d21a-4189-8f28-73cd76dd24c3" providerId="ADAL" clId="{25475560-CCD2-4DF3-9E1F-37462C9B1406}" dt="2023-06-19T08:01:16.831" v="2236" actId="20577"/>
          <ac:spMkLst>
            <pc:docMk/>
            <pc:sldMk cId="4043771798" sldId="303"/>
            <ac:spMk id="2" creationId="{6DE7E4CA-4326-8E64-3A1B-3162993C6378}"/>
          </ac:spMkLst>
        </pc:spChg>
        <pc:spChg chg="mod">
          <ac:chgData name="Lukáš  Jankovič" userId="397d1488-d21a-4189-8f28-73cd76dd24c3" providerId="ADAL" clId="{25475560-CCD2-4DF3-9E1F-37462C9B1406}" dt="2023-06-16T14:07:45.830" v="700" actId="20577"/>
          <ac:spMkLst>
            <pc:docMk/>
            <pc:sldMk cId="4043771798" sldId="303"/>
            <ac:spMk id="5" creationId="{2BCA01DD-8A5B-0B04-3803-1887207CBF80}"/>
          </ac:spMkLst>
        </pc:spChg>
        <pc:spChg chg="add mod">
          <ac:chgData name="Lukáš  Jankovič" userId="397d1488-d21a-4189-8f28-73cd76dd24c3" providerId="ADAL" clId="{25475560-CCD2-4DF3-9E1F-37462C9B1406}" dt="2023-06-16T14:57:59.006" v="1049" actId="1076"/>
          <ac:spMkLst>
            <pc:docMk/>
            <pc:sldMk cId="4043771798" sldId="303"/>
            <ac:spMk id="7" creationId="{544C8F87-3A6C-FCCE-6AC2-A4888CD8CDDA}"/>
          </ac:spMkLst>
        </pc:spChg>
        <pc:spChg chg="add mod">
          <ac:chgData name="Lukáš  Jankovič" userId="397d1488-d21a-4189-8f28-73cd76dd24c3" providerId="ADAL" clId="{25475560-CCD2-4DF3-9E1F-37462C9B1406}" dt="2023-06-16T14:58:28.100" v="1066" actId="1076"/>
          <ac:spMkLst>
            <pc:docMk/>
            <pc:sldMk cId="4043771798" sldId="303"/>
            <ac:spMk id="8" creationId="{74654911-846F-6C2F-6924-019581D2F836}"/>
          </ac:spMkLst>
        </pc:spChg>
        <pc:graphicFrameChg chg="add mod">
          <ac:chgData name="Lukáš  Jankovič" userId="397d1488-d21a-4189-8f28-73cd76dd24c3" providerId="ADAL" clId="{25475560-CCD2-4DF3-9E1F-37462C9B1406}" dt="2023-06-16T14:45:58.516" v="930" actId="1076"/>
          <ac:graphicFrameMkLst>
            <pc:docMk/>
            <pc:sldMk cId="4043771798" sldId="303"/>
            <ac:graphicFrameMk id="4" creationId="{4C4D9E69-5A24-AA51-5A39-543BCC7B3AC7}"/>
          </ac:graphicFrameMkLst>
        </pc:graphicFrameChg>
        <pc:picChg chg="add mod">
          <ac:chgData name="Lukáš  Jankovič" userId="397d1488-d21a-4189-8f28-73cd76dd24c3" providerId="ADAL" clId="{25475560-CCD2-4DF3-9E1F-37462C9B1406}" dt="2023-06-16T14:57:17.429" v="1021" actId="1076"/>
          <ac:picMkLst>
            <pc:docMk/>
            <pc:sldMk cId="4043771798" sldId="303"/>
            <ac:picMk id="3" creationId="{09F0A5A5-AD43-6EF1-68E2-988877D0497F}"/>
          </ac:picMkLst>
        </pc:picChg>
      </pc:sldChg>
      <pc:sldChg chg="addSp delSp modSp add mod modNotesTx">
        <pc:chgData name="Lukáš  Jankovič" userId="397d1488-d21a-4189-8f28-73cd76dd24c3" providerId="ADAL" clId="{25475560-CCD2-4DF3-9E1F-37462C9B1406}" dt="2023-06-19T08:04:53.580" v="2445" actId="20577"/>
        <pc:sldMkLst>
          <pc:docMk/>
          <pc:sldMk cId="3188000626" sldId="304"/>
        </pc:sldMkLst>
        <pc:spChg chg="del">
          <ac:chgData name="Lukáš  Jankovič" userId="397d1488-d21a-4189-8f28-73cd76dd24c3" providerId="ADAL" clId="{25475560-CCD2-4DF3-9E1F-37462C9B1406}" dt="2023-06-16T14:39:16.792" v="856" actId="478"/>
          <ac:spMkLst>
            <pc:docMk/>
            <pc:sldMk cId="3188000626" sldId="304"/>
            <ac:spMk id="2" creationId="{6DE7E4CA-4326-8E64-3A1B-3162993C6378}"/>
          </ac:spMkLst>
        </pc:spChg>
        <pc:spChg chg="add del mod">
          <ac:chgData name="Lukáš  Jankovič" userId="397d1488-d21a-4189-8f28-73cd76dd24c3" providerId="ADAL" clId="{25475560-CCD2-4DF3-9E1F-37462C9B1406}" dt="2023-06-16T14:39:40.064" v="858" actId="478"/>
          <ac:spMkLst>
            <pc:docMk/>
            <pc:sldMk cId="3188000626" sldId="304"/>
            <ac:spMk id="3" creationId="{FA8ABA81-24C2-E816-7A66-6DF58107235F}"/>
          </ac:spMkLst>
        </pc:spChg>
        <pc:spChg chg="add mod">
          <ac:chgData name="Lukáš  Jankovič" userId="397d1488-d21a-4189-8f28-73cd76dd24c3" providerId="ADAL" clId="{25475560-CCD2-4DF3-9E1F-37462C9B1406}" dt="2023-06-16T14:39:43.884" v="860" actId="1076"/>
          <ac:spMkLst>
            <pc:docMk/>
            <pc:sldMk cId="3188000626" sldId="304"/>
            <ac:spMk id="4" creationId="{47FAE0C5-D179-AD6B-CF15-A9DBE46982CA}"/>
          </ac:spMkLst>
        </pc:spChg>
        <pc:spChg chg="mod">
          <ac:chgData name="Lukáš  Jankovič" userId="397d1488-d21a-4189-8f28-73cd76dd24c3" providerId="ADAL" clId="{25475560-CCD2-4DF3-9E1F-37462C9B1406}" dt="2023-06-16T14:39:12.021" v="855" actId="20577"/>
          <ac:spMkLst>
            <pc:docMk/>
            <pc:sldMk cId="3188000626" sldId="304"/>
            <ac:spMk id="5" creationId="{2BCA01DD-8A5B-0B04-3803-1887207CBF80}"/>
          </ac:spMkLst>
        </pc:spChg>
        <pc:spChg chg="add del mod">
          <ac:chgData name="Lukáš  Jankovič" userId="397d1488-d21a-4189-8f28-73cd76dd24c3" providerId="ADAL" clId="{25475560-CCD2-4DF3-9E1F-37462C9B1406}" dt="2023-06-16T14:40:03.516" v="863" actId="478"/>
          <ac:spMkLst>
            <pc:docMk/>
            <pc:sldMk cId="3188000626" sldId="304"/>
            <ac:spMk id="6" creationId="{BF1B92BA-11EB-8DEA-AE80-2E0BAEF6DDFA}"/>
          </ac:spMkLst>
        </pc:spChg>
        <pc:spChg chg="add mod">
          <ac:chgData name="Lukáš  Jankovič" userId="397d1488-d21a-4189-8f28-73cd76dd24c3" providerId="ADAL" clId="{25475560-CCD2-4DF3-9E1F-37462C9B1406}" dt="2023-06-16T14:39:43.884" v="860" actId="1076"/>
          <ac:spMkLst>
            <pc:docMk/>
            <pc:sldMk cId="3188000626" sldId="304"/>
            <ac:spMk id="7" creationId="{DAD30175-4226-32DB-077E-2EBEFA33AE5A}"/>
          </ac:spMkLst>
        </pc:spChg>
        <pc:spChg chg="add del">
          <ac:chgData name="Lukáš  Jankovič" userId="397d1488-d21a-4189-8f28-73cd76dd24c3" providerId="ADAL" clId="{25475560-CCD2-4DF3-9E1F-37462C9B1406}" dt="2023-06-16T14:40:03.516" v="863" actId="478"/>
          <ac:spMkLst>
            <pc:docMk/>
            <pc:sldMk cId="3188000626" sldId="304"/>
            <ac:spMk id="8" creationId="{8B6AAADB-5D3F-C366-2115-8191CE25B734}"/>
          </ac:spMkLst>
        </pc:spChg>
        <pc:spChg chg="add del">
          <ac:chgData name="Lukáš  Jankovič" userId="397d1488-d21a-4189-8f28-73cd76dd24c3" providerId="ADAL" clId="{25475560-CCD2-4DF3-9E1F-37462C9B1406}" dt="2023-06-16T14:40:03.516" v="863" actId="478"/>
          <ac:spMkLst>
            <pc:docMk/>
            <pc:sldMk cId="3188000626" sldId="304"/>
            <ac:spMk id="9" creationId="{6A929669-76B2-6D22-0556-0F7A12716D12}"/>
          </ac:spMkLst>
        </pc:spChg>
        <pc:spChg chg="add del">
          <ac:chgData name="Lukáš  Jankovič" userId="397d1488-d21a-4189-8f28-73cd76dd24c3" providerId="ADAL" clId="{25475560-CCD2-4DF3-9E1F-37462C9B1406}" dt="2023-06-16T14:40:03.516" v="863" actId="478"/>
          <ac:spMkLst>
            <pc:docMk/>
            <pc:sldMk cId="3188000626" sldId="304"/>
            <ac:spMk id="10" creationId="{D1E547A6-1A20-EF7F-AFA2-FFEB126D83B5}"/>
          </ac:spMkLst>
        </pc:spChg>
        <pc:spChg chg="add mod">
          <ac:chgData name="Lukáš  Jankovič" userId="397d1488-d21a-4189-8f28-73cd76dd24c3" providerId="ADAL" clId="{25475560-CCD2-4DF3-9E1F-37462C9B1406}" dt="2023-06-16T14:47:07.621" v="994" actId="5793"/>
          <ac:spMkLst>
            <pc:docMk/>
            <pc:sldMk cId="3188000626" sldId="304"/>
            <ac:spMk id="16" creationId="{B5658B77-F9F1-B228-A0AC-92AC3900A131}"/>
          </ac:spMkLst>
        </pc:spChg>
        <pc:graphicFrameChg chg="add del mod">
          <ac:chgData name="Lukáš  Jankovič" userId="397d1488-d21a-4189-8f28-73cd76dd24c3" providerId="ADAL" clId="{25475560-CCD2-4DF3-9E1F-37462C9B1406}" dt="2023-06-16T14:46:05.557" v="932" actId="478"/>
          <ac:graphicFrameMkLst>
            <pc:docMk/>
            <pc:sldMk cId="3188000626" sldId="304"/>
            <ac:graphicFrameMk id="15" creationId="{5D556685-1318-7330-1DD2-31B93EC4ACE0}"/>
          </ac:graphicFrameMkLst>
        </pc:graphicFrameChg>
        <pc:graphicFrameChg chg="add mod">
          <ac:chgData name="Lukáš  Jankovič" userId="397d1488-d21a-4189-8f28-73cd76dd24c3" providerId="ADAL" clId="{25475560-CCD2-4DF3-9E1F-37462C9B1406}" dt="2023-06-16T14:53:40.783" v="998" actId="1076"/>
          <ac:graphicFrameMkLst>
            <pc:docMk/>
            <pc:sldMk cId="3188000626" sldId="304"/>
            <ac:graphicFrameMk id="17" creationId="{8CFA791B-5E60-B04C-8A8A-8F6252C24D70}"/>
          </ac:graphicFrameMkLst>
        </pc:graphicFrameChg>
        <pc:picChg chg="add mod">
          <ac:chgData name="Lukáš  Jankovič" userId="397d1488-d21a-4189-8f28-73cd76dd24c3" providerId="ADAL" clId="{25475560-CCD2-4DF3-9E1F-37462C9B1406}" dt="2023-06-19T08:02:42.936" v="2238" actId="1076"/>
          <ac:picMkLst>
            <pc:docMk/>
            <pc:sldMk cId="3188000626" sldId="304"/>
            <ac:picMk id="3" creationId="{E76E52C6-8C6B-069B-BBFE-EA9405720AC4}"/>
          </ac:picMkLst>
        </pc:picChg>
        <pc:picChg chg="add del">
          <ac:chgData name="Lukáš  Jankovič" userId="397d1488-d21a-4189-8f28-73cd76dd24c3" providerId="ADAL" clId="{25475560-CCD2-4DF3-9E1F-37462C9B1406}" dt="2023-06-16T14:40:49.351" v="865" actId="22"/>
          <ac:picMkLst>
            <pc:docMk/>
            <pc:sldMk cId="3188000626" sldId="304"/>
            <ac:picMk id="12" creationId="{B2F8897C-EFA4-4204-4B63-EA95B414CFE7}"/>
          </ac:picMkLst>
        </pc:picChg>
        <pc:picChg chg="add del mod">
          <ac:chgData name="Lukáš  Jankovič" userId="397d1488-d21a-4189-8f28-73cd76dd24c3" providerId="ADAL" clId="{25475560-CCD2-4DF3-9E1F-37462C9B1406}" dt="2023-06-16T14:46:02.362" v="931" actId="478"/>
          <ac:picMkLst>
            <pc:docMk/>
            <pc:sldMk cId="3188000626" sldId="304"/>
            <ac:picMk id="14" creationId="{F6675DE7-FBE9-C70D-FF30-67758EE35D6D}"/>
          </ac:picMkLst>
        </pc:picChg>
        <pc:picChg chg="add del">
          <ac:chgData name="Lukáš  Jankovič" userId="397d1488-d21a-4189-8f28-73cd76dd24c3" providerId="ADAL" clId="{25475560-CCD2-4DF3-9E1F-37462C9B1406}" dt="2023-06-16T14:54:09.800" v="1000" actId="478"/>
          <ac:picMkLst>
            <pc:docMk/>
            <pc:sldMk cId="3188000626" sldId="304"/>
            <ac:picMk id="19" creationId="{FC163D45-6260-5CD1-8560-655AF8BA4A49}"/>
          </ac:picMkLst>
        </pc:picChg>
        <pc:picChg chg="add mod">
          <ac:chgData name="Lukáš  Jankovič" userId="397d1488-d21a-4189-8f28-73cd76dd24c3" providerId="ADAL" clId="{25475560-CCD2-4DF3-9E1F-37462C9B1406}" dt="2023-06-16T14:54:25.656" v="1002" actId="1076"/>
          <ac:picMkLst>
            <pc:docMk/>
            <pc:sldMk cId="3188000626" sldId="304"/>
            <ac:picMk id="21" creationId="{BF3C991F-8A55-0A7E-C175-3CA6F575934E}"/>
          </ac:picMkLst>
        </pc:picChg>
      </pc:sldChg>
      <pc:sldChg chg="addSp delSp modSp add mod modNotesTx">
        <pc:chgData name="Lukáš  Jankovič" userId="397d1488-d21a-4189-8f28-73cd76dd24c3" providerId="ADAL" clId="{25475560-CCD2-4DF3-9E1F-37462C9B1406}" dt="2023-06-19T08:23:45.640" v="2461" actId="20577"/>
        <pc:sldMkLst>
          <pc:docMk/>
          <pc:sldMk cId="3790314480" sldId="305"/>
        </pc:sldMkLst>
        <pc:spChg chg="mod">
          <ac:chgData name="Lukáš  Jankovič" userId="397d1488-d21a-4189-8f28-73cd76dd24c3" providerId="ADAL" clId="{25475560-CCD2-4DF3-9E1F-37462C9B1406}" dt="2023-06-16T14:43:44.142" v="918" actId="20577"/>
          <ac:spMkLst>
            <pc:docMk/>
            <pc:sldMk cId="3790314480" sldId="305"/>
            <ac:spMk id="5" creationId="{2BCA01DD-8A5B-0B04-3803-1887207CBF80}"/>
          </ac:spMkLst>
        </pc:spChg>
        <pc:spChg chg="del">
          <ac:chgData name="Lukáš  Jankovič" userId="397d1488-d21a-4189-8f28-73cd76dd24c3" providerId="ADAL" clId="{25475560-CCD2-4DF3-9E1F-37462C9B1406}" dt="2023-06-16T14:55:16.468" v="1005" actId="478"/>
          <ac:spMkLst>
            <pc:docMk/>
            <pc:sldMk cId="3790314480" sldId="305"/>
            <ac:spMk id="49" creationId="{00000000-0000-0000-0000-000000000000}"/>
          </ac:spMkLst>
        </pc:spChg>
        <pc:graphicFrameChg chg="del">
          <ac:chgData name="Lukáš  Jankovič" userId="397d1488-d21a-4189-8f28-73cd76dd24c3" providerId="ADAL" clId="{25475560-CCD2-4DF3-9E1F-37462C9B1406}" dt="2023-06-16T14:43:49.382" v="920" actId="478"/>
          <ac:graphicFrameMkLst>
            <pc:docMk/>
            <pc:sldMk cId="3790314480" sldId="305"/>
            <ac:graphicFrameMk id="15" creationId="{5D556685-1318-7330-1DD2-31B93EC4ACE0}"/>
          </ac:graphicFrameMkLst>
        </pc:graphicFrameChg>
        <pc:picChg chg="add del mod modCrop">
          <ac:chgData name="Lukáš  Jankovič" userId="397d1488-d21a-4189-8f28-73cd76dd24c3" providerId="ADAL" clId="{25475560-CCD2-4DF3-9E1F-37462C9B1406}" dt="2023-06-16T14:55:57.215" v="1006" actId="478"/>
          <ac:picMkLst>
            <pc:docMk/>
            <pc:sldMk cId="3790314480" sldId="305"/>
            <ac:picMk id="3" creationId="{6E591199-0A61-7077-3F36-6D83F331B686}"/>
          </ac:picMkLst>
        </pc:picChg>
        <pc:picChg chg="add del">
          <ac:chgData name="Lukáš  Jankovič" userId="397d1488-d21a-4189-8f28-73cd76dd24c3" providerId="ADAL" clId="{25475560-CCD2-4DF3-9E1F-37462C9B1406}" dt="2023-06-16T14:55:59.693" v="1008" actId="478"/>
          <ac:picMkLst>
            <pc:docMk/>
            <pc:sldMk cId="3790314480" sldId="305"/>
            <ac:picMk id="8" creationId="{CE56D8AF-E681-B9D4-E1CF-B38A96BE7461}"/>
          </ac:picMkLst>
        </pc:picChg>
        <pc:picChg chg="add mod">
          <ac:chgData name="Lukáš  Jankovič" userId="397d1488-d21a-4189-8f28-73cd76dd24c3" providerId="ADAL" clId="{25475560-CCD2-4DF3-9E1F-37462C9B1406}" dt="2023-06-16T14:56:17.584" v="1012" actId="1076"/>
          <ac:picMkLst>
            <pc:docMk/>
            <pc:sldMk cId="3790314480" sldId="305"/>
            <ac:picMk id="10" creationId="{9597FEB9-0DE3-E8B2-CF2A-89AA9E985384}"/>
          </ac:picMkLst>
        </pc:picChg>
        <pc:picChg chg="del">
          <ac:chgData name="Lukáš  Jankovič" userId="397d1488-d21a-4189-8f28-73cd76dd24c3" providerId="ADAL" clId="{25475560-CCD2-4DF3-9E1F-37462C9B1406}" dt="2023-06-16T14:43:45.892" v="919" actId="478"/>
          <ac:picMkLst>
            <pc:docMk/>
            <pc:sldMk cId="3790314480" sldId="305"/>
            <ac:picMk id="14" creationId="{F6675DE7-FBE9-C70D-FF30-67758EE35D6D}"/>
          </ac:picMkLst>
        </pc:picChg>
      </pc:sldChg>
      <pc:sldChg chg="addSp delSp modSp add mod modNotesTx">
        <pc:chgData name="Lukáš  Jankovič" userId="397d1488-d21a-4189-8f28-73cd76dd24c3" providerId="ADAL" clId="{25475560-CCD2-4DF3-9E1F-37462C9B1406}" dt="2023-06-19T08:24:04.702" v="2467" actId="20577"/>
        <pc:sldMkLst>
          <pc:docMk/>
          <pc:sldMk cId="3352973464" sldId="306"/>
        </pc:sldMkLst>
        <pc:spChg chg="mod">
          <ac:chgData name="Lukáš  Jankovič" userId="397d1488-d21a-4189-8f28-73cd76dd24c3" providerId="ADAL" clId="{25475560-CCD2-4DF3-9E1F-37462C9B1406}" dt="2023-06-19T05:51:51.633" v="1176" actId="20577"/>
          <ac:spMkLst>
            <pc:docMk/>
            <pc:sldMk cId="3352973464" sldId="306"/>
            <ac:spMk id="5" creationId="{2BCA01DD-8A5B-0B04-3803-1887207CBF80}"/>
          </ac:spMkLst>
        </pc:spChg>
        <pc:picChg chg="add mod">
          <ac:chgData name="Lukáš  Jankovič" userId="397d1488-d21a-4189-8f28-73cd76dd24c3" providerId="ADAL" clId="{25475560-CCD2-4DF3-9E1F-37462C9B1406}" dt="2023-06-19T05:51:36.408" v="1173" actId="1076"/>
          <ac:picMkLst>
            <pc:docMk/>
            <pc:sldMk cId="3352973464" sldId="306"/>
            <ac:picMk id="3" creationId="{40A902D6-0B58-6572-AE7E-6CC738BB557E}"/>
          </ac:picMkLst>
        </pc:picChg>
        <pc:picChg chg="add mod">
          <ac:chgData name="Lukáš  Jankovič" userId="397d1488-d21a-4189-8f28-73cd76dd24c3" providerId="ADAL" clId="{25475560-CCD2-4DF3-9E1F-37462C9B1406}" dt="2023-06-19T05:51:36.408" v="1173" actId="1076"/>
          <ac:picMkLst>
            <pc:docMk/>
            <pc:sldMk cId="3352973464" sldId="306"/>
            <ac:picMk id="8" creationId="{64C8CDD0-BC29-AE2A-D780-9B58E5377754}"/>
          </ac:picMkLst>
        </pc:picChg>
        <pc:picChg chg="del">
          <ac:chgData name="Lukáš  Jankovič" userId="397d1488-d21a-4189-8f28-73cd76dd24c3" providerId="ADAL" clId="{25475560-CCD2-4DF3-9E1F-37462C9B1406}" dt="2023-06-19T05:48:23.801" v="1151" actId="478"/>
          <ac:picMkLst>
            <pc:docMk/>
            <pc:sldMk cId="3352973464" sldId="306"/>
            <ac:picMk id="10" creationId="{9597FEB9-0DE3-E8B2-CF2A-89AA9E985384}"/>
          </ac:picMkLst>
        </pc:picChg>
        <pc:picChg chg="add mod">
          <ac:chgData name="Lukáš  Jankovič" userId="397d1488-d21a-4189-8f28-73cd76dd24c3" providerId="ADAL" clId="{25475560-CCD2-4DF3-9E1F-37462C9B1406}" dt="2023-06-19T05:51:33.439" v="1172" actId="1076"/>
          <ac:picMkLst>
            <pc:docMk/>
            <pc:sldMk cId="3352973464" sldId="306"/>
            <ac:picMk id="11" creationId="{B59A5B8E-A735-6DF6-8045-6B98C5A6CD47}"/>
          </ac:picMkLst>
        </pc:picChg>
        <pc:picChg chg="add mod">
          <ac:chgData name="Lukáš  Jankovič" userId="397d1488-d21a-4189-8f28-73cd76dd24c3" providerId="ADAL" clId="{25475560-CCD2-4DF3-9E1F-37462C9B1406}" dt="2023-06-19T05:51:40.687" v="1174" actId="14100"/>
          <ac:picMkLst>
            <pc:docMk/>
            <pc:sldMk cId="3352973464" sldId="306"/>
            <ac:picMk id="13" creationId="{B85BA93B-B63E-72A4-18A0-C610FE8029E6}"/>
          </ac:picMkLst>
        </pc:picChg>
        <pc:picChg chg="del">
          <ac:chgData name="Lukáš  Jankovič" userId="397d1488-d21a-4189-8f28-73cd76dd24c3" providerId="ADAL" clId="{25475560-CCD2-4DF3-9E1F-37462C9B1406}" dt="2023-06-19T05:51:29.305" v="1171" actId="478"/>
          <ac:picMkLst>
            <pc:docMk/>
            <pc:sldMk cId="3352973464" sldId="306"/>
            <ac:picMk id="48" creationId="{00000000-0000-0000-0000-000000000000}"/>
          </ac:picMkLst>
        </pc:picChg>
      </pc:sldChg>
      <pc:sldChg chg="addSp delSp modSp add mod modNotesTx">
        <pc:chgData name="Lukáš  Jankovič" userId="397d1488-d21a-4189-8f28-73cd76dd24c3" providerId="ADAL" clId="{25475560-CCD2-4DF3-9E1F-37462C9B1406}" dt="2023-06-19T08:24:01.269" v="2466" actId="20577"/>
        <pc:sldMkLst>
          <pc:docMk/>
          <pc:sldMk cId="504802181" sldId="307"/>
        </pc:sldMkLst>
        <pc:spChg chg="mod">
          <ac:chgData name="Lukáš  Jankovič" userId="397d1488-d21a-4189-8f28-73cd76dd24c3" providerId="ADAL" clId="{25475560-CCD2-4DF3-9E1F-37462C9B1406}" dt="2023-06-19T05:52:03.942" v="1194" actId="20577"/>
          <ac:spMkLst>
            <pc:docMk/>
            <pc:sldMk cId="504802181" sldId="307"/>
            <ac:spMk id="5" creationId="{2BCA01DD-8A5B-0B04-3803-1887207CBF80}"/>
          </ac:spMkLst>
        </pc:spChg>
        <pc:picChg chg="del">
          <ac:chgData name="Lukáš  Jankovič" userId="397d1488-d21a-4189-8f28-73cd76dd24c3" providerId="ADAL" clId="{25475560-CCD2-4DF3-9E1F-37462C9B1406}" dt="2023-06-19T05:52:09.125" v="1195" actId="478"/>
          <ac:picMkLst>
            <pc:docMk/>
            <pc:sldMk cId="504802181" sldId="307"/>
            <ac:picMk id="3" creationId="{40A902D6-0B58-6572-AE7E-6CC738BB557E}"/>
          </ac:picMkLst>
        </pc:picChg>
        <pc:picChg chg="add mod">
          <ac:chgData name="Lukáš  Jankovič" userId="397d1488-d21a-4189-8f28-73cd76dd24c3" providerId="ADAL" clId="{25475560-CCD2-4DF3-9E1F-37462C9B1406}" dt="2023-06-19T05:52:33.808" v="1198" actId="1076"/>
          <ac:picMkLst>
            <pc:docMk/>
            <pc:sldMk cId="504802181" sldId="307"/>
            <ac:picMk id="6" creationId="{11F9EF2D-FBEC-68E0-4968-6D930C3193CC}"/>
          </ac:picMkLst>
        </pc:picChg>
        <pc:picChg chg="del">
          <ac:chgData name="Lukáš  Jankovič" userId="397d1488-d21a-4189-8f28-73cd76dd24c3" providerId="ADAL" clId="{25475560-CCD2-4DF3-9E1F-37462C9B1406}" dt="2023-06-19T05:52:09.125" v="1195" actId="478"/>
          <ac:picMkLst>
            <pc:docMk/>
            <pc:sldMk cId="504802181" sldId="307"/>
            <ac:picMk id="8" creationId="{64C8CDD0-BC29-AE2A-D780-9B58E5377754}"/>
          </ac:picMkLst>
        </pc:picChg>
        <pc:picChg chg="del">
          <ac:chgData name="Lukáš  Jankovič" userId="397d1488-d21a-4189-8f28-73cd76dd24c3" providerId="ADAL" clId="{25475560-CCD2-4DF3-9E1F-37462C9B1406}" dt="2023-06-19T05:52:09.125" v="1195" actId="478"/>
          <ac:picMkLst>
            <pc:docMk/>
            <pc:sldMk cId="504802181" sldId="307"/>
            <ac:picMk id="11" creationId="{B59A5B8E-A735-6DF6-8045-6B98C5A6CD47}"/>
          </ac:picMkLst>
        </pc:picChg>
        <pc:picChg chg="del">
          <ac:chgData name="Lukáš  Jankovič" userId="397d1488-d21a-4189-8f28-73cd76dd24c3" providerId="ADAL" clId="{25475560-CCD2-4DF3-9E1F-37462C9B1406}" dt="2023-06-19T05:52:09.125" v="1195" actId="478"/>
          <ac:picMkLst>
            <pc:docMk/>
            <pc:sldMk cId="504802181" sldId="307"/>
            <ac:picMk id="13" creationId="{B85BA93B-B63E-72A4-18A0-C610FE8029E6}"/>
          </ac:picMkLst>
        </pc:picChg>
      </pc:sldChg>
      <pc:sldChg chg="addSp delSp modSp add mod modNotesTx">
        <pc:chgData name="Lukáš  Jankovič" userId="397d1488-d21a-4189-8f28-73cd76dd24c3" providerId="ADAL" clId="{25475560-CCD2-4DF3-9E1F-37462C9B1406}" dt="2023-06-19T08:23:57.664" v="2465" actId="20577"/>
        <pc:sldMkLst>
          <pc:docMk/>
          <pc:sldMk cId="1752742086" sldId="308"/>
        </pc:sldMkLst>
        <pc:spChg chg="mod">
          <ac:chgData name="Lukáš  Jankovič" userId="397d1488-d21a-4189-8f28-73cd76dd24c3" providerId="ADAL" clId="{25475560-CCD2-4DF3-9E1F-37462C9B1406}" dt="2023-06-19T05:53:22.344" v="1209" actId="20577"/>
          <ac:spMkLst>
            <pc:docMk/>
            <pc:sldMk cId="1752742086" sldId="308"/>
            <ac:spMk id="5" creationId="{2BCA01DD-8A5B-0B04-3803-1887207CBF80}"/>
          </ac:spMkLst>
        </pc:spChg>
        <pc:picChg chg="add mod">
          <ac:chgData name="Lukáš  Jankovič" userId="397d1488-d21a-4189-8f28-73cd76dd24c3" providerId="ADAL" clId="{25475560-CCD2-4DF3-9E1F-37462C9B1406}" dt="2023-06-19T05:53:26.278" v="1211" actId="1076"/>
          <ac:picMkLst>
            <pc:docMk/>
            <pc:sldMk cId="1752742086" sldId="308"/>
            <ac:picMk id="3" creationId="{35E47191-A08F-89C5-78EF-5CB4B6D2226B}"/>
          </ac:picMkLst>
        </pc:picChg>
        <pc:picChg chg="del">
          <ac:chgData name="Lukáš  Jankovič" userId="397d1488-d21a-4189-8f28-73cd76dd24c3" providerId="ADAL" clId="{25475560-CCD2-4DF3-9E1F-37462C9B1406}" dt="2023-06-19T05:53:17.205" v="1202" actId="478"/>
          <ac:picMkLst>
            <pc:docMk/>
            <pc:sldMk cId="1752742086" sldId="308"/>
            <ac:picMk id="6" creationId="{11F9EF2D-FBEC-68E0-4968-6D930C3193CC}"/>
          </ac:picMkLst>
        </pc:picChg>
        <pc:picChg chg="add mod">
          <ac:chgData name="Lukáš  Jankovič" userId="397d1488-d21a-4189-8f28-73cd76dd24c3" providerId="ADAL" clId="{25475560-CCD2-4DF3-9E1F-37462C9B1406}" dt="2023-06-19T05:53:54.095" v="1216" actId="14100"/>
          <ac:picMkLst>
            <pc:docMk/>
            <pc:sldMk cId="1752742086" sldId="308"/>
            <ac:picMk id="9" creationId="{CF861103-1DA6-3C3E-8BA5-839B6536FDD1}"/>
          </ac:picMkLst>
        </pc:picChg>
      </pc:sldChg>
      <pc:sldChg chg="addSp delSp modSp add mod">
        <pc:chgData name="Lukáš  Jankovič" userId="397d1488-d21a-4189-8f28-73cd76dd24c3" providerId="ADAL" clId="{25475560-CCD2-4DF3-9E1F-37462C9B1406}" dt="2023-06-19T05:58:02.877" v="1275" actId="20577"/>
        <pc:sldMkLst>
          <pc:docMk/>
          <pc:sldMk cId="3662789076" sldId="309"/>
        </pc:sldMkLst>
        <pc:spChg chg="mod">
          <ac:chgData name="Lukáš  Jankovič" userId="397d1488-d21a-4189-8f28-73cd76dd24c3" providerId="ADAL" clId="{25475560-CCD2-4DF3-9E1F-37462C9B1406}" dt="2023-06-19T05:55:32.200" v="1227" actId="20577"/>
          <ac:spMkLst>
            <pc:docMk/>
            <pc:sldMk cId="3662789076" sldId="309"/>
            <ac:spMk id="5" creationId="{2BCA01DD-8A5B-0B04-3803-1887207CBF80}"/>
          </ac:spMkLst>
        </pc:spChg>
        <pc:spChg chg="add mod">
          <ac:chgData name="Lukáš  Jankovič" userId="397d1488-d21a-4189-8f28-73cd76dd24c3" providerId="ADAL" clId="{25475560-CCD2-4DF3-9E1F-37462C9B1406}" dt="2023-06-19T05:58:02.877" v="1275" actId="20577"/>
          <ac:spMkLst>
            <pc:docMk/>
            <pc:sldMk cId="3662789076" sldId="309"/>
            <ac:spMk id="6" creationId="{3BD3F524-6C63-85C6-F398-71A9842506D1}"/>
          </ac:spMkLst>
        </pc:spChg>
        <pc:spChg chg="del mod">
          <ac:chgData name="Lukáš  Jankovič" userId="397d1488-d21a-4189-8f28-73cd76dd24c3" providerId="ADAL" clId="{25475560-CCD2-4DF3-9E1F-37462C9B1406}" dt="2023-06-19T05:56:23.430" v="1233" actId="478"/>
          <ac:spMkLst>
            <pc:docMk/>
            <pc:sldMk cId="3662789076" sldId="309"/>
            <ac:spMk id="7" creationId="{DAD30175-4226-32DB-077E-2EBEFA33AE5A}"/>
          </ac:spMkLst>
        </pc:spChg>
        <pc:picChg chg="del">
          <ac:chgData name="Lukáš  Jankovič" userId="397d1488-d21a-4189-8f28-73cd76dd24c3" providerId="ADAL" clId="{25475560-CCD2-4DF3-9E1F-37462C9B1406}" dt="2023-06-19T05:55:34.964" v="1228" actId="478"/>
          <ac:picMkLst>
            <pc:docMk/>
            <pc:sldMk cId="3662789076" sldId="309"/>
            <ac:picMk id="3" creationId="{35E47191-A08F-89C5-78EF-5CB4B6D2226B}"/>
          </ac:picMkLst>
        </pc:picChg>
        <pc:picChg chg="del">
          <ac:chgData name="Lukáš  Jankovič" userId="397d1488-d21a-4189-8f28-73cd76dd24c3" providerId="ADAL" clId="{25475560-CCD2-4DF3-9E1F-37462C9B1406}" dt="2023-06-19T05:55:34.964" v="1228" actId="478"/>
          <ac:picMkLst>
            <pc:docMk/>
            <pc:sldMk cId="3662789076" sldId="309"/>
            <ac:picMk id="9" creationId="{CF861103-1DA6-3C3E-8BA5-839B6536FDD1}"/>
          </ac:picMkLst>
        </pc:picChg>
      </pc:sldChg>
      <pc:sldChg chg="modSp add mod setBg">
        <pc:chgData name="Lukáš  Jankovič" userId="397d1488-d21a-4189-8f28-73cd76dd24c3" providerId="ADAL" clId="{25475560-CCD2-4DF3-9E1F-37462C9B1406}" dt="2023-06-19T06:02:02.121" v="1746" actId="20577"/>
        <pc:sldMkLst>
          <pc:docMk/>
          <pc:sldMk cId="4126753748" sldId="310"/>
        </pc:sldMkLst>
        <pc:spChg chg="mod">
          <ac:chgData name="Lukáš  Jankovič" userId="397d1488-d21a-4189-8f28-73cd76dd24c3" providerId="ADAL" clId="{25475560-CCD2-4DF3-9E1F-37462C9B1406}" dt="2023-06-19T06:02:02.121" v="1746" actId="20577"/>
          <ac:spMkLst>
            <pc:docMk/>
            <pc:sldMk cId="4126753748" sldId="310"/>
            <ac:spMk id="3" creationId="{DACBE09D-E351-A969-7A9B-55BF6D87FB78}"/>
          </ac:spMkLst>
        </pc:spChg>
        <pc:spChg chg="mod">
          <ac:chgData name="Lukáš  Jankovič" userId="397d1488-d21a-4189-8f28-73cd76dd24c3" providerId="ADAL" clId="{25475560-CCD2-4DF3-9E1F-37462C9B1406}" dt="2023-06-19T05:58:36.636" v="1309" actId="20577"/>
          <ac:spMkLst>
            <pc:docMk/>
            <pc:sldMk cId="4126753748" sldId="310"/>
            <ac:spMk id="5" creationId="{2BCA01DD-8A5B-0B04-3803-1887207CBF80}"/>
          </ac:spMkLst>
        </pc:spChg>
      </pc:sldChg>
      <pc:sldChg chg="modSp add mod">
        <pc:chgData name="Lukáš  Jankovič" userId="397d1488-d21a-4189-8f28-73cd76dd24c3" providerId="ADAL" clId="{25475560-CCD2-4DF3-9E1F-37462C9B1406}" dt="2023-06-19T06:02:07.906" v="1748" actId="5793"/>
        <pc:sldMkLst>
          <pc:docMk/>
          <pc:sldMk cId="2795330657" sldId="311"/>
        </pc:sldMkLst>
        <pc:spChg chg="mod">
          <ac:chgData name="Lukáš  Jankovič" userId="397d1488-d21a-4189-8f28-73cd76dd24c3" providerId="ADAL" clId="{25475560-CCD2-4DF3-9E1F-37462C9B1406}" dt="2023-06-19T06:02:07.906" v="1748" actId="5793"/>
          <ac:spMkLst>
            <pc:docMk/>
            <pc:sldMk cId="2795330657" sldId="311"/>
            <ac:spMk id="3" creationId="{DACBE09D-E351-A969-7A9B-55BF6D87FB78}"/>
          </ac:spMkLst>
        </pc:spChg>
        <pc:spChg chg="mod">
          <ac:chgData name="Lukáš  Jankovič" userId="397d1488-d21a-4189-8f28-73cd76dd24c3" providerId="ADAL" clId="{25475560-CCD2-4DF3-9E1F-37462C9B1406}" dt="2023-06-19T06:00:37.072" v="1614" actId="20577"/>
          <ac:spMkLst>
            <pc:docMk/>
            <pc:sldMk cId="2795330657" sldId="311"/>
            <ac:spMk id="5" creationId="{2BCA01DD-8A5B-0B04-3803-1887207CBF80}"/>
          </ac:spMkLst>
        </pc:spChg>
      </pc:sldChg>
      <pc:sldChg chg="addSp modSp add mod">
        <pc:chgData name="Lukáš  Jankovič" userId="397d1488-d21a-4189-8f28-73cd76dd24c3" providerId="ADAL" clId="{25475560-CCD2-4DF3-9E1F-37462C9B1406}" dt="2023-06-19T08:25:57.470" v="2563" actId="948"/>
        <pc:sldMkLst>
          <pc:docMk/>
          <pc:sldMk cId="2137723139" sldId="312"/>
        </pc:sldMkLst>
        <pc:spChg chg="mod">
          <ac:chgData name="Lukáš  Jankovič" userId="397d1488-d21a-4189-8f28-73cd76dd24c3" providerId="ADAL" clId="{25475560-CCD2-4DF3-9E1F-37462C9B1406}" dt="2023-06-19T08:25:57.470" v="2563" actId="948"/>
          <ac:spMkLst>
            <pc:docMk/>
            <pc:sldMk cId="2137723139" sldId="312"/>
            <ac:spMk id="3" creationId="{DACBE09D-E351-A969-7A9B-55BF6D87FB78}"/>
          </ac:spMkLst>
        </pc:spChg>
        <pc:spChg chg="mod">
          <ac:chgData name="Lukáš  Jankovič" userId="397d1488-d21a-4189-8f28-73cd76dd24c3" providerId="ADAL" clId="{25475560-CCD2-4DF3-9E1F-37462C9B1406}" dt="2023-06-19T06:05:39.688" v="1931" actId="20577"/>
          <ac:spMkLst>
            <pc:docMk/>
            <pc:sldMk cId="2137723139" sldId="312"/>
            <ac:spMk id="5" creationId="{2BCA01DD-8A5B-0B04-3803-1887207CBF80}"/>
          </ac:spMkLst>
        </pc:spChg>
        <pc:picChg chg="add mod modCrop">
          <ac:chgData name="Lukáš  Jankovič" userId="397d1488-d21a-4189-8f28-73cd76dd24c3" providerId="ADAL" clId="{25475560-CCD2-4DF3-9E1F-37462C9B1406}" dt="2023-06-19T06:04:06.351" v="1855" actId="14100"/>
          <ac:picMkLst>
            <pc:docMk/>
            <pc:sldMk cId="2137723139" sldId="312"/>
            <ac:picMk id="4" creationId="{57E47CA4-7768-6DE8-89C3-7DC31532C4E4}"/>
          </ac:picMkLst>
        </pc:picChg>
      </pc:sldChg>
      <pc:sldChg chg="modSp add mod ord">
        <pc:chgData name="Lukáš  Jankovič" userId="397d1488-d21a-4189-8f28-73cd76dd24c3" providerId="ADAL" clId="{25475560-CCD2-4DF3-9E1F-37462C9B1406}" dt="2023-06-19T08:25:09.080" v="2537" actId="20577"/>
        <pc:sldMkLst>
          <pc:docMk/>
          <pc:sldMk cId="3046384886" sldId="313"/>
        </pc:sldMkLst>
        <pc:spChg chg="mod">
          <ac:chgData name="Lukáš  Jankovič" userId="397d1488-d21a-4189-8f28-73cd76dd24c3" providerId="ADAL" clId="{25475560-CCD2-4DF3-9E1F-37462C9B1406}" dt="2023-06-19T08:25:09.080" v="2537" actId="20577"/>
          <ac:spMkLst>
            <pc:docMk/>
            <pc:sldMk cId="3046384886" sldId="313"/>
            <ac:spMk id="3" creationId="{DACBE09D-E351-A969-7A9B-55BF6D87FB78}"/>
          </ac:spMkLst>
        </pc:spChg>
        <pc:spChg chg="mod">
          <ac:chgData name="Lukáš  Jankovič" userId="397d1488-d21a-4189-8f28-73cd76dd24c3" providerId="ADAL" clId="{25475560-CCD2-4DF3-9E1F-37462C9B1406}" dt="2023-06-19T06:05:44.900" v="1937" actId="20577"/>
          <ac:spMkLst>
            <pc:docMk/>
            <pc:sldMk cId="3046384886" sldId="313"/>
            <ac:spMk id="5" creationId="{2BCA01DD-8A5B-0B04-3803-1887207CBF80}"/>
          </ac:spMkLst>
        </pc:spChg>
      </pc:sldChg>
      <pc:sldChg chg="addSp delSp modSp add mod">
        <pc:chgData name="Lukáš  Jankovič" userId="397d1488-d21a-4189-8f28-73cd76dd24c3" providerId="ADAL" clId="{25475560-CCD2-4DF3-9E1F-37462C9B1406}" dt="2023-06-19T08:30:10.145" v="2754" actId="6549"/>
        <pc:sldMkLst>
          <pc:docMk/>
          <pc:sldMk cId="4127446653" sldId="314"/>
        </pc:sldMkLst>
        <pc:spChg chg="add mod">
          <ac:chgData name="Lukáš  Jankovič" userId="397d1488-d21a-4189-8f28-73cd76dd24c3" providerId="ADAL" clId="{25475560-CCD2-4DF3-9E1F-37462C9B1406}" dt="2023-06-19T08:30:10.145" v="2754" actId="6549"/>
          <ac:spMkLst>
            <pc:docMk/>
            <pc:sldMk cId="4127446653" sldId="314"/>
            <ac:spMk id="2" creationId="{44A00CB5-286B-47CF-0173-9EC56FE2D1BB}"/>
          </ac:spMkLst>
        </pc:spChg>
        <pc:spChg chg="del">
          <ac:chgData name="Lukáš  Jankovič" userId="397d1488-d21a-4189-8f28-73cd76dd24c3" providerId="ADAL" clId="{25475560-CCD2-4DF3-9E1F-37462C9B1406}" dt="2023-06-19T07:35:44.562" v="2142" actId="478"/>
          <ac:spMkLst>
            <pc:docMk/>
            <pc:sldMk cId="4127446653" sldId="314"/>
            <ac:spMk id="3" creationId="{DACBE09D-E351-A969-7A9B-55BF6D87FB78}"/>
          </ac:spMkLst>
        </pc:spChg>
        <pc:spChg chg="mod">
          <ac:chgData name="Lukáš  Jankovič" userId="397d1488-d21a-4189-8f28-73cd76dd24c3" providerId="ADAL" clId="{25475560-CCD2-4DF3-9E1F-37462C9B1406}" dt="2023-06-19T07:35:08.123" v="2141" actId="20577"/>
          <ac:spMkLst>
            <pc:docMk/>
            <pc:sldMk cId="4127446653" sldId="314"/>
            <ac:spMk id="5" creationId="{2BCA01DD-8A5B-0B04-3803-1887207CBF80}"/>
          </ac:spMkLst>
        </pc:spChg>
      </pc:sldChg>
      <pc:sldChg chg="add del">
        <pc:chgData name="Lukáš  Jankovič" userId="397d1488-d21a-4189-8f28-73cd76dd24c3" providerId="ADAL" clId="{25475560-CCD2-4DF3-9E1F-37462C9B1406}" dt="2023-06-19T07:36:23.962" v="2193" actId="47"/>
        <pc:sldMkLst>
          <pc:docMk/>
          <pc:sldMk cId="395481160" sldId="315"/>
        </pc:sldMkLst>
      </pc:sldChg>
    </pc:docChg>
  </pc:docChgLst>
  <pc:docChgLst>
    <pc:chgData name="Šimoni, Markéta" userId="S::marketa.simoni@mirri.gov.sk::500cebd9-8587-47bc-949d-70d66b1a4796" providerId="AD" clId="Web-{0034EC47-2E9F-4A61-A49A-0E132A1D89A1}"/>
    <pc:docChg chg="modSld">
      <pc:chgData name="Šimoni, Markéta" userId="S::marketa.simoni@mirri.gov.sk::500cebd9-8587-47bc-949d-70d66b1a4796" providerId="AD" clId="Web-{0034EC47-2E9F-4A61-A49A-0E132A1D89A1}" dt="2022-05-30T10:03:17.783" v="0"/>
      <pc:docMkLst>
        <pc:docMk/>
      </pc:docMkLst>
      <pc:sldChg chg="modSp">
        <pc:chgData name="Šimoni, Markéta" userId="S::marketa.simoni@mirri.gov.sk::500cebd9-8587-47bc-949d-70d66b1a4796" providerId="AD" clId="Web-{0034EC47-2E9F-4A61-A49A-0E132A1D89A1}" dt="2022-05-30T10:03:17.783" v="0"/>
        <pc:sldMkLst>
          <pc:docMk/>
          <pc:sldMk cId="0" sldId="257"/>
        </pc:sldMkLst>
        <pc:spChg chg="mod">
          <ac:chgData name="Šimoni, Markéta" userId="S::marketa.simoni@mirri.gov.sk::500cebd9-8587-47bc-949d-70d66b1a4796" providerId="AD" clId="Web-{0034EC47-2E9F-4A61-A49A-0E132A1D89A1}" dt="2022-05-30T10:03:17.783" v="0"/>
          <ac:spMkLst>
            <pc:docMk/>
            <pc:sldMk cId="0" sldId="257"/>
            <ac:spMk id="2" creationId="{9BBF27CC-6689-B5BB-C5D2-CCDA72A1967C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hithorizons-my.sharepoint.com/personal/lukas_jankovic_alvaria_sk/Documents/Dokumenty/mirri/impakt/metodika/zoznam%20indik&#225;torov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Zo&#353;it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k-S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'[zoznam indikátorov.xlsx]Váhy kategórií'!$R$5</c:f>
              <c:strCache>
                <c:ptCount val="1"/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E5E-41D0-B39F-C1A22539755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E5E-41D0-B39F-C1A22539755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FE5E-41D0-B39F-C1A22539755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FE5E-41D0-B39F-C1A22539755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sk-SK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'[zoznam indikátorov.xlsx]Váhy kategórií'!$S$6:$S$9</c:f>
              <c:strCache>
                <c:ptCount val="4"/>
                <c:pt idx="0">
                  <c:v>Prístup k dátam</c:v>
                </c:pt>
                <c:pt idx="1">
                  <c:v>Použitie</c:v>
                </c:pt>
                <c:pt idx="2">
                  <c:v>Data gov.</c:v>
                </c:pt>
                <c:pt idx="3">
                  <c:v>Dopad</c:v>
                </c:pt>
              </c:strCache>
            </c:strRef>
          </c:cat>
          <c:val>
            <c:numRef>
              <c:f>'[zoznam indikátorov.xlsx]Váhy kategórií'!$R$6:$R$9</c:f>
              <c:numCache>
                <c:formatCode>General</c:formatCode>
                <c:ptCount val="4"/>
                <c:pt idx="0">
                  <c:v>112</c:v>
                </c:pt>
                <c:pt idx="1">
                  <c:v>260</c:v>
                </c:pt>
                <c:pt idx="2">
                  <c:v>24</c:v>
                </c:pt>
                <c:pt idx="3">
                  <c:v>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E5E-41D0-B39F-C1A225397555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k-S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sk-SK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k-S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1"/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dLbl>
              <c:idx val="4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8BC-456E-AF58-72D7B023905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k-SK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Hárok1!$D$6:$D$10</c:f>
              <c:numCache>
                <c:formatCode>General</c:formatCode>
                <c:ptCount val="5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</c:numCache>
            </c:numRef>
          </c:cat>
          <c:val>
            <c:numRef>
              <c:f>Hárok1!$F$6:$F$10</c:f>
              <c:numCache>
                <c:formatCode>0%</c:formatCode>
                <c:ptCount val="5"/>
                <c:pt idx="0">
                  <c:v>0.2</c:v>
                </c:pt>
                <c:pt idx="1">
                  <c:v>0.16666666666666666</c:v>
                </c:pt>
                <c:pt idx="2">
                  <c:v>0.14285714285714285</c:v>
                </c:pt>
                <c:pt idx="3">
                  <c:v>6.25E-2</c:v>
                </c:pt>
                <c:pt idx="4">
                  <c:v>5.8823529411764705E-2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8BC-456E-AF58-72D7B02390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454504911"/>
        <c:axId val="454508271"/>
      </c:barChart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squar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3"/>
              <c:layout>
                <c:manualLayout>
                  <c:x val="4.4444444444444446E-2"/>
                  <c:y val="9.259259259259258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8BC-456E-AF58-72D7B0239058}"/>
                </c:ext>
              </c:extLst>
            </c:dLbl>
            <c:dLbl>
              <c:idx val="4"/>
              <c:layout>
                <c:manualLayout>
                  <c:x val="-8.3333333333332309E-3"/>
                  <c:y val="0.1203703703703703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8BC-456E-AF58-72D7B023905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sk-SK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Hárok1!$D$6:$D$10</c:f>
              <c:numCache>
                <c:formatCode>General</c:formatCode>
                <c:ptCount val="5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  <c:pt idx="4">
                  <c:v>2023</c:v>
                </c:pt>
              </c:numCache>
            </c:numRef>
          </c:cat>
          <c:val>
            <c:numRef>
              <c:f>Hárok1!$E$6:$E$10</c:f>
              <c:numCache>
                <c:formatCode>General</c:formatCode>
                <c:ptCount val="5"/>
                <c:pt idx="0">
                  <c:v>12</c:v>
                </c:pt>
                <c:pt idx="1">
                  <c:v>14</c:v>
                </c:pt>
                <c:pt idx="2">
                  <c:v>16</c:v>
                </c:pt>
                <c:pt idx="3">
                  <c:v>17</c:v>
                </c:pt>
                <c:pt idx="4">
                  <c:v>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08BC-456E-AF58-72D7B02390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15389423"/>
        <c:axId val="515389903"/>
      </c:lineChart>
      <c:catAx>
        <c:axId val="51538942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515389903"/>
        <c:crosses val="autoZero"/>
        <c:auto val="1"/>
        <c:lblAlgn val="ctr"/>
        <c:lblOffset val="100"/>
        <c:noMultiLvlLbl val="0"/>
      </c:catAx>
      <c:valAx>
        <c:axId val="5153899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515389423"/>
        <c:crosses val="autoZero"/>
        <c:crossBetween val="between"/>
      </c:valAx>
      <c:valAx>
        <c:axId val="454508271"/>
        <c:scaling>
          <c:orientation val="minMax"/>
        </c:scaling>
        <c:delete val="0"/>
        <c:axPos val="r"/>
        <c:numFmt formatCode="0.0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454504911"/>
        <c:crosses val="max"/>
        <c:crossBetween val="between"/>
      </c:valAx>
      <c:catAx>
        <c:axId val="454504911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5450827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k-SK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0E01-02BD-4C62-9ADA-571D1C173C30}" type="datetimeFigureOut">
              <a:rPr lang="sk-SK" smtClean="0"/>
              <a:t>19. 6. 2023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546FB3-4C6A-4BDE-9BCF-08446A73D0A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40493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546FB3-4C6A-4BDE-9BCF-08446A73D0AD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195300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dirty="0"/>
              <a:t>Čo má veľkú váhu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46FB3-4C6A-4BDE-9BCF-08446A73D0AD}" type="slidenum">
              <a:rPr lang="sk-SK" smtClean="0"/>
              <a:t>10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49143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46FB3-4C6A-4BDE-9BCF-08446A73D0AD}" type="slidenum">
              <a:rPr lang="sk-SK" smtClean="0"/>
              <a:t>11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458219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46FB3-4C6A-4BDE-9BCF-08446A73D0AD}" type="slidenum">
              <a:rPr lang="sk-SK" smtClean="0"/>
              <a:t>12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269311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46FB3-4C6A-4BDE-9BCF-08446A73D0AD}" type="slidenum">
              <a:rPr lang="sk-SK" smtClean="0"/>
              <a:t>13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820079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46FB3-4C6A-4BDE-9BCF-08446A73D0AD}" type="slidenum">
              <a:rPr lang="sk-SK" smtClean="0"/>
              <a:t>14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748156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46FB3-4C6A-4BDE-9BCF-08446A73D0AD}" type="slidenum">
              <a:rPr lang="sk-SK" smtClean="0"/>
              <a:t>15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179227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46FB3-4C6A-4BDE-9BCF-08446A73D0AD}" type="slidenum">
              <a:rPr lang="sk-SK" smtClean="0"/>
              <a:t>16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401668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46FB3-4C6A-4BDE-9BCF-08446A73D0AD}" type="slidenum">
              <a:rPr lang="sk-SK" smtClean="0"/>
              <a:t>17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32754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46FB3-4C6A-4BDE-9BCF-08446A73D0AD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640057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Ak nám chcete navrhnúť hosťa...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46FB3-4C6A-4BDE-9BCF-08446A73D0AD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50426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46FB3-4C6A-4BDE-9BCF-08446A73D0AD}" type="slidenum">
              <a:rPr lang="sk-SK" smtClean="0"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671891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46FB3-4C6A-4BDE-9BCF-08446A73D0AD}" type="slidenum">
              <a:rPr lang="sk-SK" smtClean="0"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75202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Rast napríklad počet používateľov, počet záverečných prác</a:t>
            </a:r>
          </a:p>
          <a:p>
            <a:r>
              <a:rPr lang="sk-SK" dirty="0"/>
              <a:t>Počet školení, počet akcií, počet podnetov, spokojnosť s portálom</a:t>
            </a:r>
          </a:p>
          <a:p>
            <a:r>
              <a:rPr lang="sk-SK" dirty="0"/>
              <a:t>Ak ide o rast, je to uvedené v zátvorke za názvom metriky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46FB3-4C6A-4BDE-9BCF-08446A73D0AD}" type="slidenum">
              <a:rPr lang="sk-SK" smtClean="0"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821693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Čo má veľkú váhu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46FB3-4C6A-4BDE-9BCF-08446A73D0AD}" type="slidenum">
              <a:rPr lang="sk-SK" smtClean="0"/>
              <a:t>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380982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dirty="0"/>
              <a:t>Čo má veľkú váhu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46FB3-4C6A-4BDE-9BCF-08446A73D0AD}" type="slidenum">
              <a:rPr lang="sk-SK" smtClean="0"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29755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dirty="0"/>
              <a:t>Čo má veľkú váhu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46FB3-4C6A-4BDE-9BCF-08446A73D0AD}" type="slidenum">
              <a:rPr lang="sk-SK" smtClean="0"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0173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mailto:lukas.jankovic@mirri.gov.sk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lukas.jankovic@mirri.gov.sk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iki.vicepremier.gov.sk/pages/viewpage.action?pageId=101829221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chart" Target="../charts/char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Zástupný symbol obsahu 5"/>
          <p:cNvSpPr/>
          <p:nvPr/>
        </p:nvSpPr>
        <p:spPr>
          <a:xfrm>
            <a:off x="484920" y="732240"/>
            <a:ext cx="9363600" cy="391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" name="Zástupný symbol obsahu 2_0"/>
          <p:cNvSpPr/>
          <p:nvPr/>
        </p:nvSpPr>
        <p:spPr>
          <a:xfrm>
            <a:off x="205560" y="1877040"/>
            <a:ext cx="9642600" cy="3022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algn="just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endParaRPr lang="en-US" sz="18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40" name="Zaoblený obdĺžnik 4_0"/>
          <p:cNvSpPr/>
          <p:nvPr/>
        </p:nvSpPr>
        <p:spPr>
          <a:xfrm>
            <a:off x="7408800" y="206640"/>
            <a:ext cx="2666880" cy="778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Zástupný symbol obsahu 2_1"/>
          <p:cNvSpPr/>
          <p:nvPr/>
        </p:nvSpPr>
        <p:spPr>
          <a:xfrm>
            <a:off x="25560" y="26640"/>
            <a:ext cx="9642600" cy="4691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just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sk-SK" sz="11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Názov projektu: Zlepšenie využívania údajov vo verejnej správe</a:t>
            </a:r>
            <a:endParaRPr lang="en-US" sz="11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sk-SK" sz="11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Kód projektu: 314011S979</a:t>
            </a:r>
            <a:r>
              <a:rPr lang="sk-SK" sz="14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	 		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endParaRPr lang="en-US" sz="1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endParaRPr lang="en-US" sz="1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endParaRPr lang="en-US" sz="1400" b="0" strike="noStrike" spc="-1" dirty="0">
              <a:latin typeface="Arial"/>
            </a:endParaRPr>
          </a:p>
        </p:txBody>
      </p:sp>
      <p:sp>
        <p:nvSpPr>
          <p:cNvPr id="42" name="BlokTextu 1_0"/>
          <p:cNvSpPr/>
          <p:nvPr/>
        </p:nvSpPr>
        <p:spPr>
          <a:xfrm>
            <a:off x="195480" y="5438880"/>
            <a:ext cx="539784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sk-SK" sz="1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Tento projekt je podporený z Európskeho sociálneho fondu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43" name="TextShape 1_1"/>
          <p:cNvSpPr/>
          <p:nvPr/>
        </p:nvSpPr>
        <p:spPr>
          <a:xfrm>
            <a:off x="321734" y="4369680"/>
            <a:ext cx="2465640" cy="594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noAutofit/>
          </a:bodyPr>
          <a:lstStyle/>
          <a:p>
            <a:pPr algn="ctr">
              <a:lnSpc>
                <a:spcPct val="100000"/>
              </a:lnSpc>
            </a:pPr>
            <a:r>
              <a:rPr lang="sk-SK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Lukáš Jankovič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pic>
        <p:nvPicPr>
          <p:cNvPr id="44" name="Picture 44_12"/>
          <p:cNvPicPr/>
          <p:nvPr/>
        </p:nvPicPr>
        <p:blipFill>
          <a:blip r:embed="rId4"/>
          <a:stretch/>
        </p:blipFill>
        <p:spPr>
          <a:xfrm>
            <a:off x="8228160" y="5028480"/>
            <a:ext cx="1848960" cy="615240"/>
          </a:xfrm>
          <a:prstGeom prst="rect">
            <a:avLst/>
          </a:prstGeom>
          <a:ln w="25560">
            <a:noFill/>
          </a:ln>
        </p:spPr>
      </p:pic>
      <p:sp>
        <p:nvSpPr>
          <p:cNvPr id="45" name="Rectangle 45"/>
          <p:cNvSpPr/>
          <p:nvPr/>
        </p:nvSpPr>
        <p:spPr>
          <a:xfrm>
            <a:off x="457200" y="1703739"/>
            <a:ext cx="8941320" cy="1113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sk-SK" sz="4000" b="1" spc="-1" dirty="0">
                <a:solidFill>
                  <a:srgbClr val="00008B"/>
                </a:solidFill>
                <a:latin typeface="Arial"/>
              </a:rPr>
              <a:t>Metodika mapovania </a:t>
            </a:r>
          </a:p>
          <a:p>
            <a:r>
              <a:rPr lang="sk-SK" sz="4000" b="1" spc="-1" dirty="0">
                <a:solidFill>
                  <a:srgbClr val="00008B"/>
                </a:solidFill>
                <a:latin typeface="Arial"/>
              </a:rPr>
              <a:t>d</a:t>
            </a:r>
            <a:r>
              <a:rPr lang="sk-SK" sz="4000" b="1" strike="noStrike" spc="-1" dirty="0">
                <a:solidFill>
                  <a:srgbClr val="00008B"/>
                </a:solidFill>
                <a:latin typeface="Arial"/>
              </a:rPr>
              <a:t>opadu otvorených dát</a:t>
            </a:r>
          </a:p>
          <a:p>
            <a:r>
              <a:rPr lang="sk-SK" sz="4000" b="1" spc="-1" dirty="0">
                <a:solidFill>
                  <a:srgbClr val="00008B"/>
                </a:solidFill>
                <a:latin typeface="Arial"/>
              </a:rPr>
              <a:t>na vybrané oblasti</a:t>
            </a:r>
            <a:endParaRPr lang="en-US" sz="4000" b="1" strike="noStrike" spc="-1" dirty="0">
              <a:solidFill>
                <a:srgbClr val="00008B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4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4000" b="0" strike="noStrike" spc="-1" dirty="0">
              <a:latin typeface="Arial"/>
            </a:endParaRP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0A419B94-3C21-4417-BAD5-F876AE7A89F8}"/>
              </a:ext>
            </a:extLst>
          </p:cNvPr>
          <p:cNvSpPr txBox="1"/>
          <p:nvPr/>
        </p:nvSpPr>
        <p:spPr>
          <a:xfrm>
            <a:off x="1932087" y="4330100"/>
            <a:ext cx="5039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sk-SK" sz="1800" b="1" dirty="0">
                <a:solidFill>
                  <a:srgbClr val="00008B"/>
                </a:solidFill>
                <a:hlinkClick r:id="rId5"/>
              </a:rPr>
              <a:t>lukas.jankovic@mirri.gov.sk</a:t>
            </a:r>
            <a:r>
              <a:rPr lang="sk-SK" sz="1800" b="1" dirty="0">
                <a:solidFill>
                  <a:srgbClr val="00008B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>
            <a:extLst>
              <a:ext uri="{FF2B5EF4-FFF2-40B4-BE49-F238E27FC236}">
                <a16:creationId xmlns:a16="http://schemas.microsoft.com/office/drawing/2014/main" id="{2BCA01DD-8A5B-0B04-3803-1887207CBF80}"/>
              </a:ext>
            </a:extLst>
          </p:cNvPr>
          <p:cNvSpPr/>
          <p:nvPr/>
        </p:nvSpPr>
        <p:spPr>
          <a:xfrm>
            <a:off x="109728" y="225720"/>
            <a:ext cx="7446874" cy="11129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lvl="1"/>
            <a:r>
              <a:rPr lang="sk-SK" sz="2000" b="1" spc="-1" dirty="0">
                <a:solidFill>
                  <a:srgbClr val="00008B"/>
                </a:solidFill>
                <a:cs typeface="Arial"/>
              </a:rPr>
              <a:t>8. Dopad</a:t>
            </a:r>
          </a:p>
          <a:p>
            <a:pPr lvl="1"/>
            <a:endParaRPr lang="sk-SK" sz="2000" b="1" spc="-1" dirty="0">
              <a:solidFill>
                <a:srgbClr val="00008B"/>
              </a:solidFill>
              <a:cs typeface="Arial"/>
            </a:endParaRPr>
          </a:p>
          <a:p>
            <a:pPr marL="457200" indent="-457200">
              <a:buAutoNum type="arabicPeriod" startAt="2"/>
            </a:pPr>
            <a:endParaRPr lang="en-US" sz="2000" b="1" spc="-1" dirty="0">
              <a:solidFill>
                <a:srgbClr val="00008B"/>
              </a:solidFill>
              <a:ea typeface="+mn-lt"/>
              <a:cs typeface="+mn-lt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7FAE0C5-D179-AD6B-CF15-A9DBE4698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" y="-3549445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AD30175-4226-32DB-077E-2EBEFA33A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" y="-3092245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Dopad otvorených dát (celkový počet bodov)</a:t>
            </a:r>
            <a:endParaRPr kumimoji="0" lang="sk-SK" altLang="sk-SK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|</a:t>
            </a:r>
            <a:endParaRPr kumimoji="0" lang="sk-SK" altLang="sk-SK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Kategórie</a:t>
            </a:r>
            <a:endParaRPr kumimoji="0" lang="sk-SK" altLang="sk-SK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|</a:t>
            </a:r>
            <a:endParaRPr kumimoji="0" lang="sk-SK" altLang="sk-SK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Indikátory</a:t>
            </a:r>
            <a:endParaRPr kumimoji="0" lang="sk-SK" altLang="sk-SK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|</a:t>
            </a:r>
            <a:endParaRPr kumimoji="0" lang="sk-SK" altLang="sk-SK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Metriky</a:t>
            </a:r>
            <a:r>
              <a:rPr kumimoji="0" lang="sk-SK" altLang="sk-SK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sk-SK" altLang="sk-S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Obrázok 2">
            <a:extLst>
              <a:ext uri="{FF2B5EF4-FFF2-40B4-BE49-F238E27FC236}">
                <a16:creationId xmlns:a16="http://schemas.microsoft.com/office/drawing/2014/main" id="{35E47191-A08F-89C5-78EF-5CB4B6D222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298" y="1227239"/>
            <a:ext cx="6115767" cy="928883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CF861103-1DA6-3C3E-8BA5-839B6536FD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298" y="2156122"/>
            <a:ext cx="6115767" cy="300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742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>
            <a:extLst>
              <a:ext uri="{FF2B5EF4-FFF2-40B4-BE49-F238E27FC236}">
                <a16:creationId xmlns:a16="http://schemas.microsoft.com/office/drawing/2014/main" id="{2BCA01DD-8A5B-0B04-3803-1887207CBF80}"/>
              </a:ext>
            </a:extLst>
          </p:cNvPr>
          <p:cNvSpPr/>
          <p:nvPr/>
        </p:nvSpPr>
        <p:spPr>
          <a:xfrm>
            <a:off x="109728" y="225720"/>
            <a:ext cx="7446874" cy="11129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lvl="1"/>
            <a:r>
              <a:rPr lang="sk-SK" sz="2000" b="1" spc="-1" dirty="0">
                <a:solidFill>
                  <a:srgbClr val="00008B"/>
                </a:solidFill>
                <a:cs typeface="Arial"/>
              </a:rPr>
              <a:t>8. Zdroje dát</a:t>
            </a:r>
          </a:p>
          <a:p>
            <a:pPr lvl="1"/>
            <a:endParaRPr lang="sk-SK" sz="2000" b="1" spc="-1" dirty="0">
              <a:solidFill>
                <a:srgbClr val="00008B"/>
              </a:solidFill>
              <a:cs typeface="Arial"/>
            </a:endParaRPr>
          </a:p>
          <a:p>
            <a:pPr marL="457200" indent="-457200">
              <a:buAutoNum type="arabicPeriod" startAt="2"/>
            </a:pPr>
            <a:endParaRPr lang="en-US" sz="2000" b="1" spc="-1" dirty="0">
              <a:solidFill>
                <a:srgbClr val="00008B"/>
              </a:solidFill>
              <a:ea typeface="+mn-lt"/>
              <a:cs typeface="+mn-lt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7FAE0C5-D179-AD6B-CF15-A9DBE4698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" y="-3549445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3BD3F524-6C63-85C6-F398-71A9842506D1}"/>
              </a:ext>
            </a:extLst>
          </p:cNvPr>
          <p:cNvSpPr txBox="1"/>
          <p:nvPr/>
        </p:nvSpPr>
        <p:spPr>
          <a:xfrm>
            <a:off x="1376516" y="1338682"/>
            <a:ext cx="6685935" cy="3635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sk-SK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Analytika portálu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sk-SK" sz="1800" b="1" dirty="0">
                <a:solidFill>
                  <a:srgbClr val="00008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Prieskum používateľov portálu</a:t>
            </a:r>
            <a:endParaRPr lang="sk-SK" sz="1800" dirty="0">
              <a:solidFill>
                <a:srgbClr val="00008B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sk-SK" sz="1800" b="1" dirty="0">
                <a:solidFill>
                  <a:srgbClr val="00008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Prieskum dátových kurátorov</a:t>
            </a:r>
            <a:endParaRPr lang="sk-SK" sz="1800" dirty="0">
              <a:solidFill>
                <a:srgbClr val="00008B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sk-SK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Portál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sk-SK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Metodický portál 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sk-SK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Lokálne portály a lokálni dátoví kurátori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sk-SK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Centrálny register záverečných prác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sk-SK" sz="1800" b="1" dirty="0">
                <a:solidFill>
                  <a:srgbClr val="00008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Prieskum najžiadanejších </a:t>
            </a:r>
            <a:r>
              <a:rPr lang="sk-SK" sz="1800" b="1" dirty="0" err="1">
                <a:solidFill>
                  <a:srgbClr val="00008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datasetov</a:t>
            </a:r>
            <a:r>
              <a:rPr lang="sk-SK" sz="1800" b="1" dirty="0">
                <a:solidFill>
                  <a:srgbClr val="00008B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API</a:t>
            </a:r>
            <a:endParaRPr lang="sk-SK" sz="1800" dirty="0">
              <a:solidFill>
                <a:srgbClr val="00008B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sk-SK" sz="1800" b="1" dirty="0">
                <a:solidFill>
                  <a:srgbClr val="92D05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Zoznam použitia otvorených dát</a:t>
            </a:r>
            <a:endParaRPr lang="sk-SK" sz="1800" dirty="0">
              <a:solidFill>
                <a:srgbClr val="92D05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sk-SK" sz="18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Prieskum dopadu otvorených dát (NGO, SŠ/VŠ, firmy)</a:t>
            </a:r>
            <a:endParaRPr lang="sk-SK" sz="18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sk-SK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Správa o dopade otvorených dát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sk-SK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Analytické štúdie dopadu otvorených dát</a:t>
            </a:r>
            <a:endParaRPr lang="sk-SK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789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4"/>
          <p:cNvPicPr/>
          <p:nvPr/>
        </p:nvPicPr>
        <p:blipFill>
          <a:blip r:embed="rId3"/>
          <a:stretch/>
        </p:blipFill>
        <p:spPr>
          <a:xfrm>
            <a:off x="7613280" y="0"/>
            <a:ext cx="2463120" cy="819360"/>
          </a:xfrm>
          <a:prstGeom prst="rect">
            <a:avLst/>
          </a:prstGeom>
          <a:ln w="25560">
            <a:noFill/>
          </a:ln>
        </p:spPr>
      </p:pic>
      <p:sp>
        <p:nvSpPr>
          <p:cNvPr id="49" name="BlokTextu 11"/>
          <p:cNvSpPr/>
          <p:nvPr/>
        </p:nvSpPr>
        <p:spPr>
          <a:xfrm>
            <a:off x="632776" y="1789406"/>
            <a:ext cx="8911800" cy="9526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buClr>
                <a:srgbClr val="000000"/>
              </a:buClr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b="1" spc="-1">
              <a:cs typeface="Arial"/>
            </a:endParaRPr>
          </a:p>
          <a:p>
            <a:pPr marL="346075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2BCA01DD-8A5B-0B04-3803-1887207CBF80}"/>
              </a:ext>
            </a:extLst>
          </p:cNvPr>
          <p:cNvSpPr/>
          <p:nvPr/>
        </p:nvSpPr>
        <p:spPr>
          <a:xfrm>
            <a:off x="109728" y="225720"/>
            <a:ext cx="7446874" cy="11129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lvl="1"/>
            <a:r>
              <a:rPr lang="sk-SK" sz="2000" b="1" spc="-1" dirty="0">
                <a:solidFill>
                  <a:srgbClr val="00008B"/>
                </a:solidFill>
                <a:cs typeface="Arial"/>
              </a:rPr>
              <a:t>9. Prieskum používateľov portálu</a:t>
            </a:r>
          </a:p>
          <a:p>
            <a:pPr lvl="1"/>
            <a:endParaRPr lang="sk-SK" sz="2000" b="1" spc="-1" dirty="0">
              <a:solidFill>
                <a:srgbClr val="00008B"/>
              </a:solidFill>
              <a:cs typeface="Arial"/>
            </a:endParaRPr>
          </a:p>
          <a:p>
            <a:pPr marL="457200" indent="-457200">
              <a:buAutoNum type="arabicPeriod" startAt="2"/>
            </a:pPr>
            <a:endParaRPr lang="en-US" sz="2000" b="1" spc="-1" dirty="0">
              <a:solidFill>
                <a:srgbClr val="00008B"/>
              </a:solidFill>
              <a:ea typeface="+mn-lt"/>
              <a:cs typeface="+mn-lt"/>
            </a:endParaRP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DACBE09D-E351-A969-7A9B-55BF6D87FB78}"/>
              </a:ext>
            </a:extLst>
          </p:cNvPr>
          <p:cNvSpPr txBox="1"/>
          <p:nvPr/>
        </p:nvSpPr>
        <p:spPr>
          <a:xfrm>
            <a:off x="577458" y="1445158"/>
            <a:ext cx="6979144" cy="3739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Chceme zisťovať najmä: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Spokojnosť s portálom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Spokojnosť s kvalitou dát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Účel využívania dát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Typ organizácie (SŠ, samospráva, firma, NGO, jednotlivec,...)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Doplnkové ukazovatele: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Úroveň technických znalostí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Tipy na vylepšenie portálu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sk-SK" sz="16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sk-SK" sz="16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6753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4"/>
          <p:cNvPicPr/>
          <p:nvPr/>
        </p:nvPicPr>
        <p:blipFill>
          <a:blip r:embed="rId3"/>
          <a:stretch/>
        </p:blipFill>
        <p:spPr>
          <a:xfrm>
            <a:off x="7613280" y="0"/>
            <a:ext cx="2463120" cy="819360"/>
          </a:xfrm>
          <a:prstGeom prst="rect">
            <a:avLst/>
          </a:prstGeom>
          <a:ln w="25560">
            <a:noFill/>
          </a:ln>
        </p:spPr>
      </p:pic>
      <p:sp>
        <p:nvSpPr>
          <p:cNvPr id="49" name="BlokTextu 11"/>
          <p:cNvSpPr/>
          <p:nvPr/>
        </p:nvSpPr>
        <p:spPr>
          <a:xfrm>
            <a:off x="632776" y="1789406"/>
            <a:ext cx="8911800" cy="9526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buClr>
                <a:srgbClr val="000000"/>
              </a:buClr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b="1" spc="-1">
              <a:cs typeface="Arial"/>
            </a:endParaRPr>
          </a:p>
          <a:p>
            <a:pPr marL="346075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2BCA01DD-8A5B-0B04-3803-1887207CBF80}"/>
              </a:ext>
            </a:extLst>
          </p:cNvPr>
          <p:cNvSpPr/>
          <p:nvPr/>
        </p:nvSpPr>
        <p:spPr>
          <a:xfrm>
            <a:off x="109728" y="225720"/>
            <a:ext cx="7446874" cy="11129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lvl="1"/>
            <a:r>
              <a:rPr lang="sk-SK" sz="2000" b="1" spc="-1" dirty="0">
                <a:solidFill>
                  <a:srgbClr val="00008B"/>
                </a:solidFill>
                <a:cs typeface="Arial"/>
              </a:rPr>
              <a:t>10. Prieskum dátoví kurátori</a:t>
            </a:r>
          </a:p>
          <a:p>
            <a:pPr lvl="1"/>
            <a:endParaRPr lang="sk-SK" sz="2000" b="1" spc="-1" dirty="0">
              <a:solidFill>
                <a:srgbClr val="00008B"/>
              </a:solidFill>
              <a:cs typeface="Arial"/>
            </a:endParaRPr>
          </a:p>
          <a:p>
            <a:pPr marL="457200" indent="-457200">
              <a:buAutoNum type="arabicPeriod" startAt="2"/>
            </a:pPr>
            <a:endParaRPr lang="en-US" sz="2000" b="1" spc="-1" dirty="0">
              <a:solidFill>
                <a:srgbClr val="00008B"/>
              </a:solidFill>
              <a:ea typeface="+mn-lt"/>
              <a:cs typeface="+mn-lt"/>
            </a:endParaRP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DACBE09D-E351-A969-7A9B-55BF6D87FB78}"/>
              </a:ext>
            </a:extLst>
          </p:cNvPr>
          <p:cNvSpPr txBox="1"/>
          <p:nvPr/>
        </p:nvSpPr>
        <p:spPr>
          <a:xfrm>
            <a:off x="577458" y="1445158"/>
            <a:ext cx="6979144" cy="26320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Chceme zisťovať najmä: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Komunikácia s používateľmi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Zorganizované akcie a školenia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Použitie otvorených dát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Dopad otvorených dát</a:t>
            </a:r>
          </a:p>
          <a:p>
            <a:pPr lvl="1">
              <a:lnSpc>
                <a:spcPct val="150000"/>
              </a:lnSpc>
            </a:pPr>
            <a:endParaRPr lang="sk-SK" sz="16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sk-SK" sz="16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330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4"/>
          <p:cNvPicPr/>
          <p:nvPr/>
        </p:nvPicPr>
        <p:blipFill>
          <a:blip r:embed="rId3"/>
          <a:stretch/>
        </p:blipFill>
        <p:spPr>
          <a:xfrm>
            <a:off x="7613280" y="0"/>
            <a:ext cx="2463120" cy="819360"/>
          </a:xfrm>
          <a:prstGeom prst="rect">
            <a:avLst/>
          </a:prstGeom>
          <a:ln w="25560">
            <a:noFill/>
          </a:ln>
        </p:spPr>
      </p:pic>
      <p:sp>
        <p:nvSpPr>
          <p:cNvPr id="49" name="BlokTextu 11"/>
          <p:cNvSpPr/>
          <p:nvPr/>
        </p:nvSpPr>
        <p:spPr>
          <a:xfrm>
            <a:off x="632776" y="1789406"/>
            <a:ext cx="8911800" cy="9526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buClr>
                <a:srgbClr val="000000"/>
              </a:buClr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b="1" spc="-1">
              <a:cs typeface="Arial"/>
            </a:endParaRPr>
          </a:p>
          <a:p>
            <a:pPr marL="346075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2BCA01DD-8A5B-0B04-3803-1887207CBF80}"/>
              </a:ext>
            </a:extLst>
          </p:cNvPr>
          <p:cNvSpPr/>
          <p:nvPr/>
        </p:nvSpPr>
        <p:spPr>
          <a:xfrm>
            <a:off x="109728" y="225720"/>
            <a:ext cx="7446874" cy="11129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lvl="1"/>
            <a:r>
              <a:rPr lang="sk-SK" sz="2000" b="1" spc="-1" dirty="0">
                <a:solidFill>
                  <a:srgbClr val="00008B"/>
                </a:solidFill>
                <a:cs typeface="Arial"/>
              </a:rPr>
              <a:t>11. Zoznam použití otvorených dát</a:t>
            </a:r>
          </a:p>
          <a:p>
            <a:pPr lvl="1"/>
            <a:endParaRPr lang="sk-SK" sz="2000" b="1" spc="-1" dirty="0">
              <a:solidFill>
                <a:srgbClr val="00008B"/>
              </a:solidFill>
              <a:cs typeface="Arial"/>
            </a:endParaRPr>
          </a:p>
          <a:p>
            <a:pPr marL="457200" indent="-457200">
              <a:buAutoNum type="arabicPeriod" startAt="2"/>
            </a:pPr>
            <a:endParaRPr lang="en-US" sz="2000" b="1" spc="-1" dirty="0">
              <a:solidFill>
                <a:srgbClr val="00008B"/>
              </a:solidFill>
              <a:ea typeface="+mn-lt"/>
              <a:cs typeface="+mn-lt"/>
            </a:endParaRP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DACBE09D-E351-A969-7A9B-55BF6D87FB78}"/>
              </a:ext>
            </a:extLst>
          </p:cNvPr>
          <p:cNvSpPr txBox="1"/>
          <p:nvPr/>
        </p:nvSpPr>
        <p:spPr>
          <a:xfrm>
            <a:off x="577458" y="914216"/>
            <a:ext cx="6979144" cy="26320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sk-SK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Využitie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sk-SK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Popularizácia 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sk-SK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Inšpirácia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sk-SK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Vypĺňanie medzinárodných rebríčkov</a:t>
            </a:r>
          </a:p>
          <a:p>
            <a:pPr marL="742950" lvl="1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sk-SK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Vyhodnocovanie dopadu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sk-SK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Podnety: MIRRI, dátoví kurátori, tvorcovia</a:t>
            </a:r>
          </a:p>
          <a:p>
            <a:pPr lvl="1">
              <a:lnSpc>
                <a:spcPct val="150000"/>
              </a:lnSpc>
            </a:pPr>
            <a:endParaRPr lang="sk-SK" sz="16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sk-SK" sz="16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Obrázok 3">
            <a:extLst>
              <a:ext uri="{FF2B5EF4-FFF2-40B4-BE49-F238E27FC236}">
                <a16:creationId xmlns:a16="http://schemas.microsoft.com/office/drawing/2014/main" id="{57E47CA4-7768-6DE8-89C3-7DC31532C4E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1556" r="21874" b="28541"/>
          <a:stretch/>
        </p:blipFill>
        <p:spPr>
          <a:xfrm>
            <a:off x="577458" y="3027216"/>
            <a:ext cx="8414939" cy="2417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723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4"/>
          <p:cNvPicPr/>
          <p:nvPr/>
        </p:nvPicPr>
        <p:blipFill>
          <a:blip r:embed="rId3"/>
          <a:stretch/>
        </p:blipFill>
        <p:spPr>
          <a:xfrm>
            <a:off x="7613280" y="0"/>
            <a:ext cx="2463120" cy="819360"/>
          </a:xfrm>
          <a:prstGeom prst="rect">
            <a:avLst/>
          </a:prstGeom>
          <a:ln w="25560">
            <a:noFill/>
          </a:ln>
        </p:spPr>
      </p:pic>
      <p:sp>
        <p:nvSpPr>
          <p:cNvPr id="49" name="BlokTextu 11"/>
          <p:cNvSpPr/>
          <p:nvPr/>
        </p:nvSpPr>
        <p:spPr>
          <a:xfrm>
            <a:off x="632776" y="1789406"/>
            <a:ext cx="8911800" cy="9526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buClr>
                <a:srgbClr val="000000"/>
              </a:buClr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b="1" spc="-1">
              <a:cs typeface="Arial"/>
            </a:endParaRPr>
          </a:p>
          <a:p>
            <a:pPr marL="346075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2BCA01DD-8A5B-0B04-3803-1887207CBF80}"/>
              </a:ext>
            </a:extLst>
          </p:cNvPr>
          <p:cNvSpPr/>
          <p:nvPr/>
        </p:nvSpPr>
        <p:spPr>
          <a:xfrm>
            <a:off x="109728" y="225720"/>
            <a:ext cx="7446874" cy="11129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lvl="1"/>
            <a:r>
              <a:rPr lang="sk-SK" sz="2000" b="1" spc="-1" dirty="0">
                <a:solidFill>
                  <a:srgbClr val="00008B"/>
                </a:solidFill>
                <a:cs typeface="Arial"/>
              </a:rPr>
              <a:t>12. Prieskum dopadu</a:t>
            </a:r>
          </a:p>
          <a:p>
            <a:pPr lvl="1"/>
            <a:endParaRPr lang="sk-SK" sz="2000" b="1" spc="-1" dirty="0">
              <a:solidFill>
                <a:srgbClr val="00008B"/>
              </a:solidFill>
              <a:cs typeface="Arial"/>
            </a:endParaRPr>
          </a:p>
          <a:p>
            <a:pPr marL="457200" indent="-457200">
              <a:buAutoNum type="arabicPeriod" startAt="2"/>
            </a:pPr>
            <a:endParaRPr lang="en-US" sz="2000" b="1" spc="-1" dirty="0">
              <a:solidFill>
                <a:srgbClr val="00008B"/>
              </a:solidFill>
              <a:ea typeface="+mn-lt"/>
              <a:cs typeface="+mn-lt"/>
            </a:endParaRP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DACBE09D-E351-A969-7A9B-55BF6D87FB78}"/>
              </a:ext>
            </a:extLst>
          </p:cNvPr>
          <p:cNvSpPr txBox="1"/>
          <p:nvPr/>
        </p:nvSpPr>
        <p:spPr>
          <a:xfrm>
            <a:off x="577458" y="1445158"/>
            <a:ext cx="6979144" cy="26320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Firmy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NGO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SS/VŠ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zameranie na vytypované organizácie (zo zoznamu použití otvorených dát)</a:t>
            </a:r>
          </a:p>
          <a:p>
            <a:pPr lvl="1">
              <a:lnSpc>
                <a:spcPct val="150000"/>
              </a:lnSpc>
            </a:pPr>
            <a:endParaRPr lang="sk-SK" sz="16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sk-SK" sz="16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6384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4"/>
          <p:cNvPicPr/>
          <p:nvPr/>
        </p:nvPicPr>
        <p:blipFill>
          <a:blip r:embed="rId3"/>
          <a:stretch/>
        </p:blipFill>
        <p:spPr>
          <a:xfrm>
            <a:off x="7613280" y="0"/>
            <a:ext cx="2463120" cy="819360"/>
          </a:xfrm>
          <a:prstGeom prst="rect">
            <a:avLst/>
          </a:prstGeom>
          <a:ln w="25560">
            <a:noFill/>
          </a:ln>
        </p:spPr>
      </p:pic>
      <p:sp>
        <p:nvSpPr>
          <p:cNvPr id="49" name="BlokTextu 11"/>
          <p:cNvSpPr/>
          <p:nvPr/>
        </p:nvSpPr>
        <p:spPr>
          <a:xfrm>
            <a:off x="632776" y="1789406"/>
            <a:ext cx="8911800" cy="9526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buClr>
                <a:srgbClr val="000000"/>
              </a:buClr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b="1" spc="-1">
              <a:cs typeface="Arial"/>
            </a:endParaRPr>
          </a:p>
          <a:p>
            <a:pPr marL="346075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2BCA01DD-8A5B-0B04-3803-1887207CBF80}"/>
              </a:ext>
            </a:extLst>
          </p:cNvPr>
          <p:cNvSpPr/>
          <p:nvPr/>
        </p:nvSpPr>
        <p:spPr>
          <a:xfrm>
            <a:off x="109728" y="225720"/>
            <a:ext cx="7446874" cy="11129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lvl="1"/>
            <a:r>
              <a:rPr lang="sk-SK" sz="2000" b="1" spc="-1" dirty="0">
                <a:solidFill>
                  <a:srgbClr val="00008B"/>
                </a:solidFill>
                <a:cs typeface="Arial"/>
              </a:rPr>
              <a:t>12. Školenia</a:t>
            </a:r>
          </a:p>
          <a:p>
            <a:pPr lvl="1"/>
            <a:endParaRPr lang="sk-SK" sz="2000" b="1" spc="-1" dirty="0">
              <a:solidFill>
                <a:srgbClr val="00008B"/>
              </a:solidFill>
              <a:cs typeface="Arial"/>
            </a:endParaRPr>
          </a:p>
          <a:p>
            <a:pPr marL="457200" indent="-457200">
              <a:buAutoNum type="arabicPeriod" startAt="2"/>
            </a:pPr>
            <a:endParaRPr lang="en-US" sz="2000" b="1" spc="-1" dirty="0">
              <a:solidFill>
                <a:srgbClr val="00008B"/>
              </a:solidFill>
              <a:ea typeface="+mn-lt"/>
              <a:cs typeface="+mn-lt"/>
            </a:endParaRPr>
          </a:p>
        </p:txBody>
      </p:sp>
      <p:sp>
        <p:nvSpPr>
          <p:cNvPr id="2" name="BlokTextu 1">
            <a:extLst>
              <a:ext uri="{FF2B5EF4-FFF2-40B4-BE49-F238E27FC236}">
                <a16:creationId xmlns:a16="http://schemas.microsoft.com/office/drawing/2014/main" id="{44A00CB5-286B-47CF-0173-9EC56FE2D1BB}"/>
              </a:ext>
            </a:extLst>
          </p:cNvPr>
          <p:cNvSpPr txBox="1"/>
          <p:nvPr/>
        </p:nvSpPr>
        <p:spPr>
          <a:xfrm>
            <a:off x="577458" y="1445158"/>
            <a:ext cx="6979144" cy="22626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Dopytovanie cez SPARQL </a:t>
            </a:r>
            <a:r>
              <a:rPr lang="sk-SK" sz="16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endpoint</a:t>
            </a:r>
            <a:r>
              <a:rPr lang="sk-SK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(4/2023)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Úvod do otvorených dát (6/2023)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Školenie Čistenie a Analýza dát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Predbežný termín: posledný júnový týždeň</a:t>
            </a:r>
          </a:p>
          <a:p>
            <a:pPr lvl="1">
              <a:lnSpc>
                <a:spcPct val="150000"/>
              </a:lnSpc>
            </a:pPr>
            <a:endParaRPr lang="sk-SK" sz="16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sk-SK" sz="16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4466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/>
          <p:nvPr/>
        </p:nvSpPr>
        <p:spPr>
          <a:xfrm>
            <a:off x="503280" y="225720"/>
            <a:ext cx="9068040" cy="944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endParaRPr lang="sk-SK" sz="4000" dirty="0"/>
          </a:p>
          <a:p>
            <a:pPr algn="ctr"/>
            <a:endParaRPr lang="sk-SK" sz="4000" dirty="0"/>
          </a:p>
          <a:p>
            <a:pPr algn="ctr"/>
            <a:endParaRPr lang="sk-SK" sz="4000" dirty="0"/>
          </a:p>
          <a:p>
            <a:pPr algn="ctr"/>
            <a:endParaRPr lang="sk-SK" sz="4000" dirty="0"/>
          </a:p>
          <a:p>
            <a:pPr algn="ctr"/>
            <a:endParaRPr lang="sk-SK" sz="4000" dirty="0"/>
          </a:p>
          <a:p>
            <a:pPr algn="ctr"/>
            <a:endParaRPr lang="sk-SK" sz="4000" dirty="0"/>
          </a:p>
          <a:p>
            <a:pPr algn="ctr"/>
            <a:endParaRPr lang="sk-SK" sz="4000" dirty="0"/>
          </a:p>
          <a:p>
            <a:pPr algn="ctr"/>
            <a:r>
              <a:rPr lang="sk-SK" sz="2000" b="1" dirty="0">
                <a:solidFill>
                  <a:srgbClr val="00008B"/>
                </a:solidFill>
              </a:rPr>
              <a:t>Ďakujem za pozornosť</a:t>
            </a:r>
          </a:p>
          <a:p>
            <a:pPr algn="ctr"/>
            <a:endParaRPr lang="sk-SK" sz="2000" b="1" dirty="0">
              <a:solidFill>
                <a:srgbClr val="00008B"/>
              </a:solidFill>
            </a:endParaRPr>
          </a:p>
          <a:p>
            <a:pPr algn="ctr"/>
            <a:r>
              <a:rPr lang="sk-SK" sz="2000" b="1" dirty="0">
                <a:solidFill>
                  <a:srgbClr val="00008B"/>
                </a:solidFill>
                <a:hlinkClick r:id="rId3"/>
              </a:rPr>
              <a:t>lukas.jankovic@mirri.gov.sk</a:t>
            </a:r>
            <a:r>
              <a:rPr lang="sk-SK" sz="2000" b="1" dirty="0">
                <a:solidFill>
                  <a:srgbClr val="00008B"/>
                </a:solidFill>
              </a:rPr>
              <a:t> </a:t>
            </a:r>
          </a:p>
          <a:p>
            <a:pPr algn="ctr"/>
            <a:endParaRPr lang="sk-SK" sz="4000" dirty="0"/>
          </a:p>
        </p:txBody>
      </p:sp>
      <p:pic>
        <p:nvPicPr>
          <p:cNvPr id="48" name="Picture 44"/>
          <p:cNvPicPr/>
          <p:nvPr/>
        </p:nvPicPr>
        <p:blipFill>
          <a:blip r:embed="rId4"/>
          <a:stretch/>
        </p:blipFill>
        <p:spPr>
          <a:xfrm>
            <a:off x="7613280" y="0"/>
            <a:ext cx="2463120" cy="819360"/>
          </a:xfrm>
          <a:prstGeom prst="rect">
            <a:avLst/>
          </a:prstGeom>
          <a:ln w="25560">
            <a:noFill/>
          </a:ln>
        </p:spPr>
      </p:pic>
    </p:spTree>
    <p:extLst>
      <p:ext uri="{BB962C8B-B14F-4D97-AF65-F5344CB8AC3E}">
        <p14:creationId xmlns:p14="http://schemas.microsoft.com/office/powerpoint/2010/main" val="2814760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4"/>
          <p:cNvPicPr/>
          <p:nvPr/>
        </p:nvPicPr>
        <p:blipFill>
          <a:blip r:embed="rId4"/>
          <a:stretch/>
        </p:blipFill>
        <p:spPr>
          <a:xfrm>
            <a:off x="7613280" y="0"/>
            <a:ext cx="2463120" cy="819360"/>
          </a:xfrm>
          <a:prstGeom prst="rect">
            <a:avLst/>
          </a:prstGeom>
          <a:ln w="25560">
            <a:noFill/>
          </a:ln>
        </p:spPr>
      </p:pic>
      <p:sp>
        <p:nvSpPr>
          <p:cNvPr id="49" name="BlokTextu 11"/>
          <p:cNvSpPr/>
          <p:nvPr/>
        </p:nvSpPr>
        <p:spPr>
          <a:xfrm>
            <a:off x="632776" y="1789406"/>
            <a:ext cx="8911800" cy="9526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buClr>
                <a:srgbClr val="000000"/>
              </a:buClr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b="1" spc="-1">
              <a:cs typeface="Arial"/>
            </a:endParaRPr>
          </a:p>
          <a:p>
            <a:pPr marL="346075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2BCA01DD-8A5B-0B04-3803-1887207CBF80}"/>
              </a:ext>
            </a:extLst>
          </p:cNvPr>
          <p:cNvSpPr/>
          <p:nvPr/>
        </p:nvSpPr>
        <p:spPr>
          <a:xfrm>
            <a:off x="109728" y="225720"/>
            <a:ext cx="7446874" cy="11129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lvl="1"/>
            <a:r>
              <a:rPr lang="sk-SK" sz="2000" b="1" spc="-1" dirty="0">
                <a:solidFill>
                  <a:srgbClr val="00008B"/>
                </a:solidFill>
                <a:cs typeface="Arial"/>
              </a:rPr>
              <a:t>1. Prečo metodika vzniká</a:t>
            </a:r>
          </a:p>
          <a:p>
            <a:pPr lvl="1"/>
            <a:endParaRPr lang="sk-SK" sz="2000" b="1" spc="-1" dirty="0">
              <a:solidFill>
                <a:srgbClr val="00008B"/>
              </a:solidFill>
              <a:cs typeface="Arial"/>
            </a:endParaRPr>
          </a:p>
          <a:p>
            <a:pPr marL="457200" indent="-457200">
              <a:buAutoNum type="arabicPeriod" startAt="2"/>
            </a:pPr>
            <a:endParaRPr lang="en-US" sz="2000" b="1" spc="-1" dirty="0">
              <a:solidFill>
                <a:srgbClr val="00008B"/>
              </a:solidFill>
              <a:ea typeface="+mn-lt"/>
              <a:cs typeface="+mn-lt"/>
            </a:endParaRP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DACBE09D-E351-A969-7A9B-55BF6D87FB78}"/>
              </a:ext>
            </a:extLst>
          </p:cNvPr>
          <p:cNvSpPr txBox="1"/>
          <p:nvPr/>
        </p:nvSpPr>
        <p:spPr>
          <a:xfrm>
            <a:off x="577458" y="1445158"/>
            <a:ext cx="6979144" cy="22626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Pochopiť ako sa otvorené dáta využívajú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Zmapovať</a:t>
            </a:r>
            <a:r>
              <a:rPr lang="sk-SK" sz="16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ich pozitívne dopady na spoločnosť a ekonomiku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Podporiť využívanie otvorených dát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Zber dát o využívaní otvorených dát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Zlepšenie Slovenska v rebríčkoch hodnotenia otvorených dát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Úloha z AP Iniciatívy pre otvorené vládnutie na roky 2022-2024</a:t>
            </a:r>
          </a:p>
        </p:txBody>
      </p:sp>
    </p:spTree>
    <p:extLst>
      <p:ext uri="{BB962C8B-B14F-4D97-AF65-F5344CB8AC3E}">
        <p14:creationId xmlns:p14="http://schemas.microsoft.com/office/powerpoint/2010/main" val="31851710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4"/>
          <p:cNvPicPr/>
          <p:nvPr/>
        </p:nvPicPr>
        <p:blipFill>
          <a:blip r:embed="rId3"/>
          <a:stretch/>
        </p:blipFill>
        <p:spPr>
          <a:xfrm>
            <a:off x="7613280" y="0"/>
            <a:ext cx="2463120" cy="819360"/>
          </a:xfrm>
          <a:prstGeom prst="rect">
            <a:avLst/>
          </a:prstGeom>
          <a:ln w="25560">
            <a:noFill/>
          </a:ln>
        </p:spPr>
      </p:pic>
      <p:sp>
        <p:nvSpPr>
          <p:cNvPr id="49" name="BlokTextu 11"/>
          <p:cNvSpPr/>
          <p:nvPr/>
        </p:nvSpPr>
        <p:spPr>
          <a:xfrm>
            <a:off x="632776" y="1789406"/>
            <a:ext cx="8911800" cy="9526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buClr>
                <a:srgbClr val="000000"/>
              </a:buClr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b="1" spc="-1">
              <a:cs typeface="Arial"/>
            </a:endParaRPr>
          </a:p>
          <a:p>
            <a:pPr marL="346075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FCAE129B-A014-26AD-32AF-7F07D41A60EB}"/>
              </a:ext>
            </a:extLst>
          </p:cNvPr>
          <p:cNvSpPr txBox="1"/>
          <p:nvPr/>
        </p:nvSpPr>
        <p:spPr>
          <a:xfrm>
            <a:off x="903817" y="1014381"/>
            <a:ext cx="7478183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sk-SK" sz="1400" b="1" u="none" strike="noStrike" dirty="0">
                <a:effectLst/>
                <a:latin typeface="+mj-lt"/>
                <a:ea typeface="Arial" panose="020B0604020202020204" pitchFamily="34" charset="0"/>
              </a:rPr>
              <a:t>14.12. 2022 – Prístup k otvoreným dátam</a:t>
            </a:r>
            <a:endParaRPr lang="sk-SK" sz="1400" u="none" strike="noStrike" dirty="0">
              <a:effectLst/>
              <a:latin typeface="+mj-lt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sk-SK" sz="1400" b="1" dirty="0">
                <a:latin typeface="+mj-lt"/>
                <a:ea typeface="Arial" panose="020B0604020202020204" pitchFamily="34" charset="0"/>
              </a:rPr>
              <a:t>19.1.</a:t>
            </a:r>
            <a:r>
              <a:rPr lang="sk-SK" sz="1400" b="1" u="none" strike="noStrike" dirty="0">
                <a:effectLst/>
                <a:latin typeface="+mj-lt"/>
                <a:ea typeface="Arial" panose="020B0604020202020204" pitchFamily="34" charset="0"/>
              </a:rPr>
              <a:t> 2023 – Použitie a opakované použitie otvorených dát </a:t>
            </a:r>
          </a:p>
          <a:p>
            <a:pPr lvl="0">
              <a:lnSpc>
                <a:spcPct val="115000"/>
              </a:lnSpc>
            </a:pPr>
            <a:r>
              <a:rPr lang="sk-SK" sz="1400" b="1" u="none" strike="noStrike" dirty="0">
                <a:effectLst/>
                <a:latin typeface="+mj-lt"/>
                <a:ea typeface="Arial" panose="020B0604020202020204" pitchFamily="34" charset="0"/>
              </a:rPr>
              <a:t>	(Hosť: </a:t>
            </a:r>
            <a:r>
              <a:rPr lang="sk-SK" sz="1400" b="1" u="none" strike="noStrike" dirty="0">
                <a:solidFill>
                  <a:srgbClr val="FF0000"/>
                </a:solidFill>
                <a:effectLst/>
                <a:latin typeface="+mj-lt"/>
                <a:ea typeface="Arial" panose="020B0604020202020204" pitchFamily="34" charset="0"/>
              </a:rPr>
              <a:t>R. </a:t>
            </a:r>
            <a:r>
              <a:rPr lang="sk-SK" sz="1400" b="1" u="none" strike="noStrike" dirty="0" err="1">
                <a:solidFill>
                  <a:srgbClr val="FF0000"/>
                </a:solidFill>
                <a:effectLst/>
                <a:latin typeface="+mj-lt"/>
                <a:ea typeface="Arial" panose="020B0604020202020204" pitchFamily="34" charset="0"/>
              </a:rPr>
              <a:t>Spál</a:t>
            </a:r>
            <a:r>
              <a:rPr lang="sk-SK" sz="1400" b="1" u="none" strike="noStrike" dirty="0">
                <a:solidFill>
                  <a:srgbClr val="FF0000"/>
                </a:solidFill>
                <a:effectLst/>
                <a:latin typeface="+mj-lt"/>
                <a:ea typeface="Arial" panose="020B0604020202020204" pitchFamily="34" charset="0"/>
              </a:rPr>
              <a:t>: Metodika pro </a:t>
            </a:r>
            <a:r>
              <a:rPr lang="sk-SK" sz="1400" b="1" u="none" strike="noStrike" dirty="0" err="1">
                <a:solidFill>
                  <a:srgbClr val="FF0000"/>
                </a:solidFill>
                <a:effectLst/>
                <a:latin typeface="+mj-lt"/>
                <a:ea typeface="Arial" panose="020B0604020202020204" pitchFamily="34" charset="0"/>
              </a:rPr>
              <a:t>vypracování</a:t>
            </a:r>
            <a:r>
              <a:rPr lang="sk-SK" sz="1400" b="1" u="none" strike="noStrike" dirty="0">
                <a:solidFill>
                  <a:srgbClr val="FF0000"/>
                </a:solidFill>
                <a:effectLst/>
                <a:latin typeface="+mj-lt"/>
                <a:ea typeface="Arial" panose="020B0604020202020204" pitchFamily="34" charset="0"/>
              </a:rPr>
              <a:t> analýzy dopadu </a:t>
            </a:r>
            <a:r>
              <a:rPr lang="sk-SK" sz="1400" b="1" u="none" strike="noStrike" dirty="0" err="1">
                <a:solidFill>
                  <a:srgbClr val="FF0000"/>
                </a:solidFill>
                <a:effectLst/>
                <a:latin typeface="+mj-lt"/>
                <a:ea typeface="Arial" panose="020B0604020202020204" pitchFamily="34" charset="0"/>
              </a:rPr>
              <a:t>otevřených</a:t>
            </a:r>
            <a:r>
              <a:rPr lang="sk-SK" sz="1400" b="1" u="none" strike="noStrike" dirty="0">
                <a:solidFill>
                  <a:srgbClr val="FF0000"/>
                </a:solidFill>
                <a:effectLst/>
                <a:latin typeface="+mj-lt"/>
                <a:ea typeface="Arial" panose="020B0604020202020204" pitchFamily="34" charset="0"/>
              </a:rPr>
              <a:t> </a:t>
            </a:r>
            <a:r>
              <a:rPr lang="sk-SK" sz="1400" b="1" u="none" strike="noStrike" dirty="0" err="1">
                <a:solidFill>
                  <a:srgbClr val="FF0000"/>
                </a:solidFill>
                <a:effectLst/>
                <a:latin typeface="+mj-lt"/>
                <a:ea typeface="Arial" panose="020B0604020202020204" pitchFamily="34" charset="0"/>
              </a:rPr>
              <a:t>dat</a:t>
            </a:r>
            <a:r>
              <a:rPr lang="sk-SK" sz="1400" b="1" u="none" strike="noStrike" dirty="0">
                <a:solidFill>
                  <a:srgbClr val="FF0000"/>
                </a:solidFill>
                <a:effectLst/>
                <a:latin typeface="+mj-lt"/>
                <a:ea typeface="Arial" panose="020B0604020202020204" pitchFamily="34" charset="0"/>
              </a:rPr>
              <a:t> 	do </a:t>
            </a:r>
            <a:r>
              <a:rPr lang="sk-SK" sz="1400" b="1" u="none" strike="noStrike" dirty="0" err="1">
                <a:solidFill>
                  <a:srgbClr val="FF0000"/>
                </a:solidFill>
                <a:effectLst/>
                <a:latin typeface="+mj-lt"/>
                <a:ea typeface="Arial" panose="020B0604020202020204" pitchFamily="34" charset="0"/>
              </a:rPr>
              <a:t>prostředí</a:t>
            </a:r>
            <a:r>
              <a:rPr lang="sk-SK" sz="1400" b="1" u="none" strike="noStrike" dirty="0">
                <a:solidFill>
                  <a:srgbClr val="FF0000"/>
                </a:solidFill>
                <a:effectLst/>
                <a:latin typeface="+mj-lt"/>
                <a:ea typeface="Arial" panose="020B0604020202020204" pitchFamily="34" charset="0"/>
              </a:rPr>
              <a:t> ČR</a:t>
            </a:r>
            <a:r>
              <a:rPr lang="sk-SK" sz="1400" b="1" u="none" strike="noStrike" dirty="0">
                <a:effectLst/>
                <a:latin typeface="+mj-lt"/>
                <a:ea typeface="Arial" panose="020B0604020202020204" pitchFamily="34" charset="0"/>
              </a:rPr>
              <a:t>)</a:t>
            </a:r>
            <a:endParaRPr lang="sk-SK" sz="1400" u="none" strike="noStrike" dirty="0">
              <a:effectLst/>
              <a:latin typeface="+mj-lt"/>
              <a:ea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sk-SK" sz="1400" b="1" dirty="0">
                <a:latin typeface="+mj-lt"/>
                <a:ea typeface="Arial" panose="020B0604020202020204" pitchFamily="34" charset="0"/>
              </a:rPr>
              <a:t>8.3.</a:t>
            </a:r>
            <a:r>
              <a:rPr lang="sk-SK" sz="1400" b="1" u="none" strike="noStrike" dirty="0">
                <a:effectLst/>
                <a:latin typeface="+mj-lt"/>
                <a:ea typeface="Arial" panose="020B0604020202020204" pitchFamily="34" charset="0"/>
              </a:rPr>
              <a:t> 2023 – Dopad OD– </a:t>
            </a:r>
            <a:r>
              <a:rPr lang="sk-SK" sz="1400" b="1" dirty="0">
                <a:latin typeface="+mj-lt"/>
                <a:ea typeface="Arial" panose="020B0604020202020204" pitchFamily="34" charset="0"/>
              </a:rPr>
              <a:t>sociálna</a:t>
            </a:r>
            <a:r>
              <a:rPr lang="sk-SK" sz="1400" b="1" u="none" strike="noStrike" dirty="0">
                <a:effectLst/>
                <a:latin typeface="+mj-lt"/>
                <a:ea typeface="Arial" panose="020B0604020202020204" pitchFamily="34" charset="0"/>
              </a:rPr>
              <a:t> oblasť </a:t>
            </a:r>
          </a:p>
          <a:p>
            <a:pPr lvl="0">
              <a:lnSpc>
                <a:spcPct val="115000"/>
              </a:lnSpc>
            </a:pPr>
            <a:r>
              <a:rPr lang="sk-SK" sz="1400" b="1" u="none" strike="noStrike" dirty="0">
                <a:effectLst/>
                <a:latin typeface="+mj-lt"/>
                <a:ea typeface="Arial" panose="020B0604020202020204" pitchFamily="34" charset="0"/>
              </a:rPr>
              <a:t>	(Hosť: </a:t>
            </a:r>
            <a:r>
              <a:rPr lang="sk-SK" sz="1400" b="1" u="none" strike="noStrike" dirty="0">
                <a:solidFill>
                  <a:srgbClr val="FF0000"/>
                </a:solidFill>
                <a:effectLst/>
                <a:latin typeface="+mj-lt"/>
                <a:ea typeface="Arial" panose="020B0604020202020204" pitchFamily="34" charset="0"/>
              </a:rPr>
              <a:t>L. Plachá,  T. </a:t>
            </a:r>
            <a:r>
              <a:rPr lang="sk-SK" sz="1400" b="1" dirty="0" err="1">
                <a:solidFill>
                  <a:srgbClr val="FF0000"/>
                </a:solidFill>
                <a:latin typeface="+mj-lt"/>
              </a:rPr>
              <a:t>Š</a:t>
            </a:r>
            <a:r>
              <a:rPr lang="sk-SK" sz="1400" b="1" dirty="0" err="1">
                <a:solidFill>
                  <a:srgbClr val="FF0000"/>
                </a:solidFill>
                <a:latin typeface="+mj-lt"/>
                <a:ea typeface="Arial" panose="020B0604020202020204" pitchFamily="34" charset="0"/>
              </a:rPr>
              <a:t>krabský</a:t>
            </a:r>
            <a:r>
              <a:rPr lang="sk-SK" sz="1400" b="1" dirty="0">
                <a:solidFill>
                  <a:srgbClr val="FF0000"/>
                </a:solidFill>
                <a:latin typeface="+mj-lt"/>
                <a:ea typeface="Arial" panose="020B0604020202020204" pitchFamily="34" charset="0"/>
              </a:rPr>
              <a:t>: </a:t>
            </a:r>
            <a:r>
              <a:rPr lang="sk-SK" sz="1400" b="1" u="none" strike="noStrike" dirty="0">
                <a:solidFill>
                  <a:srgbClr val="FF0000"/>
                </a:solidFill>
                <a:effectLst/>
                <a:latin typeface="+mj-lt"/>
                <a:ea typeface="Arial" panose="020B0604020202020204" pitchFamily="34" charset="0"/>
              </a:rPr>
              <a:t>Atlas rómskych komunít</a:t>
            </a:r>
            <a:r>
              <a:rPr lang="sk-SK" sz="1400" b="1" u="none" strike="noStrike" dirty="0">
                <a:effectLst/>
                <a:latin typeface="+mj-lt"/>
                <a:ea typeface="Arial" panose="020B0604020202020204" pitchFamily="34" charset="0"/>
              </a:rPr>
              <a:t>)</a:t>
            </a:r>
            <a:endParaRPr lang="sk-SK" sz="1400" b="1" dirty="0">
              <a:latin typeface="+mj-lt"/>
              <a:ea typeface="Arial" panose="020B0604020202020204" pitchFamily="34" charset="0"/>
            </a:endParaRP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sk-SK" sz="1400" b="1" dirty="0">
                <a:latin typeface="+mj-lt"/>
                <a:ea typeface="Arial" panose="020B0604020202020204" pitchFamily="34" charset="0"/>
              </a:rPr>
              <a:t>29.3.</a:t>
            </a:r>
            <a:r>
              <a:rPr lang="sk-SK" sz="1400" b="1" dirty="0">
                <a:effectLst/>
                <a:latin typeface="+mj-lt"/>
                <a:ea typeface="Arial" panose="020B0604020202020204" pitchFamily="34" charset="0"/>
              </a:rPr>
              <a:t> 2023 – Dopad OD– politická/vládna oblasť </a:t>
            </a:r>
          </a:p>
          <a:p>
            <a:pPr>
              <a:lnSpc>
                <a:spcPct val="115000"/>
              </a:lnSpc>
            </a:pPr>
            <a:r>
              <a:rPr lang="sk-SK" sz="1400" b="1" dirty="0">
                <a:effectLst/>
                <a:latin typeface="+mj-lt"/>
                <a:ea typeface="Arial" panose="020B0604020202020204" pitchFamily="34" charset="0"/>
              </a:rPr>
              <a:t>	(Hosť: </a:t>
            </a:r>
            <a:r>
              <a:rPr lang="sk-SK" sz="1400" b="1" dirty="0">
                <a:solidFill>
                  <a:srgbClr val="FF0000"/>
                </a:solidFill>
                <a:effectLst/>
                <a:latin typeface="+mj-lt"/>
                <a:ea typeface="Arial" panose="020B0604020202020204" pitchFamily="34" charset="0"/>
              </a:rPr>
              <a:t>Miro </a:t>
            </a:r>
            <a:r>
              <a:rPr lang="sk-SK" sz="1400" b="1" dirty="0" err="1">
                <a:solidFill>
                  <a:srgbClr val="FF0000"/>
                </a:solidFill>
                <a:effectLst/>
                <a:latin typeface="+mj-lt"/>
                <a:ea typeface="Arial" panose="020B0604020202020204" pitchFamily="34" charset="0"/>
              </a:rPr>
              <a:t>Babič</a:t>
            </a:r>
            <a:r>
              <a:rPr lang="sk-SK" sz="1400" b="1" dirty="0">
                <a:solidFill>
                  <a:srgbClr val="FF0000"/>
                </a:solidFill>
                <a:effectLst/>
                <a:latin typeface="+mj-lt"/>
                <a:ea typeface="Arial" panose="020B0604020202020204" pitchFamily="34" charset="0"/>
              </a:rPr>
              <a:t> – UVOSTAT, J. Ivančík: Otvorené súdy</a:t>
            </a:r>
            <a:r>
              <a:rPr lang="sk-SK" sz="1400" b="1" dirty="0">
                <a:effectLst/>
                <a:latin typeface="+mj-lt"/>
                <a:ea typeface="Arial" panose="020B0604020202020204" pitchFamily="34" charset="0"/>
              </a:rPr>
              <a:t>)</a:t>
            </a: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sk-SK" sz="1400" b="1" dirty="0">
                <a:latin typeface="+mj-lt"/>
                <a:ea typeface="Arial" panose="020B0604020202020204" pitchFamily="34" charset="0"/>
              </a:rPr>
              <a:t>18.5. 2023 – Dopad OD– </a:t>
            </a:r>
            <a:r>
              <a:rPr lang="sk-SK" sz="1400" b="1" dirty="0" err="1">
                <a:latin typeface="+mj-lt"/>
                <a:ea typeface="Arial" panose="020B0604020202020204" pitchFamily="34" charset="0"/>
              </a:rPr>
              <a:t>enviromentálna</a:t>
            </a:r>
            <a:r>
              <a:rPr lang="sk-SK" sz="1400" b="1" dirty="0">
                <a:latin typeface="+mj-lt"/>
                <a:ea typeface="Arial" panose="020B0604020202020204" pitchFamily="34" charset="0"/>
              </a:rPr>
              <a:t> oblasť</a:t>
            </a:r>
          </a:p>
          <a:p>
            <a:pPr lvl="1">
              <a:lnSpc>
                <a:spcPct val="115000"/>
              </a:lnSpc>
            </a:pPr>
            <a:r>
              <a:rPr lang="sk-SK" sz="1400" b="1" dirty="0">
                <a:latin typeface="+mj-lt"/>
                <a:ea typeface="Arial" panose="020B0604020202020204" pitchFamily="34" charset="0"/>
              </a:rPr>
              <a:t>	(Hosť</a:t>
            </a:r>
            <a:r>
              <a:rPr lang="sk-SK" sz="1400" b="1" dirty="0">
                <a:solidFill>
                  <a:srgbClr val="FF0000"/>
                </a:solidFill>
                <a:latin typeface="+mj-lt"/>
                <a:ea typeface="Arial" panose="020B0604020202020204" pitchFamily="34" charset="0"/>
              </a:rPr>
              <a:t>: Ľudmila Plachá – Dnes dýcham</a:t>
            </a:r>
            <a:r>
              <a:rPr lang="sk-SK" sz="1400" b="1" dirty="0">
                <a:latin typeface="+mj-lt"/>
                <a:ea typeface="Arial" panose="020B0604020202020204" pitchFamily="34" charset="0"/>
              </a:rPr>
              <a:t>)</a:t>
            </a: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sk-SK" sz="1400" b="1" dirty="0">
                <a:effectLst/>
                <a:latin typeface="+mj-lt"/>
                <a:ea typeface="Arial" panose="020B0604020202020204" pitchFamily="34" charset="0"/>
              </a:rPr>
              <a:t>29.6. 2023 – Dopad OD– ekonomická oblasť</a:t>
            </a:r>
          </a:p>
          <a:p>
            <a:pPr lvl="2">
              <a:lnSpc>
                <a:spcPct val="115000"/>
              </a:lnSpc>
            </a:pPr>
            <a:r>
              <a:rPr lang="sk-SK" sz="1400" b="1" dirty="0">
                <a:latin typeface="+mj-lt"/>
                <a:ea typeface="Arial" panose="020B0604020202020204" pitchFamily="34" charset="0"/>
              </a:rPr>
              <a:t>(Hosť: TBC </a:t>
            </a:r>
            <a:r>
              <a:rPr lang="sk-SK" sz="1400" b="1" dirty="0" err="1">
                <a:latin typeface="+mj-lt"/>
                <a:ea typeface="Arial" panose="020B0604020202020204" pitchFamily="34" charset="0"/>
              </a:rPr>
              <a:t>MHDPo</a:t>
            </a:r>
            <a:r>
              <a:rPr lang="sk-SK" sz="1400" b="1" dirty="0">
                <a:latin typeface="+mj-lt"/>
                <a:ea typeface="Arial" panose="020B0604020202020204" pitchFamily="34" charset="0"/>
              </a:rPr>
              <a:t>, </a:t>
            </a:r>
            <a:r>
              <a:rPr lang="sk-SK" sz="1400" b="1" dirty="0" err="1">
                <a:latin typeface="+mj-lt"/>
                <a:ea typeface="Arial" panose="020B0604020202020204" pitchFamily="34" charset="0"/>
              </a:rPr>
              <a:t>Mapsfy</a:t>
            </a:r>
            <a:r>
              <a:rPr lang="sk-SK" sz="1400" b="1" dirty="0">
                <a:latin typeface="+mj-lt"/>
                <a:ea typeface="Arial" panose="020B0604020202020204" pitchFamily="34" charset="0"/>
              </a:rPr>
              <a:t>)</a:t>
            </a: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sk-SK" sz="1400" b="1" dirty="0">
                <a:latin typeface="+mj-lt"/>
                <a:ea typeface="Arial" panose="020B0604020202020204" pitchFamily="34" charset="0"/>
              </a:rPr>
              <a:t>Máj – Jún 2023 – pripomienkovanie metodiky</a:t>
            </a: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sk-SK" sz="1400" b="1" dirty="0">
                <a:latin typeface="+mj-lt"/>
                <a:ea typeface="Arial" panose="020B0604020202020204" pitchFamily="34" charset="0"/>
              </a:rPr>
              <a:t>Júl – Október 2023 – zber údajov</a:t>
            </a: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sk-SK" sz="1400" b="1" dirty="0">
                <a:latin typeface="+mj-lt"/>
                <a:ea typeface="Arial" panose="020B0604020202020204" pitchFamily="34" charset="0"/>
              </a:rPr>
              <a:t>November – Marec 2024 – tvorba správy o dopade otvorených dát v SR na vybrané oblasti</a:t>
            </a: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endParaRPr lang="sk-SK" sz="1400" b="1" dirty="0">
              <a:effectLst/>
              <a:latin typeface="+mj-lt"/>
              <a:ea typeface="Arial" panose="020B0604020202020204" pitchFamily="34" charset="0"/>
            </a:endParaRPr>
          </a:p>
          <a:p>
            <a:pPr lvl="0">
              <a:lnSpc>
                <a:spcPct val="115000"/>
              </a:lnSpc>
            </a:pPr>
            <a:r>
              <a:rPr lang="sk-SK" sz="1400" dirty="0">
                <a:latin typeface="+mj-lt"/>
              </a:rPr>
              <a:t>Aktuality: </a:t>
            </a:r>
            <a:r>
              <a:rPr lang="sk-SK" sz="1400" dirty="0">
                <a:latin typeface="+mj-lt"/>
                <a:hlinkClick r:id="rId4"/>
              </a:rPr>
              <a:t>https://wiki.vicepremier.gov.sk/pages/viewpage.action?pageId=101829221</a:t>
            </a:r>
            <a:r>
              <a:rPr lang="sk-SK" sz="1400" dirty="0">
                <a:latin typeface="+mj-lt"/>
              </a:rPr>
              <a:t> </a:t>
            </a: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endParaRPr lang="sk-SK" sz="1400" dirty="0">
              <a:latin typeface="+mj-lt"/>
            </a:endParaRPr>
          </a:p>
          <a:p>
            <a:pPr marL="800100" lvl="1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endParaRPr lang="sk-SK" sz="1400" u="none" strike="noStrike" dirty="0">
              <a:effectLst/>
              <a:latin typeface="+mj-lt"/>
              <a:ea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sz="1400" dirty="0">
              <a:effectLst/>
              <a:latin typeface="+mj-lt"/>
              <a:ea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sk-SK" sz="1400" dirty="0">
              <a:latin typeface="+mj-lt"/>
            </a:endParaRP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2BCA01DD-8A5B-0B04-3803-1887207CBF80}"/>
              </a:ext>
            </a:extLst>
          </p:cNvPr>
          <p:cNvSpPr/>
          <p:nvPr/>
        </p:nvSpPr>
        <p:spPr>
          <a:xfrm>
            <a:off x="109728" y="225720"/>
            <a:ext cx="7446874" cy="11129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lvl="1"/>
            <a:r>
              <a:rPr lang="sk-SK" sz="2000" b="1" spc="-1" dirty="0">
                <a:solidFill>
                  <a:srgbClr val="00008B"/>
                </a:solidFill>
                <a:cs typeface="Arial"/>
              </a:rPr>
              <a:t>2. Workshopy a ďalšie aktivity</a:t>
            </a:r>
          </a:p>
          <a:p>
            <a:pPr lvl="1"/>
            <a:endParaRPr lang="sk-SK" sz="2000" b="1" spc="-1" dirty="0">
              <a:solidFill>
                <a:srgbClr val="00008B"/>
              </a:solidFill>
              <a:cs typeface="Arial"/>
            </a:endParaRPr>
          </a:p>
          <a:p>
            <a:pPr marL="457200" indent="-457200">
              <a:buAutoNum type="arabicPeriod" startAt="2"/>
            </a:pPr>
            <a:endParaRPr lang="en-US" sz="2000" b="1" spc="-1" dirty="0">
              <a:solidFill>
                <a:srgbClr val="00008B"/>
              </a:solidFill>
              <a:ea typeface="+mn-lt"/>
              <a:cs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4"/>
          <p:cNvPicPr/>
          <p:nvPr/>
        </p:nvPicPr>
        <p:blipFill>
          <a:blip r:embed="rId3"/>
          <a:stretch/>
        </p:blipFill>
        <p:spPr>
          <a:xfrm>
            <a:off x="7613280" y="0"/>
            <a:ext cx="2463120" cy="819360"/>
          </a:xfrm>
          <a:prstGeom prst="rect">
            <a:avLst/>
          </a:prstGeom>
          <a:ln w="25560">
            <a:noFill/>
          </a:ln>
        </p:spPr>
      </p:pic>
      <p:sp>
        <p:nvSpPr>
          <p:cNvPr id="49" name="BlokTextu 11"/>
          <p:cNvSpPr/>
          <p:nvPr/>
        </p:nvSpPr>
        <p:spPr>
          <a:xfrm>
            <a:off x="632776" y="1789406"/>
            <a:ext cx="8911800" cy="9526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buClr>
                <a:srgbClr val="000000"/>
              </a:buClr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b="1" spc="-1">
              <a:cs typeface="Arial"/>
            </a:endParaRPr>
          </a:p>
          <a:p>
            <a:pPr marL="346075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2BCA01DD-8A5B-0B04-3803-1887207CBF80}"/>
              </a:ext>
            </a:extLst>
          </p:cNvPr>
          <p:cNvSpPr/>
          <p:nvPr/>
        </p:nvSpPr>
        <p:spPr>
          <a:xfrm>
            <a:off x="109728" y="225720"/>
            <a:ext cx="7446874" cy="11129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lvl="1"/>
            <a:r>
              <a:rPr lang="sk-SK" sz="2000" b="1" spc="-1" dirty="0">
                <a:solidFill>
                  <a:srgbClr val="00008B"/>
                </a:solidFill>
                <a:cs typeface="Arial"/>
              </a:rPr>
              <a:t>3. Východiská metodiky</a:t>
            </a:r>
          </a:p>
          <a:p>
            <a:pPr lvl="1"/>
            <a:endParaRPr lang="sk-SK" sz="2000" b="1" spc="-1" dirty="0">
              <a:solidFill>
                <a:srgbClr val="00008B"/>
              </a:solidFill>
              <a:cs typeface="Arial"/>
            </a:endParaRPr>
          </a:p>
          <a:p>
            <a:pPr marL="457200" indent="-457200">
              <a:buAutoNum type="arabicPeriod" startAt="2"/>
            </a:pPr>
            <a:endParaRPr lang="en-US" sz="2000" b="1" spc="-1" dirty="0">
              <a:solidFill>
                <a:srgbClr val="00008B"/>
              </a:solidFill>
              <a:ea typeface="+mn-lt"/>
              <a:cs typeface="+mn-lt"/>
            </a:endParaRPr>
          </a:p>
        </p:txBody>
      </p:sp>
      <p:sp>
        <p:nvSpPr>
          <p:cNvPr id="2" name="BlokTextu 1">
            <a:extLst>
              <a:ext uri="{FF2B5EF4-FFF2-40B4-BE49-F238E27FC236}">
                <a16:creationId xmlns:a16="http://schemas.microsoft.com/office/drawing/2014/main" id="{6DE7E4CA-4326-8E64-3A1B-3162993C6378}"/>
              </a:ext>
            </a:extLst>
          </p:cNvPr>
          <p:cNvSpPr txBox="1"/>
          <p:nvPr/>
        </p:nvSpPr>
        <p:spPr>
          <a:xfrm>
            <a:off x="577458" y="1445158"/>
            <a:ext cx="6979144" cy="32783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Analýzy Európskeho dátového portálu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sz="1200" dirty="0" err="1"/>
              <a:t>Analytical</a:t>
            </a:r>
            <a:r>
              <a:rPr lang="sk-SK" sz="1200" dirty="0"/>
              <a:t> Report 1: </a:t>
            </a:r>
            <a:r>
              <a:rPr lang="sk-SK" sz="1200" dirty="0" err="1"/>
              <a:t>Digital</a:t>
            </a:r>
            <a:r>
              <a:rPr lang="sk-SK" sz="1200" dirty="0"/>
              <a:t> </a:t>
            </a:r>
            <a:r>
              <a:rPr lang="sk-SK" sz="1200" dirty="0" err="1"/>
              <a:t>Transformation</a:t>
            </a:r>
            <a:r>
              <a:rPr lang="sk-SK" sz="1200" dirty="0"/>
              <a:t> and Open Data</a:t>
            </a:r>
            <a:endParaRPr lang="sk-SK" sz="12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Rethinking the impact of open data</a:t>
            </a:r>
            <a:endParaRPr lang="sk-SK" sz="12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sz="12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Re-</a:t>
            </a:r>
            <a:r>
              <a:rPr lang="sk-SK" sz="12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sk-SK" sz="12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Open Data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sz="1200" dirty="0" err="1"/>
              <a:t>The</a:t>
            </a:r>
            <a:r>
              <a:rPr lang="sk-SK" sz="1200" dirty="0"/>
              <a:t> </a:t>
            </a:r>
            <a:r>
              <a:rPr lang="sk-SK" sz="1200" dirty="0" err="1"/>
              <a:t>Use</a:t>
            </a:r>
            <a:r>
              <a:rPr lang="sk-SK" sz="1200" dirty="0"/>
              <a:t> </a:t>
            </a:r>
            <a:r>
              <a:rPr lang="sk-SK" sz="1200" dirty="0" err="1"/>
              <a:t>Case</a:t>
            </a:r>
            <a:r>
              <a:rPr lang="sk-SK" sz="1200" dirty="0"/>
              <a:t> </a:t>
            </a:r>
            <a:r>
              <a:rPr lang="sk-SK" sz="1200" dirty="0" err="1"/>
              <a:t>Observatory</a:t>
            </a:r>
            <a:endParaRPr lang="sk-SK" sz="12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/>
              <a:t>The Economic Impact of Open Data</a:t>
            </a:r>
            <a:endParaRPr lang="sk-SK" sz="12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Open Data Maturity Index</a:t>
            </a:r>
            <a:endParaRPr lang="sk-SK" sz="16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Metodika pro </a:t>
            </a:r>
            <a:r>
              <a:rPr lang="sk-SK" sz="16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vypracování</a:t>
            </a:r>
            <a:r>
              <a:rPr lang="sk-SK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analýzy dopadu </a:t>
            </a:r>
            <a:r>
              <a:rPr lang="sk-SK" sz="16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otevřených</a:t>
            </a:r>
            <a:r>
              <a:rPr lang="sk-SK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16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dat</a:t>
            </a:r>
            <a:r>
              <a:rPr lang="sk-SK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do </a:t>
            </a:r>
            <a:r>
              <a:rPr lang="sk-SK" sz="1600" dirty="0" err="1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prostředí</a:t>
            </a:r>
            <a:r>
              <a:rPr lang="sk-SK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ČR</a:t>
            </a:r>
          </a:p>
          <a:p>
            <a:pPr lvl="0">
              <a:lnSpc>
                <a:spcPct val="150000"/>
              </a:lnSpc>
            </a:pPr>
            <a:endParaRPr lang="sk-SK" sz="16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234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4"/>
          <p:cNvPicPr/>
          <p:nvPr/>
        </p:nvPicPr>
        <p:blipFill>
          <a:blip r:embed="rId3"/>
          <a:stretch/>
        </p:blipFill>
        <p:spPr>
          <a:xfrm>
            <a:off x="7613280" y="0"/>
            <a:ext cx="2463120" cy="819360"/>
          </a:xfrm>
          <a:prstGeom prst="rect">
            <a:avLst/>
          </a:prstGeom>
          <a:ln w="25560">
            <a:noFill/>
          </a:ln>
        </p:spPr>
      </p:pic>
      <p:sp>
        <p:nvSpPr>
          <p:cNvPr id="49" name="BlokTextu 11"/>
          <p:cNvSpPr/>
          <p:nvPr/>
        </p:nvSpPr>
        <p:spPr>
          <a:xfrm>
            <a:off x="632776" y="1789406"/>
            <a:ext cx="8911800" cy="9526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buClr>
                <a:srgbClr val="000000"/>
              </a:buClr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b="1" spc="-1">
              <a:cs typeface="Arial"/>
            </a:endParaRPr>
          </a:p>
          <a:p>
            <a:pPr marL="346075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2BCA01DD-8A5B-0B04-3803-1887207CBF80}"/>
              </a:ext>
            </a:extLst>
          </p:cNvPr>
          <p:cNvSpPr/>
          <p:nvPr/>
        </p:nvSpPr>
        <p:spPr>
          <a:xfrm>
            <a:off x="109728" y="225720"/>
            <a:ext cx="7446874" cy="11129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lvl="1"/>
            <a:r>
              <a:rPr lang="sk-SK" sz="2000" b="1" spc="-1" dirty="0">
                <a:solidFill>
                  <a:srgbClr val="00008B"/>
                </a:solidFill>
                <a:cs typeface="Arial"/>
              </a:rPr>
              <a:t>4. Východiská metodiky</a:t>
            </a:r>
          </a:p>
          <a:p>
            <a:pPr lvl="1"/>
            <a:endParaRPr lang="sk-SK" sz="2000" b="1" spc="-1" dirty="0">
              <a:solidFill>
                <a:srgbClr val="00008B"/>
              </a:solidFill>
              <a:cs typeface="Arial"/>
            </a:endParaRPr>
          </a:p>
          <a:p>
            <a:pPr marL="457200" indent="-457200">
              <a:buAutoNum type="arabicPeriod" startAt="2"/>
            </a:pPr>
            <a:endParaRPr lang="en-US" sz="2000" b="1" spc="-1" dirty="0">
              <a:solidFill>
                <a:srgbClr val="00008B"/>
              </a:solidFill>
              <a:ea typeface="+mn-lt"/>
              <a:cs typeface="+mn-lt"/>
            </a:endParaRPr>
          </a:p>
        </p:txBody>
      </p:sp>
      <p:sp>
        <p:nvSpPr>
          <p:cNvPr id="2" name="BlokTextu 1">
            <a:extLst>
              <a:ext uri="{FF2B5EF4-FFF2-40B4-BE49-F238E27FC236}">
                <a16:creationId xmlns:a16="http://schemas.microsoft.com/office/drawing/2014/main" id="{6DE7E4CA-4326-8E64-3A1B-3162993C6378}"/>
              </a:ext>
            </a:extLst>
          </p:cNvPr>
          <p:cNvSpPr txBox="1"/>
          <p:nvPr/>
        </p:nvSpPr>
        <p:spPr>
          <a:xfrm>
            <a:off x="577458" y="933258"/>
            <a:ext cx="6979144" cy="3370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Jednoduchosť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Prehľadnosť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Zameranie na prístup k údajom, použitie a dopad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HVD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Zamerané najmä na štátnu správu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sz="16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29</a:t>
            </a:r>
            <a:r>
              <a:rPr lang="sk-SK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indikátorov, </a:t>
            </a:r>
            <a:r>
              <a:rPr lang="sk-SK" sz="16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5</a:t>
            </a:r>
            <a:r>
              <a:rPr lang="sk-SK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kategórií, </a:t>
            </a:r>
            <a:r>
              <a:rPr lang="sk-SK" sz="1600" b="1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446</a:t>
            </a:r>
            <a:r>
              <a:rPr lang="sk-SK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bodov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sk-SK" sz="16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sk-SK" sz="16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endParaRPr lang="sk-SK" sz="16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Obrázok 2">
            <a:extLst>
              <a:ext uri="{FF2B5EF4-FFF2-40B4-BE49-F238E27FC236}">
                <a16:creationId xmlns:a16="http://schemas.microsoft.com/office/drawing/2014/main" id="{09F0A5A5-AD43-6EF1-68E2-988877D049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4091" y="1139863"/>
            <a:ext cx="3803758" cy="3390824"/>
          </a:xfrm>
          <a:prstGeom prst="rect">
            <a:avLst/>
          </a:prstGeom>
        </p:spPr>
      </p:pic>
      <p:graphicFrame>
        <p:nvGraphicFramePr>
          <p:cNvPr id="4" name="Graf 3">
            <a:extLst>
              <a:ext uri="{FF2B5EF4-FFF2-40B4-BE49-F238E27FC236}">
                <a16:creationId xmlns:a16="http://schemas.microsoft.com/office/drawing/2014/main" id="{4C4D9E69-5A24-AA51-5A39-543BCC7B3A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2035346"/>
              </p:ext>
            </p:extLst>
          </p:nvPr>
        </p:nvGraphicFramePr>
        <p:xfrm>
          <a:off x="1366008" y="3057155"/>
          <a:ext cx="3330734" cy="24935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7" name="BlokTextu 6">
            <a:extLst>
              <a:ext uri="{FF2B5EF4-FFF2-40B4-BE49-F238E27FC236}">
                <a16:creationId xmlns:a16="http://schemas.microsoft.com/office/drawing/2014/main" id="{544C8F87-3A6C-FCCE-6AC2-A4888CD8CDDA}"/>
              </a:ext>
            </a:extLst>
          </p:cNvPr>
          <p:cNvSpPr txBox="1"/>
          <p:nvPr/>
        </p:nvSpPr>
        <p:spPr>
          <a:xfrm>
            <a:off x="6639232" y="4636851"/>
            <a:ext cx="25637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1400" dirty="0">
                <a:latin typeface="+mj-lt"/>
                <a:ea typeface="Arial" panose="020B0604020202020204" pitchFamily="34" charset="0"/>
              </a:rPr>
              <a:t>Štruktúra metodiky</a:t>
            </a:r>
            <a:endParaRPr lang="sk-SK" sz="1400" dirty="0"/>
          </a:p>
        </p:txBody>
      </p:sp>
      <p:sp>
        <p:nvSpPr>
          <p:cNvPr id="8" name="BlokTextu 7">
            <a:extLst>
              <a:ext uri="{FF2B5EF4-FFF2-40B4-BE49-F238E27FC236}">
                <a16:creationId xmlns:a16="http://schemas.microsoft.com/office/drawing/2014/main" id="{74654911-846F-6C2F-6924-019581D2F836}"/>
              </a:ext>
            </a:extLst>
          </p:cNvPr>
          <p:cNvSpPr txBox="1"/>
          <p:nvPr/>
        </p:nvSpPr>
        <p:spPr>
          <a:xfrm>
            <a:off x="2606655" y="5290941"/>
            <a:ext cx="25637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1400" dirty="0">
                <a:latin typeface="+mj-lt"/>
                <a:ea typeface="Arial" panose="020B0604020202020204" pitchFamily="34" charset="0"/>
              </a:rPr>
              <a:t>Váha kategórií</a:t>
            </a:r>
            <a:endParaRPr lang="sk-SK" sz="1400" dirty="0"/>
          </a:p>
        </p:txBody>
      </p:sp>
    </p:spTree>
    <p:extLst>
      <p:ext uri="{BB962C8B-B14F-4D97-AF65-F5344CB8AC3E}">
        <p14:creationId xmlns:p14="http://schemas.microsoft.com/office/powerpoint/2010/main" val="4043771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4"/>
          <p:cNvPicPr/>
          <p:nvPr/>
        </p:nvPicPr>
        <p:blipFill>
          <a:blip r:embed="rId3"/>
          <a:stretch/>
        </p:blipFill>
        <p:spPr>
          <a:xfrm>
            <a:off x="7613280" y="0"/>
            <a:ext cx="2463120" cy="819360"/>
          </a:xfrm>
          <a:prstGeom prst="rect">
            <a:avLst/>
          </a:prstGeom>
          <a:ln w="25560">
            <a:noFill/>
          </a:ln>
        </p:spPr>
      </p:pic>
      <p:sp>
        <p:nvSpPr>
          <p:cNvPr id="49" name="BlokTextu 11"/>
          <p:cNvSpPr/>
          <p:nvPr/>
        </p:nvSpPr>
        <p:spPr>
          <a:xfrm>
            <a:off x="632776" y="1789406"/>
            <a:ext cx="8911800" cy="9526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buClr>
                <a:srgbClr val="000000"/>
              </a:buClr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b="1" spc="-1">
              <a:cs typeface="Arial"/>
            </a:endParaRPr>
          </a:p>
          <a:p>
            <a:pPr marL="346075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2BCA01DD-8A5B-0B04-3803-1887207CBF80}"/>
              </a:ext>
            </a:extLst>
          </p:cNvPr>
          <p:cNvSpPr/>
          <p:nvPr/>
        </p:nvSpPr>
        <p:spPr>
          <a:xfrm>
            <a:off x="109728" y="225720"/>
            <a:ext cx="7446874" cy="11129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lvl="1"/>
            <a:r>
              <a:rPr lang="sk-SK" sz="2000" b="1" spc="-1" dirty="0">
                <a:solidFill>
                  <a:srgbClr val="00008B"/>
                </a:solidFill>
                <a:cs typeface="Arial"/>
              </a:rPr>
              <a:t>4. Štruktúra metodiky</a:t>
            </a:r>
          </a:p>
          <a:p>
            <a:pPr lvl="1"/>
            <a:endParaRPr lang="sk-SK" sz="2000" b="1" spc="-1" dirty="0">
              <a:solidFill>
                <a:srgbClr val="00008B"/>
              </a:solidFill>
              <a:cs typeface="Arial"/>
            </a:endParaRPr>
          </a:p>
          <a:p>
            <a:pPr marL="457200" indent="-457200">
              <a:buAutoNum type="arabicPeriod" startAt="2"/>
            </a:pPr>
            <a:endParaRPr lang="en-US" sz="2000" b="1" spc="-1" dirty="0">
              <a:solidFill>
                <a:srgbClr val="00008B"/>
              </a:solidFill>
              <a:ea typeface="+mn-lt"/>
              <a:cs typeface="+mn-lt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7FAE0C5-D179-AD6B-CF15-A9DBE4698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" y="-3549445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AD30175-4226-32DB-077E-2EBEFA33A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" y="-3092245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Dopad otvorených dát (celkový počet bodov)</a:t>
            </a:r>
            <a:endParaRPr kumimoji="0" lang="sk-SK" altLang="sk-SK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|</a:t>
            </a:r>
            <a:endParaRPr kumimoji="0" lang="sk-SK" altLang="sk-SK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Kategórie</a:t>
            </a:r>
            <a:endParaRPr kumimoji="0" lang="sk-SK" altLang="sk-SK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|</a:t>
            </a:r>
            <a:endParaRPr kumimoji="0" lang="sk-SK" altLang="sk-SK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Indikátory</a:t>
            </a:r>
            <a:endParaRPr kumimoji="0" lang="sk-SK" altLang="sk-SK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|</a:t>
            </a:r>
            <a:endParaRPr kumimoji="0" lang="sk-SK" altLang="sk-SK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Metriky</a:t>
            </a:r>
            <a:r>
              <a:rPr kumimoji="0" lang="sk-SK" altLang="sk-SK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sk-SK" altLang="sk-S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BlokTextu 15">
            <a:extLst>
              <a:ext uri="{FF2B5EF4-FFF2-40B4-BE49-F238E27FC236}">
                <a16:creationId xmlns:a16="http://schemas.microsoft.com/office/drawing/2014/main" id="{B5658B77-F9F1-B228-A0AC-92AC3900A131}"/>
              </a:ext>
            </a:extLst>
          </p:cNvPr>
          <p:cNvSpPr txBox="1"/>
          <p:nvPr/>
        </p:nvSpPr>
        <p:spPr>
          <a:xfrm>
            <a:off x="577458" y="1445158"/>
            <a:ext cx="6979144" cy="26320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sk-SK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Typy metrík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Rast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sk-SK" sz="16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sk-SK" sz="16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sk-SK" sz="16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endParaRPr lang="sk-SK" sz="1600" dirty="0"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sk-SK" sz="16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Intervaly </a:t>
            </a:r>
          </a:p>
        </p:txBody>
      </p:sp>
      <p:graphicFrame>
        <p:nvGraphicFramePr>
          <p:cNvPr id="17" name="Graf 16">
            <a:extLst>
              <a:ext uri="{FF2B5EF4-FFF2-40B4-BE49-F238E27FC236}">
                <a16:creationId xmlns:a16="http://schemas.microsoft.com/office/drawing/2014/main" id="{8CFA791B-5E60-B04C-8A8A-8F6252C24D7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6769026"/>
              </p:ext>
            </p:extLst>
          </p:nvPr>
        </p:nvGraphicFramePr>
        <p:xfrm>
          <a:off x="2389239" y="1736315"/>
          <a:ext cx="3510014" cy="21979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21" name="Obrázok 20">
            <a:extLst>
              <a:ext uri="{FF2B5EF4-FFF2-40B4-BE49-F238E27FC236}">
                <a16:creationId xmlns:a16="http://schemas.microsoft.com/office/drawing/2014/main" id="{BF3C991F-8A55-0A7E-C175-3CA6F57593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3190" y="1942662"/>
            <a:ext cx="2809875" cy="1704975"/>
          </a:xfrm>
          <a:prstGeom prst="rect">
            <a:avLst/>
          </a:prstGeom>
        </p:spPr>
      </p:pic>
      <p:pic>
        <p:nvPicPr>
          <p:cNvPr id="3" name="Obrázok 2">
            <a:extLst>
              <a:ext uri="{FF2B5EF4-FFF2-40B4-BE49-F238E27FC236}">
                <a16:creationId xmlns:a16="http://schemas.microsoft.com/office/drawing/2014/main" id="{E76E52C6-8C6B-069B-BBFE-EA9405720A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6390" y="4109446"/>
            <a:ext cx="25336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000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4"/>
          <p:cNvPicPr/>
          <p:nvPr/>
        </p:nvPicPr>
        <p:blipFill>
          <a:blip r:embed="rId3"/>
          <a:stretch/>
        </p:blipFill>
        <p:spPr>
          <a:xfrm>
            <a:off x="7613280" y="0"/>
            <a:ext cx="2463120" cy="819360"/>
          </a:xfrm>
          <a:prstGeom prst="rect">
            <a:avLst/>
          </a:prstGeom>
          <a:ln w="25560">
            <a:noFill/>
          </a:ln>
        </p:spPr>
      </p:pic>
      <p:sp>
        <p:nvSpPr>
          <p:cNvPr id="5" name="TextShape 1">
            <a:extLst>
              <a:ext uri="{FF2B5EF4-FFF2-40B4-BE49-F238E27FC236}">
                <a16:creationId xmlns:a16="http://schemas.microsoft.com/office/drawing/2014/main" id="{2BCA01DD-8A5B-0B04-3803-1887207CBF80}"/>
              </a:ext>
            </a:extLst>
          </p:cNvPr>
          <p:cNvSpPr/>
          <p:nvPr/>
        </p:nvSpPr>
        <p:spPr>
          <a:xfrm>
            <a:off x="109728" y="225720"/>
            <a:ext cx="7446874" cy="11129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lvl="1"/>
            <a:r>
              <a:rPr lang="sk-SK" sz="2000" b="1" spc="-1" dirty="0">
                <a:solidFill>
                  <a:srgbClr val="00008B"/>
                </a:solidFill>
                <a:cs typeface="Arial"/>
              </a:rPr>
              <a:t>5. Prístup k údajom</a:t>
            </a:r>
          </a:p>
          <a:p>
            <a:pPr lvl="1"/>
            <a:endParaRPr lang="sk-SK" sz="2000" b="1" spc="-1" dirty="0">
              <a:solidFill>
                <a:srgbClr val="00008B"/>
              </a:solidFill>
              <a:cs typeface="Arial"/>
            </a:endParaRPr>
          </a:p>
          <a:p>
            <a:pPr marL="457200" indent="-457200">
              <a:buAutoNum type="arabicPeriod" startAt="2"/>
            </a:pPr>
            <a:endParaRPr lang="en-US" sz="2000" b="1" spc="-1" dirty="0">
              <a:solidFill>
                <a:srgbClr val="00008B"/>
              </a:solidFill>
              <a:ea typeface="+mn-lt"/>
              <a:cs typeface="+mn-lt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7FAE0C5-D179-AD6B-CF15-A9DBE4698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" y="-3549445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AD30175-4226-32DB-077E-2EBEFA33A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" y="-3092245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Dopad otvorených dát (celkový počet bodov)</a:t>
            </a:r>
            <a:endParaRPr kumimoji="0" lang="sk-SK" altLang="sk-SK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|</a:t>
            </a:r>
            <a:endParaRPr kumimoji="0" lang="sk-SK" altLang="sk-SK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Kategórie</a:t>
            </a:r>
            <a:endParaRPr kumimoji="0" lang="sk-SK" altLang="sk-SK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|</a:t>
            </a:r>
            <a:endParaRPr kumimoji="0" lang="sk-SK" altLang="sk-SK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Indikátory</a:t>
            </a:r>
            <a:endParaRPr kumimoji="0" lang="sk-SK" altLang="sk-SK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|</a:t>
            </a:r>
            <a:endParaRPr kumimoji="0" lang="sk-SK" altLang="sk-SK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Metriky</a:t>
            </a:r>
            <a:r>
              <a:rPr kumimoji="0" lang="sk-SK" altLang="sk-SK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sk-SK" altLang="sk-S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Obrázok 9">
            <a:extLst>
              <a:ext uri="{FF2B5EF4-FFF2-40B4-BE49-F238E27FC236}">
                <a16:creationId xmlns:a16="http://schemas.microsoft.com/office/drawing/2014/main" id="{9597FEB9-0DE3-E8B2-CF2A-89AA9E9853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911" y="819360"/>
            <a:ext cx="6270507" cy="457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314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>
            <a:extLst>
              <a:ext uri="{FF2B5EF4-FFF2-40B4-BE49-F238E27FC236}">
                <a16:creationId xmlns:a16="http://schemas.microsoft.com/office/drawing/2014/main" id="{2BCA01DD-8A5B-0B04-3803-1887207CBF80}"/>
              </a:ext>
            </a:extLst>
          </p:cNvPr>
          <p:cNvSpPr/>
          <p:nvPr/>
        </p:nvSpPr>
        <p:spPr>
          <a:xfrm>
            <a:off x="109728" y="225720"/>
            <a:ext cx="7446874" cy="11129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lvl="1"/>
            <a:r>
              <a:rPr lang="sk-SK" sz="2000" b="1" spc="-1" dirty="0">
                <a:solidFill>
                  <a:srgbClr val="00008B"/>
                </a:solidFill>
                <a:cs typeface="Arial"/>
              </a:rPr>
              <a:t>6. Použitie</a:t>
            </a:r>
          </a:p>
          <a:p>
            <a:pPr lvl="1"/>
            <a:endParaRPr lang="sk-SK" sz="2000" b="1" spc="-1" dirty="0">
              <a:solidFill>
                <a:srgbClr val="00008B"/>
              </a:solidFill>
              <a:cs typeface="Arial"/>
            </a:endParaRPr>
          </a:p>
          <a:p>
            <a:pPr marL="457200" indent="-457200">
              <a:buAutoNum type="arabicPeriod" startAt="2"/>
            </a:pPr>
            <a:endParaRPr lang="en-US" sz="2000" b="1" spc="-1" dirty="0">
              <a:solidFill>
                <a:srgbClr val="00008B"/>
              </a:solidFill>
              <a:ea typeface="+mn-lt"/>
              <a:cs typeface="+mn-lt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7FAE0C5-D179-AD6B-CF15-A9DBE4698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" y="-3549445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AD30175-4226-32DB-077E-2EBEFA33A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" y="-3092245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Dopad otvorených dát (celkový počet bodov)</a:t>
            </a:r>
            <a:endParaRPr kumimoji="0" lang="sk-SK" altLang="sk-SK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|</a:t>
            </a:r>
            <a:endParaRPr kumimoji="0" lang="sk-SK" altLang="sk-SK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Kategórie</a:t>
            </a:r>
            <a:endParaRPr kumimoji="0" lang="sk-SK" altLang="sk-SK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|</a:t>
            </a:r>
            <a:endParaRPr kumimoji="0" lang="sk-SK" altLang="sk-SK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Indikátory</a:t>
            </a:r>
            <a:endParaRPr kumimoji="0" lang="sk-SK" altLang="sk-SK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|</a:t>
            </a:r>
            <a:endParaRPr kumimoji="0" lang="sk-SK" altLang="sk-SK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Metriky</a:t>
            </a:r>
            <a:r>
              <a:rPr kumimoji="0" lang="sk-SK" altLang="sk-SK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sk-SK" altLang="sk-S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Obrázok 2">
            <a:extLst>
              <a:ext uri="{FF2B5EF4-FFF2-40B4-BE49-F238E27FC236}">
                <a16:creationId xmlns:a16="http://schemas.microsoft.com/office/drawing/2014/main" id="{40A902D6-0B58-6572-AE7E-6CC738BB55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952" y="1338682"/>
            <a:ext cx="4366137" cy="2594371"/>
          </a:xfrm>
          <a:prstGeom prst="rect">
            <a:avLst/>
          </a:prstGeom>
        </p:spPr>
      </p:pic>
      <p:pic>
        <p:nvPicPr>
          <p:cNvPr id="8" name="Obrázok 7">
            <a:extLst>
              <a:ext uri="{FF2B5EF4-FFF2-40B4-BE49-F238E27FC236}">
                <a16:creationId xmlns:a16="http://schemas.microsoft.com/office/drawing/2014/main" id="{64C8CDD0-BC29-AE2A-D780-9B58E53777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952" y="3911604"/>
            <a:ext cx="4366137" cy="392105"/>
          </a:xfrm>
          <a:prstGeom prst="rect">
            <a:avLst/>
          </a:prstGeom>
        </p:spPr>
      </p:pic>
      <p:pic>
        <p:nvPicPr>
          <p:cNvPr id="11" name="Obrázok 10">
            <a:extLst>
              <a:ext uri="{FF2B5EF4-FFF2-40B4-BE49-F238E27FC236}">
                <a16:creationId xmlns:a16="http://schemas.microsoft.com/office/drawing/2014/main" id="{B59A5B8E-A735-6DF6-8045-6B98C5A6CD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0312" y="436482"/>
            <a:ext cx="4556464" cy="3052335"/>
          </a:xfrm>
          <a:prstGeom prst="rect">
            <a:avLst/>
          </a:prstGeom>
        </p:spPr>
      </p:pic>
      <p:pic>
        <p:nvPicPr>
          <p:cNvPr id="13" name="Obrázok 12">
            <a:extLst>
              <a:ext uri="{FF2B5EF4-FFF2-40B4-BE49-F238E27FC236}">
                <a16:creationId xmlns:a16="http://schemas.microsoft.com/office/drawing/2014/main" id="{B85BA93B-B63E-72A4-18A0-C610FE8029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40312" y="3465145"/>
            <a:ext cx="4558460" cy="183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973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Shape 1">
            <a:extLst>
              <a:ext uri="{FF2B5EF4-FFF2-40B4-BE49-F238E27FC236}">
                <a16:creationId xmlns:a16="http://schemas.microsoft.com/office/drawing/2014/main" id="{2BCA01DD-8A5B-0B04-3803-1887207CBF80}"/>
              </a:ext>
            </a:extLst>
          </p:cNvPr>
          <p:cNvSpPr/>
          <p:nvPr/>
        </p:nvSpPr>
        <p:spPr>
          <a:xfrm>
            <a:off x="109728" y="225720"/>
            <a:ext cx="7446874" cy="11129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lvl="1"/>
            <a:r>
              <a:rPr lang="sk-SK" sz="2000" b="1" spc="-1" dirty="0">
                <a:solidFill>
                  <a:srgbClr val="00008B"/>
                </a:solidFill>
                <a:cs typeface="Arial"/>
              </a:rPr>
              <a:t>7. Data </a:t>
            </a:r>
            <a:r>
              <a:rPr lang="sk-SK" sz="2000" b="1" spc="-1" dirty="0" err="1">
                <a:solidFill>
                  <a:srgbClr val="00008B"/>
                </a:solidFill>
                <a:cs typeface="Arial"/>
              </a:rPr>
              <a:t>governance</a:t>
            </a:r>
            <a:endParaRPr lang="sk-SK" sz="2000" b="1" spc="-1" dirty="0">
              <a:solidFill>
                <a:srgbClr val="00008B"/>
              </a:solidFill>
              <a:cs typeface="Arial"/>
            </a:endParaRPr>
          </a:p>
          <a:p>
            <a:pPr lvl="1"/>
            <a:endParaRPr lang="sk-SK" sz="2000" b="1" spc="-1" dirty="0">
              <a:solidFill>
                <a:srgbClr val="00008B"/>
              </a:solidFill>
              <a:cs typeface="Arial"/>
            </a:endParaRPr>
          </a:p>
          <a:p>
            <a:pPr marL="457200" indent="-457200">
              <a:buAutoNum type="arabicPeriod" startAt="2"/>
            </a:pPr>
            <a:endParaRPr lang="en-US" sz="2000" b="1" spc="-1" dirty="0">
              <a:solidFill>
                <a:srgbClr val="00008B"/>
              </a:solidFill>
              <a:ea typeface="+mn-lt"/>
              <a:cs typeface="+mn-lt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7FAE0C5-D179-AD6B-CF15-A9DBE46982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" y="-3549445"/>
            <a:ext cx="10080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sk-SK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DAD30175-4226-32DB-077E-2EBEFA33AE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728" y="-3092245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Dopad otvorených dát (celkový počet bodov)</a:t>
            </a:r>
            <a:endParaRPr kumimoji="0" lang="sk-SK" altLang="sk-SK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|</a:t>
            </a:r>
            <a:endParaRPr kumimoji="0" lang="sk-SK" altLang="sk-SK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Kategórie</a:t>
            </a:r>
            <a:endParaRPr kumimoji="0" lang="sk-SK" altLang="sk-SK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|</a:t>
            </a:r>
            <a:endParaRPr kumimoji="0" lang="sk-SK" altLang="sk-SK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Indikátory</a:t>
            </a:r>
            <a:endParaRPr kumimoji="0" lang="sk-SK" altLang="sk-SK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|</a:t>
            </a:r>
            <a:endParaRPr kumimoji="0" lang="sk-SK" altLang="sk-SK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k-SK" altLang="sk-SK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Metriky</a:t>
            </a:r>
            <a:r>
              <a:rPr kumimoji="0" lang="sk-SK" altLang="sk-SK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sk-SK" altLang="sk-SK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11F9EF2D-FBEC-68E0-4968-6D930C319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896" y="1524311"/>
            <a:ext cx="6140194" cy="142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802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AD57494D453A46ACCC22D13B8D93F5" ma:contentTypeVersion="8" ma:contentTypeDescription="Create a new document." ma:contentTypeScope="" ma:versionID="4ed9ea0fd2cc8f9dd972733d7e3354fe">
  <xsd:schema xmlns:xsd="http://www.w3.org/2001/XMLSchema" xmlns:xs="http://www.w3.org/2001/XMLSchema" xmlns:p="http://schemas.microsoft.com/office/2006/metadata/properties" xmlns:ns2="e5bceeee-e901-4be6-95ed-6e8fa9d0514d" targetNamespace="http://schemas.microsoft.com/office/2006/metadata/properties" ma:root="true" ma:fieldsID="d377eed2f523f731127bd3accac16f4f" ns2:_="">
    <xsd:import namespace="e5bceeee-e901-4be6-95ed-6e8fa9d0514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bceeee-e901-4be6-95ed-6e8fa9d051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1A0956F-DC72-4B29-97C3-C20D5D8DB69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94CDB61-1125-47CF-88C5-15A7F6FBD8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bceeee-e901-4be6-95ed-6e8fa9d051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22B5A2-E0DB-4995-B860-8A834CF4F950}">
  <ds:schemaRefs>
    <ds:schemaRef ds:uri="e5bceeee-e901-4be6-95ed-6e8fa9d0514d"/>
    <ds:schemaRef ds:uri="http://purl.org/dc/terms/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484</TotalTime>
  <Words>727</Words>
  <Application>Microsoft Office PowerPoint</Application>
  <PresentationFormat>Vlastná</PresentationFormat>
  <Paragraphs>204</Paragraphs>
  <Slides>17</Slides>
  <Notes>17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17</vt:i4>
      </vt:variant>
    </vt:vector>
  </HeadingPairs>
  <TitlesOfParts>
    <vt:vector size="23" baseType="lpstr">
      <vt:lpstr>Arial</vt:lpstr>
      <vt:lpstr>Calibri</vt:lpstr>
      <vt:lpstr>Symbol</vt:lpstr>
      <vt:lpstr>Verdana</vt:lpstr>
      <vt:lpstr>Wingdings</vt:lpstr>
      <vt:lpstr>Office Theme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Andrejkovič, Milan</dc:creator>
  <dc:description/>
  <cp:lastModifiedBy>Lukáš  Jankovič</cp:lastModifiedBy>
  <cp:revision>81</cp:revision>
  <dcterms:modified xsi:type="dcterms:W3CDTF">2023-06-19T08:30:19Z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0x0101003BAD57494D453A46ACCC22D13B8D93F5</vt:lpwstr>
  </property>
  <property fmtid="{D5CDD505-2E9C-101B-9397-08002B2CF9AE}" pid="3" name="PresentationFormat">
    <vt:lpwstr>Custom</vt:lpwstr>
  </property>
  <property fmtid="{D5CDD505-2E9C-101B-9397-08002B2CF9AE}" pid="4" name="Slides">
    <vt:i4>18</vt:i4>
  </property>
</Properties>
</file>