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309" r:id="rId6"/>
    <p:sldId id="301" r:id="rId7"/>
    <p:sldId id="257" r:id="rId8"/>
    <p:sldId id="302" r:id="rId9"/>
    <p:sldId id="310" r:id="rId10"/>
    <p:sldId id="315" r:id="rId11"/>
    <p:sldId id="316" r:id="rId12"/>
    <p:sldId id="314" r:id="rId13"/>
    <p:sldId id="311" r:id="rId14"/>
    <p:sldId id="300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4E7"/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768BB-AC02-48E6-9E1F-0FE9F6520C2D}" v="115" dt="2024-06-27T09:58:39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29" autoAdjust="0"/>
  </p:normalViewPr>
  <p:slideViewPr>
    <p:cSldViewPr snapToGrid="0">
      <p:cViewPr varScale="1">
        <p:scale>
          <a:sx n="57" d="100"/>
          <a:sy n="57" d="100"/>
        </p:scale>
        <p:origin x="1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68968A72-D0CC-4E0D-BA2B-F4F606862E4F}"/>
    <pc:docChg chg="undo custSel addSld delSld modSld sldOrd">
      <pc:chgData name="Lukáš  Jankovič" userId="397d1488-d21a-4189-8f28-73cd76dd24c3" providerId="ADAL" clId="{68968A72-D0CC-4E0D-BA2B-F4F606862E4F}" dt="2023-10-16T11:41:51.912" v="243"/>
      <pc:docMkLst>
        <pc:docMk/>
      </pc:docMkLst>
      <pc:sldChg chg="modSp mod ord">
        <pc:chgData name="Lukáš  Jankovič" userId="397d1488-d21a-4189-8f28-73cd76dd24c3" providerId="ADAL" clId="{68968A72-D0CC-4E0D-BA2B-F4F606862E4F}" dt="2023-10-16T11:41:51.912" v="243"/>
        <pc:sldMkLst>
          <pc:docMk/>
          <pc:sldMk cId="0" sldId="257"/>
        </pc:sldMkLst>
        <pc:spChg chg="mod">
          <ac:chgData name="Lukáš  Jankovič" userId="397d1488-d21a-4189-8f28-73cd76dd24c3" providerId="ADAL" clId="{68968A72-D0CC-4E0D-BA2B-F4F606862E4F}" dt="2023-10-05T17:10:13.291" v="241" actId="207"/>
          <ac:spMkLst>
            <pc:docMk/>
            <pc:sldMk cId="0" sldId="257"/>
            <ac:spMk id="4" creationId="{FCAE129B-A014-26AD-32AF-7F07D41A60EB}"/>
          </ac:spMkLst>
        </pc:spChg>
      </pc:sldChg>
      <pc:sldChg chg="addSp modSp mod">
        <pc:chgData name="Lukáš  Jankovič" userId="397d1488-d21a-4189-8f28-73cd76dd24c3" providerId="ADAL" clId="{68968A72-D0CC-4E0D-BA2B-F4F606862E4F}" dt="2023-10-05T13:42:17.503" v="208" actId="20577"/>
        <pc:sldMkLst>
          <pc:docMk/>
          <pc:sldMk cId="3185171087" sldId="301"/>
        </pc:sldMkLst>
        <pc:spChg chg="mod">
          <ac:chgData name="Lukáš  Jankovič" userId="397d1488-d21a-4189-8f28-73cd76dd24c3" providerId="ADAL" clId="{68968A72-D0CC-4E0D-BA2B-F4F606862E4F}" dt="2023-10-05T13:37:12.233" v="142" actId="14100"/>
          <ac:spMkLst>
            <pc:docMk/>
            <pc:sldMk cId="3185171087" sldId="301"/>
            <ac:spMk id="3" creationId="{DACBE09D-E351-A969-7A9B-55BF6D87FB78}"/>
          </ac:spMkLst>
        </pc:spChg>
        <pc:spChg chg="mod">
          <ac:chgData name="Lukáš  Jankovič" userId="397d1488-d21a-4189-8f28-73cd76dd24c3" providerId="ADAL" clId="{68968A72-D0CC-4E0D-BA2B-F4F606862E4F}" dt="2023-10-05T13:41:46.897" v="189" actId="1076"/>
          <ac:spMkLst>
            <pc:docMk/>
            <pc:sldMk cId="3185171087" sldId="301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68968A72-D0CC-4E0D-BA2B-F4F606862E4F}" dt="2023-10-05T13:42:17.503" v="208" actId="20577"/>
          <ac:spMkLst>
            <pc:docMk/>
            <pc:sldMk cId="3185171087" sldId="301"/>
            <ac:spMk id="6" creationId="{63519704-AFA7-62C8-D20A-FBEBEB1E86C6}"/>
          </ac:spMkLst>
        </pc:spChg>
        <pc:picChg chg="add mod modCrop">
          <ac:chgData name="Lukáš  Jankovič" userId="397d1488-d21a-4189-8f28-73cd76dd24c3" providerId="ADAL" clId="{68968A72-D0CC-4E0D-BA2B-F4F606862E4F}" dt="2023-10-05T13:41:53.095" v="191" actId="1076"/>
          <ac:picMkLst>
            <pc:docMk/>
            <pc:sldMk cId="3185171087" sldId="301"/>
            <ac:picMk id="4" creationId="{E5B1D918-0061-7D1B-A7F8-4DB15215CE61}"/>
          </ac:picMkLst>
        </pc:picChg>
        <pc:picChg chg="add mod">
          <ac:chgData name="Lukáš  Jankovič" userId="397d1488-d21a-4189-8f28-73cd76dd24c3" providerId="ADAL" clId="{68968A72-D0CC-4E0D-BA2B-F4F606862E4F}" dt="2023-10-05T13:42:10.179" v="196" actId="1038"/>
          <ac:picMkLst>
            <pc:docMk/>
            <pc:sldMk cId="3185171087" sldId="301"/>
            <ac:picMk id="7" creationId="{0542ECD8-2AB4-7B27-4A10-73E1EA14B2A8}"/>
          </ac:picMkLst>
        </pc:picChg>
      </pc:sldChg>
      <pc:sldChg chg="modSp mod">
        <pc:chgData name="Lukáš  Jankovič" userId="397d1488-d21a-4189-8f28-73cd76dd24c3" providerId="ADAL" clId="{68968A72-D0CC-4E0D-BA2B-F4F606862E4F}" dt="2023-10-05T13:44:32.153" v="240" actId="20577"/>
        <pc:sldMkLst>
          <pc:docMk/>
          <pc:sldMk cId="4006234724" sldId="302"/>
        </pc:sldMkLst>
        <pc:spChg chg="mod">
          <ac:chgData name="Lukáš  Jankovič" userId="397d1488-d21a-4189-8f28-73cd76dd24c3" providerId="ADAL" clId="{68968A72-D0CC-4E0D-BA2B-F4F606862E4F}" dt="2023-10-05T13:44:32.153" v="240" actId="20577"/>
          <ac:spMkLst>
            <pc:docMk/>
            <pc:sldMk cId="4006234724" sldId="302"/>
            <ac:spMk id="2" creationId="{6DE7E4CA-4326-8E64-3A1B-3162993C6378}"/>
          </ac:spMkLst>
        </pc:spChg>
      </pc:sldChg>
      <pc:sldChg chg="del">
        <pc:chgData name="Lukáš  Jankovič" userId="397d1488-d21a-4189-8f28-73cd76dd24c3" providerId="ADAL" clId="{68968A72-D0CC-4E0D-BA2B-F4F606862E4F}" dt="2023-10-05T13:34:27.529" v="116" actId="47"/>
        <pc:sldMkLst>
          <pc:docMk/>
          <pc:sldMk cId="3188000626" sldId="304"/>
        </pc:sldMkLst>
      </pc:sldChg>
      <pc:sldChg chg="add del">
        <pc:chgData name="Lukáš  Jankovič" userId="397d1488-d21a-4189-8f28-73cd76dd24c3" providerId="ADAL" clId="{68968A72-D0CC-4E0D-BA2B-F4F606862E4F}" dt="2023-10-05T13:34:39.298" v="118" actId="47"/>
        <pc:sldMkLst>
          <pc:docMk/>
          <pc:sldMk cId="3790314480" sldId="305"/>
        </pc:sldMkLst>
      </pc:sldChg>
      <pc:sldChg chg="modSp mod">
        <pc:chgData name="Lukáš  Jankovič" userId="397d1488-d21a-4189-8f28-73cd76dd24c3" providerId="ADAL" clId="{68968A72-D0CC-4E0D-BA2B-F4F606862E4F}" dt="2023-10-05T13:34:54.389" v="141" actId="20577"/>
        <pc:sldMkLst>
          <pc:docMk/>
          <pc:sldMk cId="3352973464" sldId="306"/>
        </pc:sldMkLst>
        <pc:spChg chg="mod">
          <ac:chgData name="Lukáš  Jankovič" userId="397d1488-d21a-4189-8f28-73cd76dd24c3" providerId="ADAL" clId="{68968A72-D0CC-4E0D-BA2B-F4F606862E4F}" dt="2023-10-05T13:34:54.389" v="141" actId="20577"/>
          <ac:spMkLst>
            <pc:docMk/>
            <pc:sldMk cId="3352973464" sldId="306"/>
            <ac:spMk id="5" creationId="{2BCA01DD-8A5B-0B04-3803-1887207CBF80}"/>
          </ac:spMkLst>
        </pc:spChg>
      </pc:sldChg>
      <pc:sldChg chg="del">
        <pc:chgData name="Lukáš  Jankovič" userId="397d1488-d21a-4189-8f28-73cd76dd24c3" providerId="ADAL" clId="{68968A72-D0CC-4E0D-BA2B-F4F606862E4F}" dt="2023-10-05T13:33:55.197" v="111" actId="47"/>
        <pc:sldMkLst>
          <pc:docMk/>
          <pc:sldMk cId="4126753748" sldId="310"/>
        </pc:sldMkLst>
      </pc:sldChg>
      <pc:sldChg chg="del">
        <pc:chgData name="Lukáš  Jankovič" userId="397d1488-d21a-4189-8f28-73cd76dd24c3" providerId="ADAL" clId="{68968A72-D0CC-4E0D-BA2B-F4F606862E4F}" dt="2023-10-05T13:33:59.312" v="112" actId="47"/>
        <pc:sldMkLst>
          <pc:docMk/>
          <pc:sldMk cId="2795330657" sldId="311"/>
        </pc:sldMkLst>
      </pc:sldChg>
      <pc:sldChg chg="del">
        <pc:chgData name="Lukáš  Jankovič" userId="397d1488-d21a-4189-8f28-73cd76dd24c3" providerId="ADAL" clId="{68968A72-D0CC-4E0D-BA2B-F4F606862E4F}" dt="2023-10-05T13:34:07.963" v="114" actId="47"/>
        <pc:sldMkLst>
          <pc:docMk/>
          <pc:sldMk cId="2137723139" sldId="312"/>
        </pc:sldMkLst>
      </pc:sldChg>
      <pc:sldChg chg="del">
        <pc:chgData name="Lukáš  Jankovič" userId="397d1488-d21a-4189-8f28-73cd76dd24c3" providerId="ADAL" clId="{68968A72-D0CC-4E0D-BA2B-F4F606862E4F}" dt="2023-10-05T13:34:04.610" v="113" actId="47"/>
        <pc:sldMkLst>
          <pc:docMk/>
          <pc:sldMk cId="3046384886" sldId="313"/>
        </pc:sldMkLst>
      </pc:sldChg>
      <pc:sldChg chg="del">
        <pc:chgData name="Lukáš  Jankovič" userId="397d1488-d21a-4189-8f28-73cd76dd24c3" providerId="ADAL" clId="{68968A72-D0CC-4E0D-BA2B-F4F606862E4F}" dt="2023-10-05T13:34:11.346" v="115" actId="47"/>
        <pc:sldMkLst>
          <pc:docMk/>
          <pc:sldMk cId="4127446653" sldId="314"/>
        </pc:sldMkLst>
      </pc:sldChg>
    </pc:docChg>
  </pc:docChgLst>
  <pc:docChgLst>
    <pc:chgData name="Lukáš  Jankovič" userId="397d1488-d21a-4189-8f28-73cd76dd24c3" providerId="ADAL" clId="{9A3768BB-AC02-48E6-9E1F-0FE9F6520C2D}"/>
    <pc:docChg chg="undo custSel addSld delSld modSld sldOrd modMainMaster">
      <pc:chgData name="Lukáš  Jankovič" userId="397d1488-d21a-4189-8f28-73cd76dd24c3" providerId="ADAL" clId="{9A3768BB-AC02-48E6-9E1F-0FE9F6520C2D}" dt="2024-06-27T09:59:10.229" v="3665" actId="20577"/>
      <pc:docMkLst>
        <pc:docMk/>
      </pc:docMkLst>
      <pc:sldChg chg="addSp delSp modSp mod setBg">
        <pc:chgData name="Lukáš  Jankovič" userId="397d1488-d21a-4189-8f28-73cd76dd24c3" providerId="ADAL" clId="{9A3768BB-AC02-48E6-9E1F-0FE9F6520C2D}" dt="2024-06-25T13:17:47.993" v="3004" actId="20577"/>
        <pc:sldMkLst>
          <pc:docMk/>
          <pc:sldMk cId="0" sldId="256"/>
        </pc:sldMkLst>
        <pc:spChg chg="mod">
          <ac:chgData name="Lukáš  Jankovič" userId="397d1488-d21a-4189-8f28-73cd76dd24c3" providerId="ADAL" clId="{9A3768BB-AC02-48E6-9E1F-0FE9F6520C2D}" dt="2024-06-25T12:19:31.668" v="1744" actId="14100"/>
          <ac:spMkLst>
            <pc:docMk/>
            <pc:sldMk cId="0" sldId="256"/>
            <ac:spMk id="3" creationId="{0A419B94-3C21-4417-BAD5-F876AE7A89F8}"/>
          </ac:spMkLst>
        </pc:spChg>
        <pc:spChg chg="del">
          <ac:chgData name="Lukáš  Jankovič" userId="397d1488-d21a-4189-8f28-73cd76dd24c3" providerId="ADAL" clId="{9A3768BB-AC02-48E6-9E1F-0FE9F6520C2D}" dt="2024-06-25T12:00:41.635" v="1536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Lukáš  Jankovič" userId="397d1488-d21a-4189-8f28-73cd76dd24c3" providerId="ADAL" clId="{9A3768BB-AC02-48E6-9E1F-0FE9F6520C2D}" dt="2024-06-25T12:00:47.877" v="1537" actId="478"/>
          <ac:spMkLst>
            <pc:docMk/>
            <pc:sldMk cId="0" sldId="256"/>
            <ac:spMk id="42" creationId="{00000000-0000-0000-0000-000000000000}"/>
          </ac:spMkLst>
        </pc:spChg>
        <pc:spChg chg="mod">
          <ac:chgData name="Lukáš  Jankovič" userId="397d1488-d21a-4189-8f28-73cd76dd24c3" providerId="ADAL" clId="{9A3768BB-AC02-48E6-9E1F-0FE9F6520C2D}" dt="2024-06-25T12:19:28.079" v="1743" actId="14100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9A3768BB-AC02-48E6-9E1F-0FE9F6520C2D}" dt="2024-06-25T13:17:47.993" v="3004" actId="20577"/>
          <ac:spMkLst>
            <pc:docMk/>
            <pc:sldMk cId="0" sldId="256"/>
            <ac:spMk id="45" creationId="{00000000-0000-0000-0000-000000000000}"/>
          </ac:spMkLst>
        </pc:spChg>
        <pc:picChg chg="add mod">
          <ac:chgData name="Lukáš  Jankovič" userId="397d1488-d21a-4189-8f28-73cd76dd24c3" providerId="ADAL" clId="{9A3768BB-AC02-48E6-9E1F-0FE9F6520C2D}" dt="2024-06-25T12:15:31.804" v="1647" actId="1076"/>
          <ac:picMkLst>
            <pc:docMk/>
            <pc:sldMk cId="0" sldId="256"/>
            <ac:picMk id="4" creationId="{4D0AEC63-F3C1-7329-C924-F9D83CE95ECE}"/>
          </ac:picMkLst>
        </pc:picChg>
        <pc:picChg chg="del">
          <ac:chgData name="Lukáš  Jankovič" userId="397d1488-d21a-4189-8f28-73cd76dd24c3" providerId="ADAL" clId="{9A3768BB-AC02-48E6-9E1F-0FE9F6520C2D}" dt="2024-06-25T12:00:56.260" v="1538" actId="478"/>
          <ac:picMkLst>
            <pc:docMk/>
            <pc:sldMk cId="0" sldId="256"/>
            <ac:picMk id="44" creationId="{00000000-0000-0000-0000-000000000000}"/>
          </ac:picMkLst>
        </pc:picChg>
      </pc:sldChg>
      <pc:sldChg chg="addSp delSp modSp mod setBg modNotesTx">
        <pc:chgData name="Lukáš  Jankovič" userId="397d1488-d21a-4189-8f28-73cd76dd24c3" providerId="ADAL" clId="{9A3768BB-AC02-48E6-9E1F-0FE9F6520C2D}" dt="2024-06-26T11:08:17.011" v="3642" actId="20577"/>
        <pc:sldMkLst>
          <pc:docMk/>
          <pc:sldMk cId="0" sldId="257"/>
        </pc:sldMkLst>
        <pc:spChg chg="add mod">
          <ac:chgData name="Lukáš  Jankovič" userId="397d1488-d21a-4189-8f28-73cd76dd24c3" providerId="ADAL" clId="{9A3768BB-AC02-48E6-9E1F-0FE9F6520C2D}" dt="2024-06-26T08:02:52.440" v="3357" actId="1076"/>
          <ac:spMkLst>
            <pc:docMk/>
            <pc:sldMk cId="0" sldId="257"/>
            <ac:spMk id="2" creationId="{7A9A1696-48FA-4FA2-0BE3-BD27F4FF9E46}"/>
          </ac:spMkLst>
        </pc:spChg>
        <pc:spChg chg="del">
          <ac:chgData name="Lukáš  Jankovič" userId="397d1488-d21a-4189-8f28-73cd76dd24c3" providerId="ADAL" clId="{9A3768BB-AC02-48E6-9E1F-0FE9F6520C2D}" dt="2024-06-25T09:49:16.850" v="633" actId="478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9A3768BB-AC02-48E6-9E1F-0FE9F6520C2D}" dt="2024-06-25T09:49:11.267" v="632" actId="20577"/>
          <ac:spMkLst>
            <pc:docMk/>
            <pc:sldMk cId="0" sldId="257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9A3768BB-AC02-48E6-9E1F-0FE9F6520C2D}" dt="2024-06-25T09:57:14.688" v="657" actId="1076"/>
          <ac:picMkLst>
            <pc:docMk/>
            <pc:sldMk cId="0" sldId="257"/>
            <ac:picMk id="6" creationId="{BADE6823-DCAA-A208-9410-2C6B62AFC3F1}"/>
          </ac:picMkLst>
        </pc:picChg>
        <pc:picChg chg="add mod modCrop">
          <ac:chgData name="Lukáš  Jankovič" userId="397d1488-d21a-4189-8f28-73cd76dd24c3" providerId="ADAL" clId="{9A3768BB-AC02-48E6-9E1F-0FE9F6520C2D}" dt="2024-06-25T09:57:03.919" v="654" actId="1076"/>
          <ac:picMkLst>
            <pc:docMk/>
            <pc:sldMk cId="0" sldId="257"/>
            <ac:picMk id="8" creationId="{1D3AA074-7465-AF86-5FF8-541A573EE614}"/>
          </ac:picMkLst>
        </pc:picChg>
        <pc:picChg chg="add mod">
          <ac:chgData name="Lukáš  Jankovič" userId="397d1488-d21a-4189-8f28-73cd76dd24c3" providerId="ADAL" clId="{9A3768BB-AC02-48E6-9E1F-0FE9F6520C2D}" dt="2024-06-25T09:57:10.948" v="656" actId="1076"/>
          <ac:picMkLst>
            <pc:docMk/>
            <pc:sldMk cId="0" sldId="257"/>
            <ac:picMk id="10" creationId="{3FF643A0-9DC7-AC69-6B5B-0439B3D783A3}"/>
          </ac:picMkLst>
        </pc:picChg>
        <pc:picChg chg="del">
          <ac:chgData name="Lukáš  Jankovič" userId="397d1488-d21a-4189-8f28-73cd76dd24c3" providerId="ADAL" clId="{9A3768BB-AC02-48E6-9E1F-0FE9F6520C2D}" dt="2024-06-25T12:18:35.564" v="1738" actId="478"/>
          <ac:picMkLst>
            <pc:docMk/>
            <pc:sldMk cId="0" sldId="257"/>
            <ac:picMk id="48" creationId="{00000000-0000-0000-0000-000000000000}"/>
          </ac:picMkLst>
        </pc:picChg>
      </pc:sldChg>
      <pc:sldChg chg="delSp modSp mod setBg">
        <pc:chgData name="Lukáš  Jankovič" userId="397d1488-d21a-4189-8f28-73cd76dd24c3" providerId="ADAL" clId="{9A3768BB-AC02-48E6-9E1F-0FE9F6520C2D}" dt="2024-06-25T12:18:51.479" v="1741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9A3768BB-AC02-48E6-9E1F-0FE9F6520C2D}" dt="2024-06-25T11:17:14.150" v="1311" actId="20577"/>
          <ac:spMkLst>
            <pc:docMk/>
            <pc:sldMk cId="2814760506" sldId="300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9A3768BB-AC02-48E6-9E1F-0FE9F6520C2D}" dt="2024-06-25T12:18:51.479" v="1741" actId="478"/>
          <ac:picMkLst>
            <pc:docMk/>
            <pc:sldMk cId="2814760506" sldId="300"/>
            <ac:picMk id="48" creationId="{00000000-0000-0000-0000-000000000000}"/>
          </ac:picMkLst>
        </pc:picChg>
      </pc:sldChg>
      <pc:sldChg chg="addSp delSp modSp mod setBg modNotesTx">
        <pc:chgData name="Lukáš  Jankovič" userId="397d1488-d21a-4189-8f28-73cd76dd24c3" providerId="ADAL" clId="{9A3768BB-AC02-48E6-9E1F-0FE9F6520C2D}" dt="2024-06-26T11:04:45.985" v="3377" actId="20577"/>
        <pc:sldMkLst>
          <pc:docMk/>
          <pc:sldMk cId="3185171087" sldId="301"/>
        </pc:sldMkLst>
        <pc:spChg chg="mod">
          <ac:chgData name="Lukáš  Jankovič" userId="397d1488-d21a-4189-8f28-73cd76dd24c3" providerId="ADAL" clId="{9A3768BB-AC02-48E6-9E1F-0FE9F6520C2D}" dt="2024-06-25T09:48:19.632" v="581" actId="313"/>
          <ac:spMkLst>
            <pc:docMk/>
            <pc:sldMk cId="3185171087" sldId="301"/>
            <ac:spMk id="3" creationId="{DACBE09D-E351-A969-7A9B-55BF6D87FB78}"/>
          </ac:spMkLst>
        </pc:spChg>
        <pc:spChg chg="mod">
          <ac:chgData name="Lukáš  Jankovič" userId="397d1488-d21a-4189-8f28-73cd76dd24c3" providerId="ADAL" clId="{9A3768BB-AC02-48E6-9E1F-0FE9F6520C2D}" dt="2024-06-25T09:09:37.824" v="131" actId="20577"/>
          <ac:spMkLst>
            <pc:docMk/>
            <pc:sldMk cId="3185171087" sldId="301"/>
            <ac:spMk id="5" creationId="{2BCA01DD-8A5B-0B04-3803-1887207CBF80}"/>
          </ac:spMkLst>
        </pc:spChg>
        <pc:spChg chg="del">
          <ac:chgData name="Lukáš  Jankovič" userId="397d1488-d21a-4189-8f28-73cd76dd24c3" providerId="ADAL" clId="{9A3768BB-AC02-48E6-9E1F-0FE9F6520C2D}" dt="2024-06-25T09:09:44.340" v="134" actId="478"/>
          <ac:spMkLst>
            <pc:docMk/>
            <pc:sldMk cId="3185171087" sldId="301"/>
            <ac:spMk id="6" creationId="{63519704-AFA7-62C8-D20A-FBEBEB1E86C6}"/>
          </ac:spMkLst>
        </pc:spChg>
        <pc:picChg chg="del">
          <ac:chgData name="Lukáš  Jankovič" userId="397d1488-d21a-4189-8f28-73cd76dd24c3" providerId="ADAL" clId="{9A3768BB-AC02-48E6-9E1F-0FE9F6520C2D}" dt="2024-06-25T09:09:41.675" v="133" actId="478"/>
          <ac:picMkLst>
            <pc:docMk/>
            <pc:sldMk cId="3185171087" sldId="301"/>
            <ac:picMk id="4" creationId="{E5B1D918-0061-7D1B-A7F8-4DB15215CE61}"/>
          </ac:picMkLst>
        </pc:picChg>
        <pc:picChg chg="del">
          <ac:chgData name="Lukáš  Jankovič" userId="397d1488-d21a-4189-8f28-73cd76dd24c3" providerId="ADAL" clId="{9A3768BB-AC02-48E6-9E1F-0FE9F6520C2D}" dt="2024-06-25T09:09:40.237" v="132" actId="478"/>
          <ac:picMkLst>
            <pc:docMk/>
            <pc:sldMk cId="3185171087" sldId="301"/>
            <ac:picMk id="7" creationId="{0542ECD8-2AB4-7B27-4A10-73E1EA14B2A8}"/>
          </ac:picMkLst>
        </pc:picChg>
        <pc:picChg chg="add mod">
          <ac:chgData name="Lukáš  Jankovič" userId="397d1488-d21a-4189-8f28-73cd76dd24c3" providerId="ADAL" clId="{9A3768BB-AC02-48E6-9E1F-0FE9F6520C2D}" dt="2024-06-25T09:11:12.268" v="258" actId="1076"/>
          <ac:picMkLst>
            <pc:docMk/>
            <pc:sldMk cId="3185171087" sldId="301"/>
            <ac:picMk id="8" creationId="{D4A497ED-AADB-A93F-B5B9-F6B142AF884E}"/>
          </ac:picMkLst>
        </pc:picChg>
        <pc:picChg chg="del">
          <ac:chgData name="Lukáš  Jankovič" userId="397d1488-d21a-4189-8f28-73cd76dd24c3" providerId="ADAL" clId="{9A3768BB-AC02-48E6-9E1F-0FE9F6520C2D}" dt="2024-06-25T12:18:32.372" v="1737" actId="478"/>
          <ac:picMkLst>
            <pc:docMk/>
            <pc:sldMk cId="3185171087" sldId="301"/>
            <ac:picMk id="48" creationId="{00000000-0000-0000-0000-000000000000}"/>
          </ac:picMkLst>
        </pc:picChg>
      </pc:sldChg>
      <pc:sldChg chg="addSp delSp modSp mod modNotesTx">
        <pc:chgData name="Lukáš  Jankovič" userId="397d1488-d21a-4189-8f28-73cd76dd24c3" providerId="ADAL" clId="{9A3768BB-AC02-48E6-9E1F-0FE9F6520C2D}" dt="2024-06-26T11:18:44.734" v="3659" actId="20577"/>
        <pc:sldMkLst>
          <pc:docMk/>
          <pc:sldMk cId="4006234724" sldId="302"/>
        </pc:sldMkLst>
        <pc:spChg chg="mod">
          <ac:chgData name="Lukáš  Jankovič" userId="397d1488-d21a-4189-8f28-73cd76dd24c3" providerId="ADAL" clId="{9A3768BB-AC02-48E6-9E1F-0FE9F6520C2D}" dt="2024-06-26T11:06:38.520" v="3566" actId="313"/>
          <ac:spMkLst>
            <pc:docMk/>
            <pc:sldMk cId="4006234724" sldId="302"/>
            <ac:spMk id="2" creationId="{6DE7E4CA-4326-8E64-3A1B-3162993C6378}"/>
          </ac:spMkLst>
        </pc:spChg>
        <pc:spChg chg="mod">
          <ac:chgData name="Lukáš  Jankovič" userId="397d1488-d21a-4189-8f28-73cd76dd24c3" providerId="ADAL" clId="{9A3768BB-AC02-48E6-9E1F-0FE9F6520C2D}" dt="2024-06-25T11:19:56.473" v="1313" actId="20577"/>
          <ac:spMkLst>
            <pc:docMk/>
            <pc:sldMk cId="4006234724" sldId="302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9A3768BB-AC02-48E6-9E1F-0FE9F6520C2D}" dt="2024-06-25T11:41:29.058" v="1411" actId="1076"/>
          <ac:picMkLst>
            <pc:docMk/>
            <pc:sldMk cId="4006234724" sldId="302"/>
            <ac:picMk id="4" creationId="{31121488-2D3A-DEBA-C757-08BAE2C1BAEE}"/>
          </ac:picMkLst>
        </pc:picChg>
        <pc:picChg chg="del">
          <ac:chgData name="Lukáš  Jankovič" userId="397d1488-d21a-4189-8f28-73cd76dd24c3" providerId="ADAL" clId="{9A3768BB-AC02-48E6-9E1F-0FE9F6520C2D}" dt="2024-06-25T12:18:43.090" v="1739" actId="478"/>
          <ac:picMkLst>
            <pc:docMk/>
            <pc:sldMk cId="4006234724" sldId="302"/>
            <ac:picMk id="48" creationId="{00000000-0000-0000-0000-000000000000}"/>
          </ac:picMkLst>
        </pc:picChg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4043771798" sldId="303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790314480" sldId="305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352973464" sldId="306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504802181" sldId="307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1752742086" sldId="308"/>
        </pc:sldMkLst>
      </pc:sldChg>
      <pc:sldChg chg="addSp delSp modSp mod ord setBg">
        <pc:chgData name="Lukáš  Jankovič" userId="397d1488-d21a-4189-8f28-73cd76dd24c3" providerId="ADAL" clId="{9A3768BB-AC02-48E6-9E1F-0FE9F6520C2D}" dt="2024-06-25T13:20:15.067" v="3227" actId="313"/>
        <pc:sldMkLst>
          <pc:docMk/>
          <pc:sldMk cId="3662789076" sldId="309"/>
        </pc:sldMkLst>
        <pc:spChg chg="ord">
          <ac:chgData name="Lukáš  Jankovič" userId="397d1488-d21a-4189-8f28-73cd76dd24c3" providerId="ADAL" clId="{9A3768BB-AC02-48E6-9E1F-0FE9F6520C2D}" dt="2024-06-25T09:41:51.189" v="329" actId="26606"/>
          <ac:spMkLst>
            <pc:docMk/>
            <pc:sldMk cId="3662789076" sldId="309"/>
            <ac:spMk id="4" creationId="{47FAE0C5-D179-AD6B-CF15-A9DBE46982CA}"/>
          </ac:spMkLst>
        </pc:spChg>
        <pc:spChg chg="mod">
          <ac:chgData name="Lukáš  Jankovič" userId="397d1488-d21a-4189-8f28-73cd76dd24c3" providerId="ADAL" clId="{9A3768BB-AC02-48E6-9E1F-0FE9F6520C2D}" dt="2024-06-25T09:41:51.189" v="329" actId="26606"/>
          <ac:spMkLst>
            <pc:docMk/>
            <pc:sldMk cId="3662789076" sldId="309"/>
            <ac:spMk id="5" creationId="{2BCA01DD-8A5B-0B04-3803-1887207CBF80}"/>
          </ac:spMkLst>
        </pc:spChg>
        <pc:spChg chg="mod">
          <ac:chgData name="Lukáš  Jankovič" userId="397d1488-d21a-4189-8f28-73cd76dd24c3" providerId="ADAL" clId="{9A3768BB-AC02-48E6-9E1F-0FE9F6520C2D}" dt="2024-06-25T13:20:15.067" v="3227" actId="313"/>
          <ac:spMkLst>
            <pc:docMk/>
            <pc:sldMk cId="3662789076" sldId="309"/>
            <ac:spMk id="6" creationId="{3BD3F524-6C63-85C6-F398-71A9842506D1}"/>
          </ac:spMkLst>
        </pc:spChg>
        <pc:spChg chg="add del">
          <ac:chgData name="Lukáš  Jankovič" userId="397d1488-d21a-4189-8f28-73cd76dd24c3" providerId="ADAL" clId="{9A3768BB-AC02-48E6-9E1F-0FE9F6520C2D}" dt="2024-06-25T09:41:51.189" v="329" actId="26606"/>
          <ac:spMkLst>
            <pc:docMk/>
            <pc:sldMk cId="3662789076" sldId="309"/>
            <ac:spMk id="12" creationId="{AE3A741D-C19B-960A-5803-1C5887147820}"/>
          </ac:spMkLst>
        </pc:spChg>
        <pc:spChg chg="add del">
          <ac:chgData name="Lukáš  Jankovič" userId="397d1488-d21a-4189-8f28-73cd76dd24c3" providerId="ADAL" clId="{9A3768BB-AC02-48E6-9E1F-0FE9F6520C2D}" dt="2024-06-25T09:41:51.189" v="329" actId="26606"/>
          <ac:spMkLst>
            <pc:docMk/>
            <pc:sldMk cId="3662789076" sldId="309"/>
            <ac:spMk id="14" creationId="{DC39DE25-0E4E-0AA7-0932-1D78C2372786}"/>
          </ac:spMkLst>
        </pc:spChg>
        <pc:spChg chg="add del">
          <ac:chgData name="Lukáš  Jankovič" userId="397d1488-d21a-4189-8f28-73cd76dd24c3" providerId="ADAL" clId="{9A3768BB-AC02-48E6-9E1F-0FE9F6520C2D}" dt="2024-06-25T09:41:51.189" v="329" actId="26606"/>
          <ac:spMkLst>
            <pc:docMk/>
            <pc:sldMk cId="3662789076" sldId="309"/>
            <ac:spMk id="16" creationId="{8D6EA299-0840-6DEA-E670-C49AEBC87E89}"/>
          </ac:spMkLst>
        </pc:spChg>
        <pc:picChg chg="add del mod">
          <ac:chgData name="Lukáš  Jankovič" userId="397d1488-d21a-4189-8f28-73cd76dd24c3" providerId="ADAL" clId="{9A3768BB-AC02-48E6-9E1F-0FE9F6520C2D}" dt="2024-06-25T09:36:48.921" v="327" actId="478"/>
          <ac:picMkLst>
            <pc:docMk/>
            <pc:sldMk cId="3662789076" sldId="309"/>
            <ac:picMk id="3" creationId="{BB0ED70F-7DC8-FA2A-43D1-1FD79D9B6B45}"/>
          </ac:picMkLst>
        </pc:picChg>
        <pc:picChg chg="add del mod">
          <ac:chgData name="Lukáš  Jankovič" userId="397d1488-d21a-4189-8f28-73cd76dd24c3" providerId="ADAL" clId="{9A3768BB-AC02-48E6-9E1F-0FE9F6520C2D}" dt="2024-06-25T12:01:00.362" v="1539" actId="478"/>
          <ac:picMkLst>
            <pc:docMk/>
            <pc:sldMk cId="3662789076" sldId="309"/>
            <ac:picMk id="7" creationId="{9022482F-B58B-6580-EDBB-19013E05A2B4}"/>
          </ac:picMkLst>
        </pc:picChg>
        <pc:picChg chg="add del">
          <ac:chgData name="Lukáš  Jankovič" userId="397d1488-d21a-4189-8f28-73cd76dd24c3" providerId="ADAL" clId="{9A3768BB-AC02-48E6-9E1F-0FE9F6520C2D}" dt="2024-06-25T09:41:51.189" v="329" actId="26606"/>
          <ac:picMkLst>
            <pc:docMk/>
            <pc:sldMk cId="3662789076" sldId="309"/>
            <ac:picMk id="8" creationId="{99C63177-9F7F-C539-B25D-4C45FABEAA46}"/>
          </ac:picMkLst>
        </pc:picChg>
      </pc:sldChg>
      <pc:sldChg chg="addSp delSp modSp add mod">
        <pc:chgData name="Lukáš  Jankovič" userId="397d1488-d21a-4189-8f28-73cd76dd24c3" providerId="ADAL" clId="{9A3768BB-AC02-48E6-9E1F-0FE9F6520C2D}" dt="2024-06-25T13:21:29.205" v="3241" actId="20577"/>
        <pc:sldMkLst>
          <pc:docMk/>
          <pc:sldMk cId="2501052187" sldId="310"/>
        </pc:sldMkLst>
        <pc:spChg chg="mod">
          <ac:chgData name="Lukáš  Jankovič" userId="397d1488-d21a-4189-8f28-73cd76dd24c3" providerId="ADAL" clId="{9A3768BB-AC02-48E6-9E1F-0FE9F6520C2D}" dt="2024-06-25T13:21:29.205" v="3241" actId="20577"/>
          <ac:spMkLst>
            <pc:docMk/>
            <pc:sldMk cId="2501052187" sldId="310"/>
            <ac:spMk id="2" creationId="{6DE7E4CA-4326-8E64-3A1B-3162993C6378}"/>
          </ac:spMkLst>
        </pc:spChg>
        <pc:spChg chg="add mod">
          <ac:chgData name="Lukáš  Jankovič" userId="397d1488-d21a-4189-8f28-73cd76dd24c3" providerId="ADAL" clId="{9A3768BB-AC02-48E6-9E1F-0FE9F6520C2D}" dt="2024-06-25T12:39:25.156" v="2655" actId="122"/>
          <ac:spMkLst>
            <pc:docMk/>
            <pc:sldMk cId="2501052187" sldId="310"/>
            <ac:spMk id="3" creationId="{1CD06B60-7BB4-0196-823B-DF269996D394}"/>
          </ac:spMkLst>
        </pc:spChg>
        <pc:spChg chg="mod">
          <ac:chgData name="Lukáš  Jankovič" userId="397d1488-d21a-4189-8f28-73cd76dd24c3" providerId="ADAL" clId="{9A3768BB-AC02-48E6-9E1F-0FE9F6520C2D}" dt="2024-06-25T12:20:17.671" v="1796" actId="20577"/>
          <ac:spMkLst>
            <pc:docMk/>
            <pc:sldMk cId="2501052187" sldId="310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9A3768BB-AC02-48E6-9E1F-0FE9F6520C2D}" dt="2024-06-25T12:39:21.838" v="2654" actId="122"/>
          <ac:spMkLst>
            <pc:docMk/>
            <pc:sldMk cId="2501052187" sldId="310"/>
            <ac:spMk id="7" creationId="{8B2F983C-A236-DC4C-0311-F47DA55B1F6B}"/>
          </ac:spMkLst>
        </pc:spChg>
        <pc:picChg chg="del">
          <ac:chgData name="Lukáš  Jankovič" userId="397d1488-d21a-4189-8f28-73cd76dd24c3" providerId="ADAL" clId="{9A3768BB-AC02-48E6-9E1F-0FE9F6520C2D}" dt="2024-06-25T12:13:21.461" v="1595" actId="478"/>
          <ac:picMkLst>
            <pc:docMk/>
            <pc:sldMk cId="2501052187" sldId="310"/>
            <ac:picMk id="4" creationId="{31121488-2D3A-DEBA-C757-08BAE2C1BAEE}"/>
          </ac:picMkLst>
        </pc:picChg>
        <pc:picChg chg="del">
          <ac:chgData name="Lukáš  Jankovič" userId="397d1488-d21a-4189-8f28-73cd76dd24c3" providerId="ADAL" clId="{9A3768BB-AC02-48E6-9E1F-0FE9F6520C2D}" dt="2024-06-25T12:18:47.355" v="1740" actId="478"/>
          <ac:picMkLst>
            <pc:docMk/>
            <pc:sldMk cId="2501052187" sldId="310"/>
            <ac:picMk id="48" creationId="{00000000-0000-0000-0000-000000000000}"/>
          </ac:picMkLst>
        </pc:picChg>
      </pc:sldChg>
      <pc:sldChg chg="delSp modSp add mod">
        <pc:chgData name="Lukáš  Jankovič" userId="397d1488-d21a-4189-8f28-73cd76dd24c3" providerId="ADAL" clId="{9A3768BB-AC02-48E6-9E1F-0FE9F6520C2D}" dt="2024-06-27T09:59:10.229" v="3665" actId="20577"/>
        <pc:sldMkLst>
          <pc:docMk/>
          <pc:sldMk cId="4194393112" sldId="311"/>
        </pc:sldMkLst>
        <pc:spChg chg="mod">
          <ac:chgData name="Lukáš  Jankovič" userId="397d1488-d21a-4189-8f28-73cd76dd24c3" providerId="ADAL" clId="{9A3768BB-AC02-48E6-9E1F-0FE9F6520C2D}" dt="2024-06-25T13:22:05.048" v="3268" actId="20577"/>
          <ac:spMkLst>
            <pc:docMk/>
            <pc:sldMk cId="4194393112" sldId="311"/>
            <ac:spMk id="2" creationId="{6DE7E4CA-4326-8E64-3A1B-3162993C6378}"/>
          </ac:spMkLst>
        </pc:spChg>
        <pc:spChg chg="del mod">
          <ac:chgData name="Lukáš  Jankovič" userId="397d1488-d21a-4189-8f28-73cd76dd24c3" providerId="ADAL" clId="{9A3768BB-AC02-48E6-9E1F-0FE9F6520C2D}" dt="2024-06-25T13:03:34.194" v="2843" actId="478"/>
          <ac:spMkLst>
            <pc:docMk/>
            <pc:sldMk cId="4194393112" sldId="311"/>
            <ac:spMk id="3" creationId="{1CD06B60-7BB4-0196-823B-DF269996D394}"/>
          </ac:spMkLst>
        </pc:spChg>
        <pc:spChg chg="mod">
          <ac:chgData name="Lukáš  Jankovič" userId="397d1488-d21a-4189-8f28-73cd76dd24c3" providerId="ADAL" clId="{9A3768BB-AC02-48E6-9E1F-0FE9F6520C2D}" dt="2024-06-27T09:59:10.229" v="3665" actId="20577"/>
          <ac:spMkLst>
            <pc:docMk/>
            <pc:sldMk cId="4194393112" sldId="311"/>
            <ac:spMk id="5" creationId="{2BCA01DD-8A5B-0B04-3803-1887207CBF80}"/>
          </ac:spMkLst>
        </pc:spChg>
        <pc:spChg chg="del">
          <ac:chgData name="Lukáš  Jankovič" userId="397d1488-d21a-4189-8f28-73cd76dd24c3" providerId="ADAL" clId="{9A3768BB-AC02-48E6-9E1F-0FE9F6520C2D}" dt="2024-06-25T13:03:37.462" v="2844" actId="478"/>
          <ac:spMkLst>
            <pc:docMk/>
            <pc:sldMk cId="4194393112" sldId="311"/>
            <ac:spMk id="7" creationId="{8B2F983C-A236-DC4C-0311-F47DA55B1F6B}"/>
          </ac:spMkLst>
        </pc:spChg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595540115" sldId="314"/>
        </pc:sldMkLst>
      </pc:sldChg>
      <pc:sldChg chg="modSp add mod">
        <pc:chgData name="Lukáš  Jankovič" userId="397d1488-d21a-4189-8f28-73cd76dd24c3" providerId="ADAL" clId="{9A3768BB-AC02-48E6-9E1F-0FE9F6520C2D}" dt="2024-06-27T09:59:00.140" v="3663" actId="20577"/>
        <pc:sldMkLst>
          <pc:docMk/>
          <pc:sldMk cId="2781685015" sldId="315"/>
        </pc:sldMkLst>
        <pc:spChg chg="mod">
          <ac:chgData name="Lukáš  Jankovič" userId="397d1488-d21a-4189-8f28-73cd76dd24c3" providerId="ADAL" clId="{9A3768BB-AC02-48E6-9E1F-0FE9F6520C2D}" dt="2024-06-27T09:59:00.140" v="3663" actId="20577"/>
          <ac:spMkLst>
            <pc:docMk/>
            <pc:sldMk cId="2781685015" sldId="315"/>
            <ac:spMk id="4" creationId="{00000000-0000-0000-0000-000000000000}"/>
          </ac:spMkLst>
        </pc:spChg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3918428493" sldId="316"/>
        </pc:sldMkLst>
      </pc:sldChg>
      <pc:sldMasterChg chg="setBg modSldLayout">
        <pc:chgData name="Lukáš  Jankovič" userId="397d1488-d21a-4189-8f28-73cd76dd24c3" providerId="ADAL" clId="{9A3768BB-AC02-48E6-9E1F-0FE9F6520C2D}" dt="2024-06-25T12:18:17.398" v="1736"/>
        <pc:sldMasterMkLst>
          <pc:docMk/>
          <pc:sldMasterMk cId="0" sldId="2147483648"/>
        </pc:sldMasterMkLst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Lukáš  Jankovič" userId="397d1488-d21a-4189-8f28-73cd76dd24c3" providerId="ADAL" clId="{E2B38741-8EE3-42D1-8357-9C9DFFBD7045}"/>
    <pc:docChg chg="custSel addSld delSld modSld">
      <pc:chgData name="Lukáš  Jankovič" userId="397d1488-d21a-4189-8f28-73cd76dd24c3" providerId="ADAL" clId="{E2B38741-8EE3-42D1-8357-9C9DFFBD7045}" dt="2023-03-15T13:54:36.464" v="1045" actId="20577"/>
      <pc:docMkLst>
        <pc:docMk/>
      </pc:docMkLst>
      <pc:sldChg chg="addSp modSp mod">
        <pc:chgData name="Lukáš  Jankovič" userId="397d1488-d21a-4189-8f28-73cd76dd24c3" providerId="ADAL" clId="{E2B38741-8EE3-42D1-8357-9C9DFFBD7045}" dt="2023-03-15T13:01:32.934" v="1016" actId="1036"/>
        <pc:sldMkLst>
          <pc:docMk/>
          <pc:sldMk cId="0" sldId="256"/>
        </pc:sldMkLst>
        <pc:spChg chg="add mod">
          <ac:chgData name="Lukáš  Jankovič" userId="397d1488-d21a-4189-8f28-73cd76dd24c3" providerId="ADAL" clId="{E2B38741-8EE3-42D1-8357-9C9DFFBD7045}" dt="2023-03-15T13:01:32.934" v="1016" actId="1036"/>
          <ac:spMkLst>
            <pc:docMk/>
            <pc:sldMk cId="0" sldId="256"/>
            <ac:spMk id="3" creationId="{0A419B94-3C21-4417-BAD5-F876AE7A89F8}"/>
          </ac:spMkLst>
        </pc:spChg>
        <pc:spChg chg="mod">
          <ac:chgData name="Lukáš  Jankovič" userId="397d1488-d21a-4189-8f28-73cd76dd24c3" providerId="ADAL" clId="{E2B38741-8EE3-42D1-8357-9C9DFFBD7045}" dt="2023-03-13T13:09:53.640" v="65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 mod modNotesTx">
        <pc:chgData name="Lukáš  Jankovič" userId="397d1488-d21a-4189-8f28-73cd76dd24c3" providerId="ADAL" clId="{E2B38741-8EE3-42D1-8357-9C9DFFBD7045}" dt="2023-03-15T13:54:36.464" v="1045" actId="20577"/>
        <pc:sldMkLst>
          <pc:docMk/>
          <pc:sldMk cId="0" sldId="257"/>
        </pc:sldMkLst>
        <pc:spChg chg="mod">
          <ac:chgData name="Lukáš  Jankovič" userId="397d1488-d21a-4189-8f28-73cd76dd24c3" providerId="ADAL" clId="{E2B38741-8EE3-42D1-8357-9C9DFFBD7045}" dt="2023-03-15T13:54:36.464" v="1045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E2B38741-8EE3-42D1-8357-9C9DFFBD7045}" dt="2023-03-13T13:26:44.103" v="469" actId="5793"/>
          <ac:spMkLst>
            <pc:docMk/>
            <pc:sldMk cId="0" sldId="257"/>
            <ac:spMk id="5" creationId="{2BCA01DD-8A5B-0B04-3803-1887207CBF80}"/>
          </ac:spMkLst>
        </pc:spChg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78043490" sldId="29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E2B38741-8EE3-42D1-8357-9C9DFFBD7045}" dt="2023-03-15T13:17:35.088" v="1043" actId="20577"/>
        <pc:sldMkLst>
          <pc:docMk/>
          <pc:sldMk cId="3185171087" sldId="301"/>
        </pc:sldMkLst>
        <pc:spChg chg="add mod">
          <ac:chgData name="Lukáš  Jankovič" userId="397d1488-d21a-4189-8f28-73cd76dd24c3" providerId="ADAL" clId="{E2B38741-8EE3-42D1-8357-9C9DFFBD7045}" dt="2023-03-13T13:30:46.791" v="537" actId="12"/>
          <ac:spMkLst>
            <pc:docMk/>
            <pc:sldMk cId="3185171087" sldId="301"/>
            <ac:spMk id="3" creationId="{DACBE09D-E351-A969-7A9B-55BF6D87FB78}"/>
          </ac:spMkLst>
        </pc:spChg>
        <pc:spChg chg="del">
          <ac:chgData name="Lukáš  Jankovič" userId="397d1488-d21a-4189-8f28-73cd76dd24c3" providerId="ADAL" clId="{E2B38741-8EE3-42D1-8357-9C9DFFBD7045}" dt="2023-03-13T13:29:00.324" v="520" actId="478"/>
          <ac:spMkLst>
            <pc:docMk/>
            <pc:sldMk cId="3185171087" sldId="301"/>
            <ac:spMk id="4" creationId="{FCAE129B-A014-26AD-32AF-7F07D41A60EB}"/>
          </ac:spMkLst>
        </pc:spChg>
        <pc:spChg chg="mod">
          <ac:chgData name="Lukáš  Jankovič" userId="397d1488-d21a-4189-8f28-73cd76dd24c3" providerId="ADAL" clId="{E2B38741-8EE3-42D1-8357-9C9DFFBD7045}" dt="2023-03-13T13:33:36.590" v="622" actId="20577"/>
          <ac:spMkLst>
            <pc:docMk/>
            <pc:sldMk cId="3185171087" sldId="301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E2B38741-8EE3-42D1-8357-9C9DFFBD7045}" dt="2023-03-13T13:32:01.647" v="580" actId="1037"/>
          <ac:spMkLst>
            <pc:docMk/>
            <pc:sldMk cId="3185171087" sldId="301"/>
            <ac:spMk id="6" creationId="{57881BFB-B64A-7BB5-0D3B-F948A5047902}"/>
          </ac:spMkLst>
        </pc:spChg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21491013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25475560-CCD2-4DF3-9E1F-37462C9B1406}"/>
    <pc:docChg chg="undo custSel addSld delSld modSld sldOrd">
      <pc:chgData name="Lukáš  Jankovič" userId="397d1488-d21a-4189-8f28-73cd76dd24c3" providerId="ADAL" clId="{25475560-CCD2-4DF3-9E1F-37462C9B1406}" dt="2023-06-19T11:02:47.928" v="2862" actId="207"/>
      <pc:docMkLst>
        <pc:docMk/>
      </pc:docMkLst>
      <pc:sldChg chg="modSp mod">
        <pc:chgData name="Lukáš  Jankovič" userId="397d1488-d21a-4189-8f28-73cd76dd24c3" providerId="ADAL" clId="{25475560-CCD2-4DF3-9E1F-37462C9B1406}" dt="2023-06-19T10:57:07.196" v="2817" actId="20577"/>
        <pc:sldMkLst>
          <pc:docMk/>
          <pc:sldMk cId="0" sldId="256"/>
        </pc:sldMkLst>
        <pc:spChg chg="mod">
          <ac:chgData name="Lukáš  Jankovič" userId="397d1488-d21a-4189-8f28-73cd76dd24c3" providerId="ADAL" clId="{25475560-CCD2-4DF3-9E1F-37462C9B1406}" dt="2023-06-19T10:57:07.196" v="2817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 mod ord modNotesTx">
        <pc:chgData name="Lukáš  Jankovič" userId="397d1488-d21a-4189-8f28-73cd76dd24c3" providerId="ADAL" clId="{25475560-CCD2-4DF3-9E1F-37462C9B1406}" dt="2023-06-19T11:02:47.928" v="2862" actId="207"/>
        <pc:sldMkLst>
          <pc:docMk/>
          <pc:sldMk cId="0" sldId="257"/>
        </pc:sldMkLst>
        <pc:spChg chg="mod">
          <ac:chgData name="Lukáš  Jankovič" userId="397d1488-d21a-4189-8f28-73cd76dd24c3" providerId="ADAL" clId="{25475560-CCD2-4DF3-9E1F-37462C9B1406}" dt="2023-06-19T11:02:47.928" v="2862" actId="20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25475560-CCD2-4DF3-9E1F-37462C9B1406}" dt="2023-06-16T13:46:37.839" v="433" actId="20577"/>
          <ac:spMkLst>
            <pc:docMk/>
            <pc:sldMk cId="0" sldId="257"/>
            <ac:spMk id="5" creationId="{2BCA01DD-8A5B-0B04-3803-1887207CBF80}"/>
          </ac:spMkLst>
        </pc:spChg>
      </pc:sldChg>
      <pc:sldChg chg="delSp modSp mod modNotesTx">
        <pc:chgData name="Lukáš  Jankovič" userId="397d1488-d21a-4189-8f28-73cd76dd24c3" providerId="ADAL" clId="{25475560-CCD2-4DF3-9E1F-37462C9B1406}" dt="2023-06-16T15:00:21.545" v="1136" actId="20577"/>
        <pc:sldMkLst>
          <pc:docMk/>
          <pc:sldMk cId="3185171087" sldId="301"/>
        </pc:sldMkLst>
        <pc:spChg chg="mod">
          <ac:chgData name="Lukáš  Jankovič" userId="397d1488-d21a-4189-8f28-73cd76dd24c3" providerId="ADAL" clId="{25475560-CCD2-4DF3-9E1F-37462C9B1406}" dt="2023-06-16T13:49:36.045" v="512" actId="20577"/>
          <ac:spMkLst>
            <pc:docMk/>
            <pc:sldMk cId="3185171087" sldId="301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6T13:44:08.371" v="106" actId="20577"/>
          <ac:spMkLst>
            <pc:docMk/>
            <pc:sldMk cId="3185171087" sldId="301"/>
            <ac:spMk id="5" creationId="{2BCA01DD-8A5B-0B04-3803-1887207CBF80}"/>
          </ac:spMkLst>
        </pc:spChg>
        <pc:spChg chg="del">
          <ac:chgData name="Lukáš  Jankovič" userId="397d1488-d21a-4189-8f28-73cd76dd24c3" providerId="ADAL" clId="{25475560-CCD2-4DF3-9E1F-37462C9B1406}" dt="2023-06-16T13:44:11.850" v="107" actId="478"/>
          <ac:spMkLst>
            <pc:docMk/>
            <pc:sldMk cId="3185171087" sldId="301"/>
            <ac:spMk id="6" creationId="{57881BFB-B64A-7BB5-0D3B-F948A5047902}"/>
          </ac:spMkLst>
        </pc:spChg>
      </pc:sldChg>
      <pc:sldChg chg="addSp delSp modSp add mod setBg modNotesTx">
        <pc:chgData name="Lukáš  Jankovič" userId="397d1488-d21a-4189-8f28-73cd76dd24c3" providerId="ADAL" clId="{25475560-CCD2-4DF3-9E1F-37462C9B1406}" dt="2023-06-16T15:00:30.908" v="1138" actId="6549"/>
        <pc:sldMkLst>
          <pc:docMk/>
          <pc:sldMk cId="4006234724" sldId="302"/>
        </pc:sldMkLst>
        <pc:spChg chg="add mod">
          <ac:chgData name="Lukáš  Jankovič" userId="397d1488-d21a-4189-8f28-73cd76dd24c3" providerId="ADAL" clId="{25475560-CCD2-4DF3-9E1F-37462C9B1406}" dt="2023-06-16T14:59:00.782" v="1101" actId="20577"/>
          <ac:spMkLst>
            <pc:docMk/>
            <pc:sldMk cId="4006234724" sldId="302"/>
            <ac:spMk id="2" creationId="{6DE7E4CA-4326-8E64-3A1B-3162993C6378}"/>
          </ac:spMkLst>
        </pc:spChg>
        <pc:spChg chg="del">
          <ac:chgData name="Lukáš  Jankovič" userId="397d1488-d21a-4189-8f28-73cd76dd24c3" providerId="ADAL" clId="{25475560-CCD2-4DF3-9E1F-37462C9B1406}" dt="2023-06-16T13:51:31.567" v="535" actId="478"/>
          <ac:spMkLst>
            <pc:docMk/>
            <pc:sldMk cId="4006234724" sldId="302"/>
            <ac:spMk id="4" creationId="{FCAE129B-A014-26AD-32AF-7F07D41A60EB}"/>
          </ac:spMkLst>
        </pc:spChg>
        <pc:spChg chg="mod">
          <ac:chgData name="Lukáš  Jankovič" userId="397d1488-d21a-4189-8f28-73cd76dd24c3" providerId="ADAL" clId="{25475560-CCD2-4DF3-9E1F-37462C9B1406}" dt="2023-06-16T14:07:41.954" v="698" actId="20577"/>
          <ac:spMkLst>
            <pc:docMk/>
            <pc:sldMk cId="4006234724" sldId="302"/>
            <ac:spMk id="5" creationId="{2BCA01DD-8A5B-0B04-3803-1887207CBF80}"/>
          </ac:spMkLst>
        </pc:spChg>
      </pc:sldChg>
      <pc:sldChg chg="addSp modSp add mod modNotesTx">
        <pc:chgData name="Lukáš  Jankovič" userId="397d1488-d21a-4189-8f28-73cd76dd24c3" providerId="ADAL" clId="{25475560-CCD2-4DF3-9E1F-37462C9B1406}" dt="2023-06-19T08:01:16.831" v="2236" actId="20577"/>
        <pc:sldMkLst>
          <pc:docMk/>
          <pc:sldMk cId="4043771798" sldId="303"/>
        </pc:sldMkLst>
        <pc:spChg chg="mod">
          <ac:chgData name="Lukáš  Jankovič" userId="397d1488-d21a-4189-8f28-73cd76dd24c3" providerId="ADAL" clId="{25475560-CCD2-4DF3-9E1F-37462C9B1406}" dt="2023-06-19T08:01:16.831" v="2236" actId="20577"/>
          <ac:spMkLst>
            <pc:docMk/>
            <pc:sldMk cId="4043771798" sldId="303"/>
            <ac:spMk id="2" creationId="{6DE7E4CA-4326-8E64-3A1B-3162993C6378}"/>
          </ac:spMkLst>
        </pc:spChg>
        <pc:spChg chg="mod">
          <ac:chgData name="Lukáš  Jankovič" userId="397d1488-d21a-4189-8f28-73cd76dd24c3" providerId="ADAL" clId="{25475560-CCD2-4DF3-9E1F-37462C9B1406}" dt="2023-06-16T14:07:45.830" v="700" actId="20577"/>
          <ac:spMkLst>
            <pc:docMk/>
            <pc:sldMk cId="4043771798" sldId="303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25475560-CCD2-4DF3-9E1F-37462C9B1406}" dt="2023-06-16T14:57:59.006" v="1049" actId="1076"/>
          <ac:spMkLst>
            <pc:docMk/>
            <pc:sldMk cId="4043771798" sldId="303"/>
            <ac:spMk id="7" creationId="{544C8F87-3A6C-FCCE-6AC2-A4888CD8CDDA}"/>
          </ac:spMkLst>
        </pc:spChg>
        <pc:spChg chg="add mod">
          <ac:chgData name="Lukáš  Jankovič" userId="397d1488-d21a-4189-8f28-73cd76dd24c3" providerId="ADAL" clId="{25475560-CCD2-4DF3-9E1F-37462C9B1406}" dt="2023-06-16T14:58:28.100" v="1066" actId="1076"/>
          <ac:spMkLst>
            <pc:docMk/>
            <pc:sldMk cId="4043771798" sldId="303"/>
            <ac:spMk id="8" creationId="{74654911-846F-6C2F-6924-019581D2F836}"/>
          </ac:spMkLst>
        </pc:spChg>
        <pc:graphicFrameChg chg="add mod">
          <ac:chgData name="Lukáš  Jankovič" userId="397d1488-d21a-4189-8f28-73cd76dd24c3" providerId="ADAL" clId="{25475560-CCD2-4DF3-9E1F-37462C9B1406}" dt="2023-06-16T14:45:58.516" v="930" actId="1076"/>
          <ac:graphicFrameMkLst>
            <pc:docMk/>
            <pc:sldMk cId="4043771798" sldId="303"/>
            <ac:graphicFrameMk id="4" creationId="{4C4D9E69-5A24-AA51-5A39-543BCC7B3AC7}"/>
          </ac:graphicFrameMkLst>
        </pc:graphicFrameChg>
        <pc:picChg chg="add mod">
          <ac:chgData name="Lukáš  Jankovič" userId="397d1488-d21a-4189-8f28-73cd76dd24c3" providerId="ADAL" clId="{25475560-CCD2-4DF3-9E1F-37462C9B1406}" dt="2023-06-16T14:57:17.429" v="1021" actId="1076"/>
          <ac:picMkLst>
            <pc:docMk/>
            <pc:sldMk cId="4043771798" sldId="303"/>
            <ac:picMk id="3" creationId="{09F0A5A5-AD43-6EF1-68E2-988877D0497F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04:53.580" v="2445" actId="20577"/>
        <pc:sldMkLst>
          <pc:docMk/>
          <pc:sldMk cId="3188000626" sldId="304"/>
        </pc:sldMkLst>
        <pc:spChg chg="del">
          <ac:chgData name="Lukáš  Jankovič" userId="397d1488-d21a-4189-8f28-73cd76dd24c3" providerId="ADAL" clId="{25475560-CCD2-4DF3-9E1F-37462C9B1406}" dt="2023-06-16T14:39:16.792" v="856" actId="478"/>
          <ac:spMkLst>
            <pc:docMk/>
            <pc:sldMk cId="3188000626" sldId="304"/>
            <ac:spMk id="2" creationId="{6DE7E4CA-4326-8E64-3A1B-3162993C6378}"/>
          </ac:spMkLst>
        </pc:spChg>
        <pc:spChg chg="add del mod">
          <ac:chgData name="Lukáš  Jankovič" userId="397d1488-d21a-4189-8f28-73cd76dd24c3" providerId="ADAL" clId="{25475560-CCD2-4DF3-9E1F-37462C9B1406}" dt="2023-06-16T14:39:40.064" v="858" actId="478"/>
          <ac:spMkLst>
            <pc:docMk/>
            <pc:sldMk cId="3188000626" sldId="304"/>
            <ac:spMk id="3" creationId="{FA8ABA81-24C2-E816-7A66-6DF58107235F}"/>
          </ac:spMkLst>
        </pc:spChg>
        <pc:spChg chg="add mod">
          <ac:chgData name="Lukáš  Jankovič" userId="397d1488-d21a-4189-8f28-73cd76dd24c3" providerId="ADAL" clId="{25475560-CCD2-4DF3-9E1F-37462C9B1406}" dt="2023-06-16T14:39:43.884" v="860" actId="1076"/>
          <ac:spMkLst>
            <pc:docMk/>
            <pc:sldMk cId="3188000626" sldId="304"/>
            <ac:spMk id="4" creationId="{47FAE0C5-D179-AD6B-CF15-A9DBE46982CA}"/>
          </ac:spMkLst>
        </pc:spChg>
        <pc:spChg chg="mod">
          <ac:chgData name="Lukáš  Jankovič" userId="397d1488-d21a-4189-8f28-73cd76dd24c3" providerId="ADAL" clId="{25475560-CCD2-4DF3-9E1F-37462C9B1406}" dt="2023-06-16T14:39:12.021" v="855" actId="20577"/>
          <ac:spMkLst>
            <pc:docMk/>
            <pc:sldMk cId="3188000626" sldId="304"/>
            <ac:spMk id="5" creationId="{2BCA01DD-8A5B-0B04-3803-1887207CBF80}"/>
          </ac:spMkLst>
        </pc:spChg>
        <pc:spChg chg="add del mod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6" creationId="{BF1B92BA-11EB-8DEA-AE80-2E0BAEF6DDFA}"/>
          </ac:spMkLst>
        </pc:spChg>
        <pc:spChg chg="add mod">
          <ac:chgData name="Lukáš  Jankovič" userId="397d1488-d21a-4189-8f28-73cd76dd24c3" providerId="ADAL" clId="{25475560-CCD2-4DF3-9E1F-37462C9B1406}" dt="2023-06-16T14:39:43.884" v="860" actId="1076"/>
          <ac:spMkLst>
            <pc:docMk/>
            <pc:sldMk cId="3188000626" sldId="304"/>
            <ac:spMk id="7" creationId="{DAD30175-4226-32DB-077E-2EBEFA33AE5A}"/>
          </ac:spMkLst>
        </pc:spChg>
        <pc:spChg chg="add del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8" creationId="{8B6AAADB-5D3F-C366-2115-8191CE25B734}"/>
          </ac:spMkLst>
        </pc:spChg>
        <pc:spChg chg="add del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9" creationId="{6A929669-76B2-6D22-0556-0F7A12716D12}"/>
          </ac:spMkLst>
        </pc:spChg>
        <pc:spChg chg="add del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10" creationId="{D1E547A6-1A20-EF7F-AFA2-FFEB126D83B5}"/>
          </ac:spMkLst>
        </pc:spChg>
        <pc:spChg chg="add mod">
          <ac:chgData name="Lukáš  Jankovič" userId="397d1488-d21a-4189-8f28-73cd76dd24c3" providerId="ADAL" clId="{25475560-CCD2-4DF3-9E1F-37462C9B1406}" dt="2023-06-16T14:47:07.621" v="994" actId="5793"/>
          <ac:spMkLst>
            <pc:docMk/>
            <pc:sldMk cId="3188000626" sldId="304"/>
            <ac:spMk id="16" creationId="{B5658B77-F9F1-B228-A0AC-92AC3900A131}"/>
          </ac:spMkLst>
        </pc:spChg>
        <pc:graphicFrameChg chg="add del mod">
          <ac:chgData name="Lukáš  Jankovič" userId="397d1488-d21a-4189-8f28-73cd76dd24c3" providerId="ADAL" clId="{25475560-CCD2-4DF3-9E1F-37462C9B1406}" dt="2023-06-16T14:46:05.557" v="932" actId="478"/>
          <ac:graphicFrameMkLst>
            <pc:docMk/>
            <pc:sldMk cId="3188000626" sldId="304"/>
            <ac:graphicFrameMk id="15" creationId="{5D556685-1318-7330-1DD2-31B93EC4ACE0}"/>
          </ac:graphicFrameMkLst>
        </pc:graphicFrameChg>
        <pc:graphicFrameChg chg="add mod">
          <ac:chgData name="Lukáš  Jankovič" userId="397d1488-d21a-4189-8f28-73cd76dd24c3" providerId="ADAL" clId="{25475560-CCD2-4DF3-9E1F-37462C9B1406}" dt="2023-06-16T14:53:40.783" v="998" actId="1076"/>
          <ac:graphicFrameMkLst>
            <pc:docMk/>
            <pc:sldMk cId="3188000626" sldId="304"/>
            <ac:graphicFrameMk id="17" creationId="{8CFA791B-5E60-B04C-8A8A-8F6252C24D70}"/>
          </ac:graphicFrameMkLst>
        </pc:graphicFrameChg>
        <pc:picChg chg="add mod">
          <ac:chgData name="Lukáš  Jankovič" userId="397d1488-d21a-4189-8f28-73cd76dd24c3" providerId="ADAL" clId="{25475560-CCD2-4DF3-9E1F-37462C9B1406}" dt="2023-06-19T08:02:42.936" v="2238" actId="1076"/>
          <ac:picMkLst>
            <pc:docMk/>
            <pc:sldMk cId="3188000626" sldId="304"/>
            <ac:picMk id="3" creationId="{E76E52C6-8C6B-069B-BBFE-EA9405720AC4}"/>
          </ac:picMkLst>
        </pc:picChg>
        <pc:picChg chg="add del">
          <ac:chgData name="Lukáš  Jankovič" userId="397d1488-d21a-4189-8f28-73cd76dd24c3" providerId="ADAL" clId="{25475560-CCD2-4DF3-9E1F-37462C9B1406}" dt="2023-06-16T14:40:49.351" v="865" actId="22"/>
          <ac:picMkLst>
            <pc:docMk/>
            <pc:sldMk cId="3188000626" sldId="304"/>
            <ac:picMk id="12" creationId="{B2F8897C-EFA4-4204-4B63-EA95B414CFE7}"/>
          </ac:picMkLst>
        </pc:picChg>
        <pc:picChg chg="add del mod">
          <ac:chgData name="Lukáš  Jankovič" userId="397d1488-d21a-4189-8f28-73cd76dd24c3" providerId="ADAL" clId="{25475560-CCD2-4DF3-9E1F-37462C9B1406}" dt="2023-06-16T14:46:02.362" v="931" actId="478"/>
          <ac:picMkLst>
            <pc:docMk/>
            <pc:sldMk cId="3188000626" sldId="304"/>
            <ac:picMk id="14" creationId="{F6675DE7-FBE9-C70D-FF30-67758EE35D6D}"/>
          </ac:picMkLst>
        </pc:picChg>
        <pc:picChg chg="add del">
          <ac:chgData name="Lukáš  Jankovič" userId="397d1488-d21a-4189-8f28-73cd76dd24c3" providerId="ADAL" clId="{25475560-CCD2-4DF3-9E1F-37462C9B1406}" dt="2023-06-16T14:54:09.800" v="1000" actId="478"/>
          <ac:picMkLst>
            <pc:docMk/>
            <pc:sldMk cId="3188000626" sldId="304"/>
            <ac:picMk id="19" creationId="{FC163D45-6260-5CD1-8560-655AF8BA4A49}"/>
          </ac:picMkLst>
        </pc:picChg>
        <pc:picChg chg="add mod">
          <ac:chgData name="Lukáš  Jankovič" userId="397d1488-d21a-4189-8f28-73cd76dd24c3" providerId="ADAL" clId="{25475560-CCD2-4DF3-9E1F-37462C9B1406}" dt="2023-06-16T14:54:25.656" v="1002" actId="1076"/>
          <ac:picMkLst>
            <pc:docMk/>
            <pc:sldMk cId="3188000626" sldId="304"/>
            <ac:picMk id="21" creationId="{BF3C991F-8A55-0A7E-C175-3CA6F575934E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3:45.640" v="2461" actId="20577"/>
        <pc:sldMkLst>
          <pc:docMk/>
          <pc:sldMk cId="3790314480" sldId="305"/>
        </pc:sldMkLst>
        <pc:spChg chg="mod">
          <ac:chgData name="Lukáš  Jankovič" userId="397d1488-d21a-4189-8f28-73cd76dd24c3" providerId="ADAL" clId="{25475560-CCD2-4DF3-9E1F-37462C9B1406}" dt="2023-06-16T14:43:44.142" v="918" actId="20577"/>
          <ac:spMkLst>
            <pc:docMk/>
            <pc:sldMk cId="3790314480" sldId="305"/>
            <ac:spMk id="5" creationId="{2BCA01DD-8A5B-0B04-3803-1887207CBF80}"/>
          </ac:spMkLst>
        </pc:spChg>
        <pc:spChg chg="del">
          <ac:chgData name="Lukáš  Jankovič" userId="397d1488-d21a-4189-8f28-73cd76dd24c3" providerId="ADAL" clId="{25475560-CCD2-4DF3-9E1F-37462C9B1406}" dt="2023-06-16T14:55:16.468" v="1005" actId="478"/>
          <ac:spMkLst>
            <pc:docMk/>
            <pc:sldMk cId="3790314480" sldId="305"/>
            <ac:spMk id="49" creationId="{00000000-0000-0000-0000-000000000000}"/>
          </ac:spMkLst>
        </pc:spChg>
        <pc:graphicFrameChg chg="del">
          <ac:chgData name="Lukáš  Jankovič" userId="397d1488-d21a-4189-8f28-73cd76dd24c3" providerId="ADAL" clId="{25475560-CCD2-4DF3-9E1F-37462C9B1406}" dt="2023-06-16T14:43:49.382" v="920" actId="478"/>
          <ac:graphicFrameMkLst>
            <pc:docMk/>
            <pc:sldMk cId="3790314480" sldId="305"/>
            <ac:graphicFrameMk id="15" creationId="{5D556685-1318-7330-1DD2-31B93EC4ACE0}"/>
          </ac:graphicFrameMkLst>
        </pc:graphicFrameChg>
        <pc:picChg chg="add del mod modCrop">
          <ac:chgData name="Lukáš  Jankovič" userId="397d1488-d21a-4189-8f28-73cd76dd24c3" providerId="ADAL" clId="{25475560-CCD2-4DF3-9E1F-37462C9B1406}" dt="2023-06-16T14:55:57.215" v="1006" actId="478"/>
          <ac:picMkLst>
            <pc:docMk/>
            <pc:sldMk cId="3790314480" sldId="305"/>
            <ac:picMk id="3" creationId="{6E591199-0A61-7077-3F36-6D83F331B686}"/>
          </ac:picMkLst>
        </pc:picChg>
        <pc:picChg chg="add del">
          <ac:chgData name="Lukáš  Jankovič" userId="397d1488-d21a-4189-8f28-73cd76dd24c3" providerId="ADAL" clId="{25475560-CCD2-4DF3-9E1F-37462C9B1406}" dt="2023-06-16T14:55:59.693" v="1008" actId="478"/>
          <ac:picMkLst>
            <pc:docMk/>
            <pc:sldMk cId="3790314480" sldId="305"/>
            <ac:picMk id="8" creationId="{CE56D8AF-E681-B9D4-E1CF-B38A96BE7461}"/>
          </ac:picMkLst>
        </pc:picChg>
        <pc:picChg chg="add mod">
          <ac:chgData name="Lukáš  Jankovič" userId="397d1488-d21a-4189-8f28-73cd76dd24c3" providerId="ADAL" clId="{25475560-CCD2-4DF3-9E1F-37462C9B1406}" dt="2023-06-16T14:56:17.584" v="1012" actId="1076"/>
          <ac:picMkLst>
            <pc:docMk/>
            <pc:sldMk cId="3790314480" sldId="305"/>
            <ac:picMk id="10" creationId="{9597FEB9-0DE3-E8B2-CF2A-89AA9E985384}"/>
          </ac:picMkLst>
        </pc:picChg>
        <pc:picChg chg="del">
          <ac:chgData name="Lukáš  Jankovič" userId="397d1488-d21a-4189-8f28-73cd76dd24c3" providerId="ADAL" clId="{25475560-CCD2-4DF3-9E1F-37462C9B1406}" dt="2023-06-16T14:43:45.892" v="919" actId="478"/>
          <ac:picMkLst>
            <pc:docMk/>
            <pc:sldMk cId="3790314480" sldId="305"/>
            <ac:picMk id="14" creationId="{F6675DE7-FBE9-C70D-FF30-67758EE35D6D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4:04.702" v="2467" actId="20577"/>
        <pc:sldMkLst>
          <pc:docMk/>
          <pc:sldMk cId="3352973464" sldId="306"/>
        </pc:sldMkLst>
        <pc:spChg chg="mod">
          <ac:chgData name="Lukáš  Jankovič" userId="397d1488-d21a-4189-8f28-73cd76dd24c3" providerId="ADAL" clId="{25475560-CCD2-4DF3-9E1F-37462C9B1406}" dt="2023-06-19T05:51:51.633" v="1176" actId="20577"/>
          <ac:spMkLst>
            <pc:docMk/>
            <pc:sldMk cId="3352973464" sldId="306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25475560-CCD2-4DF3-9E1F-37462C9B1406}" dt="2023-06-19T05:51:36.408" v="1173" actId="1076"/>
          <ac:picMkLst>
            <pc:docMk/>
            <pc:sldMk cId="3352973464" sldId="306"/>
            <ac:picMk id="3" creationId="{40A902D6-0B58-6572-AE7E-6CC738BB557E}"/>
          </ac:picMkLst>
        </pc:picChg>
        <pc:picChg chg="add mod">
          <ac:chgData name="Lukáš  Jankovič" userId="397d1488-d21a-4189-8f28-73cd76dd24c3" providerId="ADAL" clId="{25475560-CCD2-4DF3-9E1F-37462C9B1406}" dt="2023-06-19T05:51:36.408" v="1173" actId="1076"/>
          <ac:picMkLst>
            <pc:docMk/>
            <pc:sldMk cId="3352973464" sldId="306"/>
            <ac:picMk id="8" creationId="{64C8CDD0-BC29-AE2A-D780-9B58E5377754}"/>
          </ac:picMkLst>
        </pc:picChg>
        <pc:picChg chg="del">
          <ac:chgData name="Lukáš  Jankovič" userId="397d1488-d21a-4189-8f28-73cd76dd24c3" providerId="ADAL" clId="{25475560-CCD2-4DF3-9E1F-37462C9B1406}" dt="2023-06-19T05:48:23.801" v="1151" actId="478"/>
          <ac:picMkLst>
            <pc:docMk/>
            <pc:sldMk cId="3352973464" sldId="306"/>
            <ac:picMk id="10" creationId="{9597FEB9-0DE3-E8B2-CF2A-89AA9E985384}"/>
          </ac:picMkLst>
        </pc:picChg>
        <pc:picChg chg="add mod">
          <ac:chgData name="Lukáš  Jankovič" userId="397d1488-d21a-4189-8f28-73cd76dd24c3" providerId="ADAL" clId="{25475560-CCD2-4DF3-9E1F-37462C9B1406}" dt="2023-06-19T05:51:33.439" v="1172" actId="1076"/>
          <ac:picMkLst>
            <pc:docMk/>
            <pc:sldMk cId="3352973464" sldId="306"/>
            <ac:picMk id="11" creationId="{B59A5B8E-A735-6DF6-8045-6B98C5A6CD47}"/>
          </ac:picMkLst>
        </pc:picChg>
        <pc:picChg chg="add mod">
          <ac:chgData name="Lukáš  Jankovič" userId="397d1488-d21a-4189-8f28-73cd76dd24c3" providerId="ADAL" clId="{25475560-CCD2-4DF3-9E1F-37462C9B1406}" dt="2023-06-19T05:51:40.687" v="1174" actId="14100"/>
          <ac:picMkLst>
            <pc:docMk/>
            <pc:sldMk cId="3352973464" sldId="306"/>
            <ac:picMk id="13" creationId="{B85BA93B-B63E-72A4-18A0-C610FE8029E6}"/>
          </ac:picMkLst>
        </pc:picChg>
        <pc:picChg chg="del">
          <ac:chgData name="Lukáš  Jankovič" userId="397d1488-d21a-4189-8f28-73cd76dd24c3" providerId="ADAL" clId="{25475560-CCD2-4DF3-9E1F-37462C9B1406}" dt="2023-06-19T05:51:29.305" v="1171" actId="478"/>
          <ac:picMkLst>
            <pc:docMk/>
            <pc:sldMk cId="3352973464" sldId="306"/>
            <ac:picMk id="48" creationId="{00000000-0000-0000-0000-000000000000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4:01.269" v="2466" actId="20577"/>
        <pc:sldMkLst>
          <pc:docMk/>
          <pc:sldMk cId="504802181" sldId="307"/>
        </pc:sldMkLst>
        <pc:spChg chg="mod">
          <ac:chgData name="Lukáš  Jankovič" userId="397d1488-d21a-4189-8f28-73cd76dd24c3" providerId="ADAL" clId="{25475560-CCD2-4DF3-9E1F-37462C9B1406}" dt="2023-06-19T05:52:03.942" v="1194" actId="20577"/>
          <ac:spMkLst>
            <pc:docMk/>
            <pc:sldMk cId="504802181" sldId="307"/>
            <ac:spMk id="5" creationId="{2BCA01DD-8A5B-0B04-3803-1887207CBF80}"/>
          </ac:spMkLst>
        </pc:sp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3" creationId="{40A902D6-0B58-6572-AE7E-6CC738BB557E}"/>
          </ac:picMkLst>
        </pc:picChg>
        <pc:picChg chg="add mod">
          <ac:chgData name="Lukáš  Jankovič" userId="397d1488-d21a-4189-8f28-73cd76dd24c3" providerId="ADAL" clId="{25475560-CCD2-4DF3-9E1F-37462C9B1406}" dt="2023-06-19T05:52:33.808" v="1198" actId="1076"/>
          <ac:picMkLst>
            <pc:docMk/>
            <pc:sldMk cId="504802181" sldId="307"/>
            <ac:picMk id="6" creationId="{11F9EF2D-FBEC-68E0-4968-6D930C3193CC}"/>
          </ac:picMkLst>
        </pc:pic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8" creationId="{64C8CDD0-BC29-AE2A-D780-9B58E5377754}"/>
          </ac:picMkLst>
        </pc:pic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11" creationId="{B59A5B8E-A735-6DF6-8045-6B98C5A6CD47}"/>
          </ac:picMkLst>
        </pc:pic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13" creationId="{B85BA93B-B63E-72A4-18A0-C610FE8029E6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3:57.664" v="2465" actId="20577"/>
        <pc:sldMkLst>
          <pc:docMk/>
          <pc:sldMk cId="1752742086" sldId="308"/>
        </pc:sldMkLst>
        <pc:spChg chg="mod">
          <ac:chgData name="Lukáš  Jankovič" userId="397d1488-d21a-4189-8f28-73cd76dd24c3" providerId="ADAL" clId="{25475560-CCD2-4DF3-9E1F-37462C9B1406}" dt="2023-06-19T05:53:22.344" v="1209" actId="20577"/>
          <ac:spMkLst>
            <pc:docMk/>
            <pc:sldMk cId="1752742086" sldId="308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25475560-CCD2-4DF3-9E1F-37462C9B1406}" dt="2023-06-19T05:53:26.278" v="1211" actId="1076"/>
          <ac:picMkLst>
            <pc:docMk/>
            <pc:sldMk cId="1752742086" sldId="308"/>
            <ac:picMk id="3" creationId="{35E47191-A08F-89C5-78EF-5CB4B6D2226B}"/>
          </ac:picMkLst>
        </pc:picChg>
        <pc:picChg chg="del">
          <ac:chgData name="Lukáš  Jankovič" userId="397d1488-d21a-4189-8f28-73cd76dd24c3" providerId="ADAL" clId="{25475560-CCD2-4DF3-9E1F-37462C9B1406}" dt="2023-06-19T05:53:17.205" v="1202" actId="478"/>
          <ac:picMkLst>
            <pc:docMk/>
            <pc:sldMk cId="1752742086" sldId="308"/>
            <ac:picMk id="6" creationId="{11F9EF2D-FBEC-68E0-4968-6D930C3193CC}"/>
          </ac:picMkLst>
        </pc:picChg>
        <pc:picChg chg="add mod">
          <ac:chgData name="Lukáš  Jankovič" userId="397d1488-d21a-4189-8f28-73cd76dd24c3" providerId="ADAL" clId="{25475560-CCD2-4DF3-9E1F-37462C9B1406}" dt="2023-06-19T05:53:54.095" v="1216" actId="14100"/>
          <ac:picMkLst>
            <pc:docMk/>
            <pc:sldMk cId="1752742086" sldId="308"/>
            <ac:picMk id="9" creationId="{CF861103-1DA6-3C3E-8BA5-839B6536FDD1}"/>
          </ac:picMkLst>
        </pc:picChg>
      </pc:sldChg>
      <pc:sldChg chg="addSp delSp modSp add mod">
        <pc:chgData name="Lukáš  Jankovič" userId="397d1488-d21a-4189-8f28-73cd76dd24c3" providerId="ADAL" clId="{25475560-CCD2-4DF3-9E1F-37462C9B1406}" dt="2023-06-19T05:58:02.877" v="1275" actId="20577"/>
        <pc:sldMkLst>
          <pc:docMk/>
          <pc:sldMk cId="3662789076" sldId="309"/>
        </pc:sldMkLst>
        <pc:spChg chg="mod">
          <ac:chgData name="Lukáš  Jankovič" userId="397d1488-d21a-4189-8f28-73cd76dd24c3" providerId="ADAL" clId="{25475560-CCD2-4DF3-9E1F-37462C9B1406}" dt="2023-06-19T05:55:32.200" v="1227" actId="20577"/>
          <ac:spMkLst>
            <pc:docMk/>
            <pc:sldMk cId="3662789076" sldId="309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25475560-CCD2-4DF3-9E1F-37462C9B1406}" dt="2023-06-19T05:58:02.877" v="1275" actId="20577"/>
          <ac:spMkLst>
            <pc:docMk/>
            <pc:sldMk cId="3662789076" sldId="309"/>
            <ac:spMk id="6" creationId="{3BD3F524-6C63-85C6-F398-71A9842506D1}"/>
          </ac:spMkLst>
        </pc:spChg>
        <pc:spChg chg="del mod">
          <ac:chgData name="Lukáš  Jankovič" userId="397d1488-d21a-4189-8f28-73cd76dd24c3" providerId="ADAL" clId="{25475560-CCD2-4DF3-9E1F-37462C9B1406}" dt="2023-06-19T05:56:23.430" v="1233" actId="478"/>
          <ac:spMkLst>
            <pc:docMk/>
            <pc:sldMk cId="3662789076" sldId="309"/>
            <ac:spMk id="7" creationId="{DAD30175-4226-32DB-077E-2EBEFA33AE5A}"/>
          </ac:spMkLst>
        </pc:spChg>
        <pc:picChg chg="del">
          <ac:chgData name="Lukáš  Jankovič" userId="397d1488-d21a-4189-8f28-73cd76dd24c3" providerId="ADAL" clId="{25475560-CCD2-4DF3-9E1F-37462C9B1406}" dt="2023-06-19T05:55:34.964" v="1228" actId="478"/>
          <ac:picMkLst>
            <pc:docMk/>
            <pc:sldMk cId="3662789076" sldId="309"/>
            <ac:picMk id="3" creationId="{35E47191-A08F-89C5-78EF-5CB4B6D2226B}"/>
          </ac:picMkLst>
        </pc:picChg>
        <pc:picChg chg="del">
          <ac:chgData name="Lukáš  Jankovič" userId="397d1488-d21a-4189-8f28-73cd76dd24c3" providerId="ADAL" clId="{25475560-CCD2-4DF3-9E1F-37462C9B1406}" dt="2023-06-19T05:55:34.964" v="1228" actId="478"/>
          <ac:picMkLst>
            <pc:docMk/>
            <pc:sldMk cId="3662789076" sldId="309"/>
            <ac:picMk id="9" creationId="{CF861103-1DA6-3C3E-8BA5-839B6536FDD1}"/>
          </ac:picMkLst>
        </pc:picChg>
      </pc:sldChg>
      <pc:sldChg chg="modSp add mod setBg">
        <pc:chgData name="Lukáš  Jankovič" userId="397d1488-d21a-4189-8f28-73cd76dd24c3" providerId="ADAL" clId="{25475560-CCD2-4DF3-9E1F-37462C9B1406}" dt="2023-06-19T06:02:02.121" v="1746" actId="20577"/>
        <pc:sldMkLst>
          <pc:docMk/>
          <pc:sldMk cId="4126753748" sldId="310"/>
        </pc:sldMkLst>
        <pc:spChg chg="mod">
          <ac:chgData name="Lukáš  Jankovič" userId="397d1488-d21a-4189-8f28-73cd76dd24c3" providerId="ADAL" clId="{25475560-CCD2-4DF3-9E1F-37462C9B1406}" dt="2023-06-19T06:02:02.121" v="1746" actId="20577"/>
          <ac:spMkLst>
            <pc:docMk/>
            <pc:sldMk cId="4126753748" sldId="310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5:58:36.636" v="1309" actId="20577"/>
          <ac:spMkLst>
            <pc:docMk/>
            <pc:sldMk cId="4126753748" sldId="310"/>
            <ac:spMk id="5" creationId="{2BCA01DD-8A5B-0B04-3803-1887207CBF80}"/>
          </ac:spMkLst>
        </pc:spChg>
      </pc:sldChg>
      <pc:sldChg chg="modSp add mod">
        <pc:chgData name="Lukáš  Jankovič" userId="397d1488-d21a-4189-8f28-73cd76dd24c3" providerId="ADAL" clId="{25475560-CCD2-4DF3-9E1F-37462C9B1406}" dt="2023-06-19T06:02:07.906" v="1748" actId="5793"/>
        <pc:sldMkLst>
          <pc:docMk/>
          <pc:sldMk cId="2795330657" sldId="311"/>
        </pc:sldMkLst>
        <pc:spChg chg="mod">
          <ac:chgData name="Lukáš  Jankovič" userId="397d1488-d21a-4189-8f28-73cd76dd24c3" providerId="ADAL" clId="{25475560-CCD2-4DF3-9E1F-37462C9B1406}" dt="2023-06-19T06:02:07.906" v="1748" actId="5793"/>
          <ac:spMkLst>
            <pc:docMk/>
            <pc:sldMk cId="2795330657" sldId="311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6:00:37.072" v="1614" actId="20577"/>
          <ac:spMkLst>
            <pc:docMk/>
            <pc:sldMk cId="2795330657" sldId="311"/>
            <ac:spMk id="5" creationId="{2BCA01DD-8A5B-0B04-3803-1887207CBF80}"/>
          </ac:spMkLst>
        </pc:spChg>
      </pc:sldChg>
      <pc:sldChg chg="addSp modSp add mod">
        <pc:chgData name="Lukáš  Jankovič" userId="397d1488-d21a-4189-8f28-73cd76dd24c3" providerId="ADAL" clId="{25475560-CCD2-4DF3-9E1F-37462C9B1406}" dt="2023-06-19T08:25:57.470" v="2563" actId="948"/>
        <pc:sldMkLst>
          <pc:docMk/>
          <pc:sldMk cId="2137723139" sldId="312"/>
        </pc:sldMkLst>
        <pc:spChg chg="mod">
          <ac:chgData name="Lukáš  Jankovič" userId="397d1488-d21a-4189-8f28-73cd76dd24c3" providerId="ADAL" clId="{25475560-CCD2-4DF3-9E1F-37462C9B1406}" dt="2023-06-19T08:25:57.470" v="2563" actId="948"/>
          <ac:spMkLst>
            <pc:docMk/>
            <pc:sldMk cId="2137723139" sldId="312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6:05:39.688" v="1931" actId="20577"/>
          <ac:spMkLst>
            <pc:docMk/>
            <pc:sldMk cId="2137723139" sldId="312"/>
            <ac:spMk id="5" creationId="{2BCA01DD-8A5B-0B04-3803-1887207CBF80}"/>
          </ac:spMkLst>
        </pc:spChg>
        <pc:picChg chg="add mod modCrop">
          <ac:chgData name="Lukáš  Jankovič" userId="397d1488-d21a-4189-8f28-73cd76dd24c3" providerId="ADAL" clId="{25475560-CCD2-4DF3-9E1F-37462C9B1406}" dt="2023-06-19T06:04:06.351" v="1855" actId="14100"/>
          <ac:picMkLst>
            <pc:docMk/>
            <pc:sldMk cId="2137723139" sldId="312"/>
            <ac:picMk id="4" creationId="{57E47CA4-7768-6DE8-89C3-7DC31532C4E4}"/>
          </ac:picMkLst>
        </pc:picChg>
      </pc:sldChg>
      <pc:sldChg chg="modSp add mod ord">
        <pc:chgData name="Lukáš  Jankovič" userId="397d1488-d21a-4189-8f28-73cd76dd24c3" providerId="ADAL" clId="{25475560-CCD2-4DF3-9E1F-37462C9B1406}" dt="2023-06-19T08:25:09.080" v="2537" actId="20577"/>
        <pc:sldMkLst>
          <pc:docMk/>
          <pc:sldMk cId="3046384886" sldId="313"/>
        </pc:sldMkLst>
        <pc:spChg chg="mod">
          <ac:chgData name="Lukáš  Jankovič" userId="397d1488-d21a-4189-8f28-73cd76dd24c3" providerId="ADAL" clId="{25475560-CCD2-4DF3-9E1F-37462C9B1406}" dt="2023-06-19T08:25:09.080" v="2537" actId="20577"/>
          <ac:spMkLst>
            <pc:docMk/>
            <pc:sldMk cId="3046384886" sldId="313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6:05:44.900" v="1937" actId="20577"/>
          <ac:spMkLst>
            <pc:docMk/>
            <pc:sldMk cId="3046384886" sldId="313"/>
            <ac:spMk id="5" creationId="{2BCA01DD-8A5B-0B04-3803-1887207CBF80}"/>
          </ac:spMkLst>
        </pc:spChg>
      </pc:sldChg>
      <pc:sldChg chg="addSp delSp modSp add mod">
        <pc:chgData name="Lukáš  Jankovič" userId="397d1488-d21a-4189-8f28-73cd76dd24c3" providerId="ADAL" clId="{25475560-CCD2-4DF3-9E1F-37462C9B1406}" dt="2023-06-19T10:00:37.067" v="2756" actId="20577"/>
        <pc:sldMkLst>
          <pc:docMk/>
          <pc:sldMk cId="4127446653" sldId="314"/>
        </pc:sldMkLst>
        <pc:spChg chg="add mod">
          <ac:chgData name="Lukáš  Jankovič" userId="397d1488-d21a-4189-8f28-73cd76dd24c3" providerId="ADAL" clId="{25475560-CCD2-4DF3-9E1F-37462C9B1406}" dt="2023-06-19T08:30:10.145" v="2754" actId="6549"/>
          <ac:spMkLst>
            <pc:docMk/>
            <pc:sldMk cId="4127446653" sldId="314"/>
            <ac:spMk id="2" creationId="{44A00CB5-286B-47CF-0173-9EC56FE2D1BB}"/>
          </ac:spMkLst>
        </pc:spChg>
        <pc:spChg chg="del">
          <ac:chgData name="Lukáš  Jankovič" userId="397d1488-d21a-4189-8f28-73cd76dd24c3" providerId="ADAL" clId="{25475560-CCD2-4DF3-9E1F-37462C9B1406}" dt="2023-06-19T07:35:44.562" v="2142" actId="478"/>
          <ac:spMkLst>
            <pc:docMk/>
            <pc:sldMk cId="4127446653" sldId="314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10:00:37.067" v="2756" actId="20577"/>
          <ac:spMkLst>
            <pc:docMk/>
            <pc:sldMk cId="4127446653" sldId="314"/>
            <ac:spMk id="5" creationId="{2BCA01DD-8A5B-0B04-3803-1887207CBF80}"/>
          </ac:spMkLst>
        </pc:spChg>
      </pc:sldChg>
      <pc:sldChg chg="add del">
        <pc:chgData name="Lukáš  Jankovič" userId="397d1488-d21a-4189-8f28-73cd76dd24c3" providerId="ADAL" clId="{25475560-CCD2-4DF3-9E1F-37462C9B1406}" dt="2023-06-19T07:36:23.962" v="2193" actId="47"/>
        <pc:sldMkLst>
          <pc:docMk/>
          <pc:sldMk cId="395481160" sldId="315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27. 6. 2024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95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58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k-SK" dirty="0"/>
              <a:t>Vyhľadávanie</a:t>
            </a:r>
          </a:p>
          <a:p>
            <a:pPr marL="228600" indent="-228600">
              <a:buAutoNum type="arabicPeriod"/>
            </a:pPr>
            <a:r>
              <a:rPr lang="sk-SK" dirty="0"/>
              <a:t>Kvalita metadát</a:t>
            </a:r>
          </a:p>
          <a:p>
            <a:pPr marL="228600" indent="-228600">
              <a:buAutoNum type="arabicPeriod"/>
            </a:pPr>
            <a:r>
              <a:rPr lang="sk-SK" dirty="0"/>
              <a:t>SPARQL</a:t>
            </a:r>
          </a:p>
          <a:p>
            <a:pPr marL="228600" indent="-228600">
              <a:buAutoNum type="arabicPeriod"/>
            </a:pPr>
            <a:r>
              <a:rPr lang="sk-SK" dirty="0"/>
              <a:t>Lokálne katalógy</a:t>
            </a:r>
          </a:p>
          <a:p>
            <a:pPr marL="228600" indent="-228600">
              <a:buAutoNum type="arabicPeriod"/>
            </a:pPr>
            <a:r>
              <a:rPr lang="sk-SK" dirty="0"/>
              <a:t>Technická podpora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00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k-SK" dirty="0"/>
              <a:t>Registrácia poskytovateľa</a:t>
            </a:r>
          </a:p>
          <a:p>
            <a:pPr marL="228600" indent="-228600">
              <a:buAutoNum type="arabicPeriod"/>
            </a:pPr>
            <a:r>
              <a:rPr lang="sk-SK" dirty="0"/>
              <a:t>Prihlásenie poskytovateľa</a:t>
            </a:r>
          </a:p>
          <a:p>
            <a:pPr marL="228600" indent="-228600">
              <a:buAutoNum type="arabicPeriod"/>
            </a:pPr>
            <a:r>
              <a:rPr lang="sk-SK" dirty="0"/>
              <a:t>Používatelia poskytovateľa</a:t>
            </a:r>
          </a:p>
          <a:p>
            <a:pPr marL="228600" indent="-228600">
              <a:buAutoNum type="arabicPeriod"/>
            </a:pPr>
            <a:r>
              <a:rPr lang="sk-SK" dirty="0"/>
              <a:t>Publikovanie </a:t>
            </a:r>
            <a:r>
              <a:rPr lang="sk-SK" dirty="0" err="1"/>
              <a:t>datasetu</a:t>
            </a:r>
            <a:r>
              <a:rPr lang="sk-SK" dirty="0"/>
              <a:t> a distribúcie</a:t>
            </a:r>
          </a:p>
          <a:p>
            <a:pPr marL="0" indent="0">
              <a:buNone/>
            </a:pPr>
            <a:r>
              <a:rPr lang="sk-SK" dirty="0"/>
              <a:t>Jeden používateľ iba jeden poskytovateľ.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k-SK" dirty="0"/>
              <a:t>Registrácia</a:t>
            </a:r>
          </a:p>
          <a:p>
            <a:pPr marL="228600" indent="-228600">
              <a:buAutoNum type="arabicPeriod"/>
            </a:pPr>
            <a:r>
              <a:rPr lang="sk-SK" dirty="0"/>
              <a:t>Prihlásenie</a:t>
            </a:r>
          </a:p>
          <a:p>
            <a:pPr marL="228600" indent="-228600">
              <a:buAutoNum type="arabicPeriod"/>
            </a:pPr>
            <a:r>
              <a:rPr lang="sk-SK" dirty="0"/>
              <a:t>Podnety – </a:t>
            </a:r>
            <a:r>
              <a:rPr lang="sk-SK"/>
              <a:t>stavy podnetu</a:t>
            </a:r>
            <a:endParaRPr lang="sk-SK" dirty="0"/>
          </a:p>
          <a:p>
            <a:pPr marL="228600" indent="-228600">
              <a:buAutoNum type="arabicPeriod"/>
            </a:pPr>
            <a:r>
              <a:rPr lang="sk-SK" dirty="0"/>
              <a:t>Aplikácie</a:t>
            </a:r>
          </a:p>
          <a:p>
            <a:pPr marL="228600" indent="-228600">
              <a:buAutoNum type="arabicPeriod"/>
            </a:pPr>
            <a:r>
              <a:rPr lang="sk-SK" dirty="0"/>
              <a:t>Komentovanie</a:t>
            </a:r>
          </a:p>
          <a:p>
            <a:pPr marL="228600" indent="-228600">
              <a:buAutoNum type="arabicPeriod"/>
            </a:pPr>
            <a:r>
              <a:rPr lang="sk-SK" dirty="0" err="1"/>
              <a:t>Likovanie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89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69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02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Viktoria.sunderlikova@mirri.gov.sk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varia.sk/kurz/otvorene-data-v-samosprave/" TargetMode="External"/><Relationship Id="rId3" Type="http://schemas.openxmlformats.org/officeDocument/2006/relationships/hyperlink" Target="https://opendata.gov.sk/" TargetMode="External"/><Relationship Id="rId7" Type="http://schemas.openxmlformats.org/officeDocument/2006/relationships/hyperlink" Target="https://wiki.vicepremier.gov.sk/display/opendata/7.+HVD+-+Datasety+s+vysokou+hodnoto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ki.vicepremier.gov.sk/pages/viewpage.action?pageId=101829221" TargetMode="External"/><Relationship Id="rId5" Type="http://schemas.openxmlformats.org/officeDocument/2006/relationships/hyperlink" Target="https://wiki.vicepremier.gov.sk/pages/viewpage.action?pageId=155320433" TargetMode="External"/><Relationship Id="rId4" Type="http://schemas.openxmlformats.org/officeDocument/2006/relationships/hyperlink" Target="https://wiki.vicepremier.gov.sk/pages/viewpage.action?pageId=1018226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ktoria.sunderlikova@mirri.gov.s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pendata@mirri.gov.s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i.gov.sk/wp-content/uploads/2023/09/metodika_dopad_otvorenych_dat_final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vicepremier.gov.sk/pages/viewpage.action?pageId=15532111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k-SK"/>
          </a:p>
        </p:txBody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k-SK"/>
          </a:p>
        </p:txBody>
      </p:sp>
      <p:sp>
        <p:nvSpPr>
          <p:cNvPr id="43" name="TextShape 1_1"/>
          <p:cNvSpPr/>
          <p:nvPr/>
        </p:nvSpPr>
        <p:spPr>
          <a:xfrm>
            <a:off x="321734" y="3599531"/>
            <a:ext cx="2844253" cy="11563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</a:p>
          <a:p>
            <a:pPr algn="ctr">
              <a:lnSpc>
                <a:spcPct val="100000"/>
              </a:lnSpc>
            </a:pPr>
            <a:r>
              <a:rPr lang="sk-SK" sz="2000" b="1" spc="-1" dirty="0">
                <a:solidFill>
                  <a:srgbClr val="000000"/>
                </a:solidFill>
                <a:latin typeface="Arial"/>
                <a:ea typeface="DejaVu Sans"/>
              </a:rPr>
              <a:t>Viktória Šunderlíková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5" name="Rectangle 45"/>
          <p:cNvSpPr/>
          <p:nvPr/>
        </p:nvSpPr>
        <p:spPr>
          <a:xfrm>
            <a:off x="321734" y="590621"/>
            <a:ext cx="8941320" cy="24974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Centrálny portál otvorených dát a možnosti jeho využitia mimovládnymi organizáciami (workshop 27.6.2024)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A419B94-3C21-4417-BAD5-F876AE7A89F8}"/>
              </a:ext>
            </a:extLst>
          </p:cNvPr>
          <p:cNvSpPr txBox="1"/>
          <p:nvPr/>
        </p:nvSpPr>
        <p:spPr>
          <a:xfrm>
            <a:off x="3047999" y="3698846"/>
            <a:ext cx="46801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8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endParaRPr lang="sk-SK" sz="1800" b="1" dirty="0">
              <a:solidFill>
                <a:srgbClr val="00008B"/>
              </a:solidFill>
            </a:endParaRPr>
          </a:p>
          <a:p>
            <a:pPr algn="ctr"/>
            <a:r>
              <a:rPr lang="sk-SK" b="1" dirty="0">
                <a:solidFill>
                  <a:srgbClr val="00008B"/>
                </a:solidFill>
                <a:hlinkClick r:id="rId4"/>
              </a:rPr>
              <a:t>viktoria.sunderlikova@mirri.gov.sk</a:t>
            </a:r>
            <a:r>
              <a:rPr lang="sk-SK" b="1" dirty="0">
                <a:solidFill>
                  <a:srgbClr val="00008B"/>
                </a:solidFill>
              </a:rPr>
              <a:t> </a:t>
            </a:r>
            <a:endParaRPr lang="sk-SK" sz="1800" b="1" dirty="0">
              <a:solidFill>
                <a:srgbClr val="00008B"/>
              </a:solidFill>
            </a:endParaRPr>
          </a:p>
          <a:p>
            <a:pPr algn="ctr"/>
            <a:r>
              <a:rPr lang="sk-SK" sz="1800" b="1" dirty="0">
                <a:solidFill>
                  <a:srgbClr val="00008B"/>
                </a:solidFill>
              </a:rPr>
              <a:t> 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D0AEC63-F3C1-7329-C924-F9D83CE9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370" y="4622176"/>
            <a:ext cx="3595790" cy="8243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7. Zdroje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445158"/>
            <a:ext cx="83305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Metodický portál otvorených dát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https://opendata.gov.sk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Školenia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https://wiki.vicepremier.gov.sk/pages/viewpage.action?pageId=101822636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SPARQL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https://wiki.vicepremier.gov.sk/pages/viewpage.action?pageId=155320433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Dopad otvorených dát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https://wiki.vicepremier.gov.sk/pages/viewpage.action?pageId=101829221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HVD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https://wiki.vicepremier.gov.sk/display/opendata/7.+HVD+-+Datasety+s+vysokou+hodnotou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E-learning Alvaria: </a:t>
            </a:r>
            <a:r>
              <a:rPr lang="sk-S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https://www.alvaria.sk/kurz/otvorene-data-v-samosprave/</a:t>
            </a:r>
            <a:r>
              <a:rPr lang="sk-S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Ďakujeme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4"/>
              </a:rPr>
              <a:t>viktoria.sunderlikova@mirri.gov.sk</a:t>
            </a:r>
            <a:r>
              <a:rPr lang="sk-SK" sz="2000" b="1" dirty="0">
                <a:solidFill>
                  <a:srgbClr val="00008B"/>
                </a:solidFill>
              </a:rPr>
              <a:t>  </a:t>
            </a:r>
          </a:p>
          <a:p>
            <a:pPr algn="ctr"/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>
                <a:solidFill>
                  <a:srgbClr val="00008B"/>
                </a:solidFill>
                <a:cs typeface="Arial"/>
              </a:rPr>
              <a:t>1. Obsah workshopu</a:t>
            </a:r>
          </a:p>
          <a:p>
            <a:pPr lvl="1"/>
            <a:endParaRPr lang="sk-SK" sz="2000" b="1" spc="-1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BD3F524-6C63-85C6-F398-71A9842506D1}"/>
              </a:ext>
            </a:extLst>
          </p:cNvPr>
          <p:cNvSpPr txBox="1"/>
          <p:nvPr/>
        </p:nvSpPr>
        <p:spPr>
          <a:xfrm>
            <a:off x="1376516" y="1338682"/>
            <a:ext cx="4896465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Praktická časť (60 min.)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Portál data.slovensko.sk – ukážka funkcionality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Publikovanie na portáli – ukážka funkcionality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Komunitná časť portálu – ukážka funkcionality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Dopad otvorených dát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 s vysokou hodnotou (HVD) - možnosti ich využitia tretím sektorom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Otázky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Interaktívna časť (30 min.)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Podeľme sa navzájom o to, čo robíme a čo by nám pomohlo spolupracovať.</a:t>
            </a:r>
          </a:p>
        </p:txBody>
      </p:sp>
    </p:spTree>
    <p:extLst>
      <p:ext uri="{BB962C8B-B14F-4D97-AF65-F5344CB8AC3E}">
        <p14:creationId xmlns:p14="http://schemas.microsoft.com/office/powerpoint/2010/main" val="36627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Portál data.slovensko.sk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77458" y="1445158"/>
            <a:ext cx="3719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spustený 2/2024 (predtým data.gov.sk)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portál slúži na zverejňovanie, prehliadanie a sťahovanie 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otvorených dát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otvorené dáta –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zverejňované zadarmo, strojovo spracovateľné formáty (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...), otvorené licencie, metadáta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 vhodný na zverejňovanie dát na ďalšie využitie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D4A497ED-AADB-A93F-B5B9-F6B142AF8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39" y="1107303"/>
            <a:ext cx="5303197" cy="3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Zverejňovanie dát na portáli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7A9A1696-48FA-4FA2-0BE3-BD27F4FF9E46}"/>
              </a:ext>
            </a:extLst>
          </p:cNvPr>
          <p:cNvSpPr txBox="1"/>
          <p:nvPr/>
        </p:nvSpPr>
        <p:spPr>
          <a:xfrm>
            <a:off x="536049" y="1045456"/>
            <a:ext cx="3719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prihlásenie na portál je možné cez slovensko.sk (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organizácia, ktorá chce zverejňovať otvorené dáta sa musí najskôr zaregistrovať ako poskytovateľ otvorených dát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následne ho MIRRI aktivuje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poskytovateľa vieme pridať aj priamo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poskytovateľ môže mať 2 typy používateľov - administrátor/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zverejňovateľ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používatelia sa prihlasujú cez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/Slovensko v mobile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podpora: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opendata@mirri.gov.sk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ADE6823-DCAA-A208-9410-2C6B62AFC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8" y="995327"/>
            <a:ext cx="3229414" cy="1144174"/>
          </a:xfrm>
          <a:prstGeom prst="rect">
            <a:avLst/>
          </a:prstGeom>
        </p:spPr>
      </p:pic>
      <p:pic>
        <p:nvPicPr>
          <p:cNvPr id="8" name="Obrázok 7" descr="Obrázok, na ktorom je mobilný telefón, prenosné komunikačné zariadenie, gadget, mobilné zariadenie&#10;&#10;Automaticky generovaný popis">
            <a:extLst>
              <a:ext uri="{FF2B5EF4-FFF2-40B4-BE49-F238E27FC236}">
                <a16:creationId xmlns:a16="http://schemas.microsoft.com/office/drawing/2014/main" id="{1D3AA074-7465-AF86-5FF8-541A573EE6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2" t="26149" r="26118"/>
          <a:stretch/>
        </p:blipFill>
        <p:spPr>
          <a:xfrm>
            <a:off x="4509332" y="2311625"/>
            <a:ext cx="2684208" cy="3287382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3FF643A0-9DC7-AC69-6B5B-0439B3D78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787" y="2248924"/>
            <a:ext cx="2582508" cy="2394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Komunitné funkcie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445158"/>
            <a:ext cx="44628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Cieľom funkcií je umožniť spoluprácu poskytovateľov a používateľov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Funkcie boli spustené nedávno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Prihlásenie/Registrácia pomocou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alebo e-mailu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Pridanie podnetu k otvoreným dátam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Pridanie aplikácie využívajúcej otvorené dáta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Komentovanie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datasetov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Likovanie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datasetov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1121488-2D3A-DEBA-C757-08BAE2C1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1069224"/>
            <a:ext cx="4683792" cy="38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5. Dopad otvorených dát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445158"/>
            <a:ext cx="71113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Cieľom aktivít je monitorovanie a podpora väčšieho využívania otvorených dát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Metodika hodnotenia dopadu otvorených dát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(2023)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1. správa o dopade otvorených dát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(2024)</a:t>
            </a:r>
          </a:p>
          <a:p>
            <a:pPr lvl="0"/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Najvyužívanejšie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Register adries, Zoznam OVM s aktivovanou elektronickou schránkou, Zoznam elektronických služieb a formulárov UPVS, Vestník Úradu Priemyselného vlastníctva SR, Program schôdzí NR SR, Faktúry PPA, Zoznam subjektov - hnojivo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Ďalšie hodnotné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Dotácie, samosprávy – v poslednom čase viaceré začali zverejňovať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1CD06B60-7BB4-0196-823B-DF269996D394}"/>
              </a:ext>
            </a:extLst>
          </p:cNvPr>
          <p:cNvSpPr txBox="1"/>
          <p:nvPr/>
        </p:nvSpPr>
        <p:spPr>
          <a:xfrm>
            <a:off x="7334864" y="482601"/>
            <a:ext cx="239907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190 tis.</a:t>
            </a:r>
          </a:p>
          <a:p>
            <a:pPr algn="ctr"/>
            <a:r>
              <a:rPr lang="sk-SK" dirty="0"/>
              <a:t>počet používateľov za jan-júl 2023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B2F983C-A236-DC4C-0311-F47DA55B1F6B}"/>
              </a:ext>
            </a:extLst>
          </p:cNvPr>
          <p:cNvSpPr txBox="1"/>
          <p:nvPr/>
        </p:nvSpPr>
        <p:spPr>
          <a:xfrm>
            <a:off x="6617110" y="4690955"/>
            <a:ext cx="31168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k-SK" dirty="0"/>
              <a:t>eurofondy.transparency.sk</a:t>
            </a:r>
          </a:p>
        </p:txBody>
      </p:sp>
    </p:spTree>
    <p:extLst>
      <p:ext uri="{BB962C8B-B14F-4D97-AF65-F5344CB8AC3E}">
        <p14:creationId xmlns:p14="http://schemas.microsoft.com/office/powerpoint/2010/main" val="250105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000" b="1" spc="-1" dirty="0">
                <a:solidFill>
                  <a:srgbClr val="00008B"/>
                </a:solidFill>
                <a:latin typeface="+mn-lt"/>
                <a:cs typeface="Arial"/>
              </a:rPr>
              <a:t>6. Datasety s vysokou hodnotou (HVD </a:t>
            </a:r>
            <a:r>
              <a:rPr lang="sk-SK" sz="2000" b="1" spc="-1" dirty="0" err="1">
                <a:solidFill>
                  <a:srgbClr val="00008B"/>
                </a:solidFill>
                <a:latin typeface="+mn-lt"/>
                <a:cs typeface="Arial"/>
              </a:rPr>
              <a:t>datasety</a:t>
            </a:r>
            <a:r>
              <a:rPr lang="sk-SK" sz="2000" b="1" spc="-1" dirty="0">
                <a:solidFill>
                  <a:srgbClr val="00008B"/>
                </a:solidFill>
                <a:latin typeface="+mn-lt"/>
                <a:cs typeface="Arial"/>
              </a:rPr>
              <a:t>)</a:t>
            </a:r>
            <a:br>
              <a:rPr lang="sk-SK" b="1" spc="-1" dirty="0">
                <a:solidFill>
                  <a:srgbClr val="00008B"/>
                </a:solidFill>
                <a:cs typeface="Arial"/>
              </a:rPr>
            </a:b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365125" y="987879"/>
            <a:ext cx="97155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1400" dirty="0"/>
          </a:p>
          <a:p>
            <a:r>
              <a:rPr lang="sk-SK" sz="1400" b="1" dirty="0"/>
              <a:t>Európska legislatíva</a:t>
            </a:r>
          </a:p>
          <a:p>
            <a:r>
              <a:rPr lang="sk-SK" sz="1400" dirty="0"/>
              <a:t>Vykonávacie nariadenie Komisie</a:t>
            </a:r>
            <a:r>
              <a:rPr lang="sk-SK" sz="1400" b="1" dirty="0"/>
              <a:t> č. 2023/138 z 21 Decembra 2022</a:t>
            </a:r>
            <a:r>
              <a:rPr lang="sk-SK" sz="1400" dirty="0"/>
              <a:t>, ktorým sa stanovuje zoznam konkrétnych súborov údajov s vysokou hodnotou a podmienky ich uverejňovania a opakovaného použitia. </a:t>
            </a:r>
          </a:p>
          <a:p>
            <a:endParaRPr lang="sk-SK" sz="1400" dirty="0"/>
          </a:p>
          <a:p>
            <a:r>
              <a:rPr lang="sk-SK" sz="1400" b="1" dirty="0"/>
              <a:t>Slovenská legislatíva</a:t>
            </a:r>
          </a:p>
          <a:p>
            <a:endParaRPr lang="sk-SK" sz="1400" b="1" dirty="0"/>
          </a:p>
          <a:p>
            <a:r>
              <a:rPr lang="sk-SK" sz="1400" dirty="0"/>
              <a:t>Zákon č. 211/2000 - o slobodnom prístupe k informáciám a o zmene a doplnení niektorých zákonov (zákon o slobode informácií), konkrétne paragraf 21g</a:t>
            </a:r>
          </a:p>
          <a:p>
            <a:r>
              <a:rPr lang="sk-SK" sz="1400" dirty="0"/>
              <a:t>„Povinná osoba sprístupňuje súbor informácií s vysokou hodnotou v zmysle vykonávacieho právne záväzného aktu Európskej komisie ustanovujúceho zoznam konkrétnych súborov údajov s vysokou hodnotou na účel opakovaného použitia v strojovo spracovateľnom formáte prostredníctvom aplikačného programovacieho rozhrania a ak je to vhodné, prostredníctvom hromadného stiahnutia.</a:t>
            </a:r>
          </a:p>
          <a:p>
            <a:endParaRPr lang="sk-SK" sz="1400" dirty="0"/>
          </a:p>
          <a:p>
            <a:r>
              <a:rPr lang="sk-SK" sz="1400" dirty="0"/>
              <a:t>Účinné k 9.6.2024 – poskytovanie </a:t>
            </a:r>
            <a:r>
              <a:rPr lang="sk-SK" sz="1400" dirty="0" err="1"/>
              <a:t>datasetov</a:t>
            </a:r>
            <a:endParaRPr lang="sk-SK" sz="14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168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000" b="1" spc="-1" dirty="0" err="1">
                <a:solidFill>
                  <a:srgbClr val="00008B"/>
                </a:solidFill>
                <a:latin typeface="+mn-lt"/>
                <a:cs typeface="Arial"/>
              </a:rPr>
              <a:t>Datasety</a:t>
            </a:r>
            <a:r>
              <a:rPr lang="sk-SK" sz="2000" b="1" spc="-1" dirty="0">
                <a:solidFill>
                  <a:srgbClr val="00008B"/>
                </a:solidFill>
                <a:latin typeface="+mn-lt"/>
                <a:cs typeface="Arial"/>
              </a:rPr>
              <a:t> s vysokou hodnotou (HVD </a:t>
            </a:r>
            <a:r>
              <a:rPr lang="sk-SK" sz="2000" b="1" spc="-1" dirty="0" err="1">
                <a:solidFill>
                  <a:srgbClr val="00008B"/>
                </a:solidFill>
                <a:latin typeface="+mn-lt"/>
                <a:cs typeface="Arial"/>
              </a:rPr>
              <a:t>datasety</a:t>
            </a:r>
            <a:r>
              <a:rPr lang="sk-SK" sz="2000" b="1" spc="-1" dirty="0">
                <a:solidFill>
                  <a:srgbClr val="00008B"/>
                </a:solidFill>
                <a:latin typeface="+mn-lt"/>
                <a:cs typeface="Arial"/>
              </a:rPr>
              <a:t>)</a:t>
            </a:r>
            <a:br>
              <a:rPr lang="sk-SK" sz="2000" b="1" spc="-1" dirty="0">
                <a:solidFill>
                  <a:srgbClr val="00008B"/>
                </a:solidFill>
                <a:latin typeface="+mn-lt"/>
                <a:cs typeface="Arial"/>
              </a:rPr>
            </a:br>
            <a:r>
              <a:rPr lang="sk-SK" sz="2000" b="1" spc="-1" dirty="0">
                <a:solidFill>
                  <a:srgbClr val="00008B"/>
                </a:solidFill>
                <a:latin typeface="+mn-lt"/>
                <a:cs typeface="Arial"/>
              </a:rPr>
              <a:t>Zoznam kategórií</a:t>
            </a:r>
            <a:endParaRPr lang="sk-SK" sz="2000" dirty="0">
              <a:latin typeface="+mn-lt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35" y="1172520"/>
            <a:ext cx="560148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000" y="-1"/>
            <a:ext cx="9072000" cy="1608365"/>
          </a:xfrm>
        </p:spPr>
        <p:txBody>
          <a:bodyPr/>
          <a:lstStyle/>
          <a:p>
            <a:pPr algn="ctr"/>
            <a:r>
              <a:rPr lang="sk-SK" sz="2000" b="1" spc="-1" dirty="0" err="1">
                <a:solidFill>
                  <a:srgbClr val="00008B"/>
                </a:solidFill>
                <a:cs typeface="Arial"/>
              </a:rPr>
              <a:t>Datasety</a:t>
            </a:r>
            <a:r>
              <a:rPr lang="sk-SK" sz="2000" b="1" spc="-1" dirty="0">
                <a:solidFill>
                  <a:srgbClr val="00008B"/>
                </a:solidFill>
                <a:cs typeface="Arial"/>
              </a:rPr>
              <a:t> s vysokou hodnotou (HVD </a:t>
            </a:r>
            <a:r>
              <a:rPr lang="sk-SK" sz="2000" b="1" spc="-1" dirty="0" err="1">
                <a:solidFill>
                  <a:srgbClr val="00008B"/>
                </a:solidFill>
                <a:cs typeface="Arial"/>
              </a:rPr>
              <a:t>datasety</a:t>
            </a:r>
            <a:r>
              <a:rPr lang="sk-SK" sz="2000" b="1" spc="-1" dirty="0">
                <a:solidFill>
                  <a:srgbClr val="00008B"/>
                </a:solidFill>
                <a:cs typeface="Arial"/>
              </a:rPr>
              <a:t>)</a:t>
            </a:r>
            <a:br>
              <a:rPr lang="sk-SK" sz="2000" b="1" spc="-1" dirty="0">
                <a:solidFill>
                  <a:srgbClr val="00008B"/>
                </a:solidFill>
                <a:cs typeface="Arial"/>
              </a:rPr>
            </a:br>
            <a:r>
              <a:rPr lang="sk-SK" sz="2000" b="1" spc="-1" dirty="0">
                <a:solidFill>
                  <a:srgbClr val="00008B"/>
                </a:solidFill>
                <a:cs typeface="Arial"/>
              </a:rPr>
              <a:t>Podmienky poskytovania</a:t>
            </a:r>
            <a:br>
              <a:rPr lang="sk-SK" b="1" spc="-1" dirty="0">
                <a:solidFill>
                  <a:srgbClr val="00008B"/>
                </a:solidFill>
                <a:cs typeface="Arial"/>
              </a:rPr>
            </a:b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10293" y="1494064"/>
            <a:ext cx="8711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Poskytovanie v strojovo spracovateľnom formáte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Poskytovanie prostredníctvom API alebo cez hromadné stiahnutie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Poskytované prostredníctvom licencie CC BY 4.0 alebo ekvivalentná licencia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Poskytované zdarma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Štandardizované </a:t>
            </a:r>
            <a:r>
              <a:rPr lang="sk-SK" dirty="0" err="1"/>
              <a:t>metaúdaje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Dostupnosť dokumentácie k popisu údajov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r>
              <a:rPr lang="sk-SK" dirty="0"/>
              <a:t>Zaujímavé HVD </a:t>
            </a:r>
            <a:r>
              <a:rPr lang="sk-SK" dirty="0" err="1"/>
              <a:t>datasety</a:t>
            </a:r>
            <a:r>
              <a:rPr lang="sk-SK" dirty="0"/>
              <a:t>: Register adries, Register právnických osôb, Radarové údaje o počasí</a:t>
            </a:r>
          </a:p>
        </p:txBody>
      </p:sp>
    </p:spTree>
    <p:extLst>
      <p:ext uri="{BB962C8B-B14F-4D97-AF65-F5344CB8AC3E}">
        <p14:creationId xmlns:p14="http://schemas.microsoft.com/office/powerpoint/2010/main" val="59554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741</Words>
  <Application>Microsoft Office PowerPoint</Application>
  <PresentationFormat>Vlastná</PresentationFormat>
  <Paragraphs>121</Paragraphs>
  <Slides>11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6. Datasety s vysokou hodnotou (HVD datasety) </vt:lpstr>
      <vt:lpstr>Datasety s vysokou hodnotou (HVD datasety) Zoznam kategórií</vt:lpstr>
      <vt:lpstr>Datasety s vysokou hodnotou (HVD datasety) Podmienky poskytovania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2024-06-27T09:59:16Z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