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1" r:id="rId2"/>
    <p:sldId id="257" r:id="rId3"/>
    <p:sldId id="271" r:id="rId4"/>
    <p:sldId id="274" r:id="rId5"/>
    <p:sldId id="276" r:id="rId6"/>
    <p:sldId id="273" r:id="rId7"/>
    <p:sldId id="261" r:id="rId8"/>
    <p:sldId id="265" r:id="rId9"/>
    <p:sldId id="275" r:id="rId10"/>
    <p:sldId id="278" r:id="rId11"/>
    <p:sldId id="279" r:id="rId12"/>
    <p:sldId id="280" r:id="rId13"/>
    <p:sldId id="270" r:id="rId14"/>
    <p:sldId id="277" r:id="rId15"/>
    <p:sldId id="268" r:id="rId16"/>
    <p:sldId id="282" r:id="rId17"/>
    <p:sldId id="264" r:id="rId1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BF139-C35F-4247-9A56-B13416D9CDA5}" v="95" dt="2025-05-14T12:44:00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74359" autoAdjust="0"/>
  </p:normalViewPr>
  <p:slideViewPr>
    <p:cSldViewPr snapToGrid="0">
      <p:cViewPr varScale="1">
        <p:scale>
          <a:sx n="47" d="100"/>
          <a:sy n="47" d="100"/>
        </p:scale>
        <p:origin x="14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áš  Jankovič" userId="397d1488-d21a-4189-8f28-73cd76dd24c3" providerId="ADAL" clId="{392BF139-C35F-4247-9A56-B13416D9CDA5}"/>
    <pc:docChg chg="undo custSel addSld delSld modSld sldOrd">
      <pc:chgData name="Lukáš  Jankovič" userId="397d1488-d21a-4189-8f28-73cd76dd24c3" providerId="ADAL" clId="{392BF139-C35F-4247-9A56-B13416D9CDA5}" dt="2025-05-14T12:57:44.660" v="3892"/>
      <pc:docMkLst>
        <pc:docMk/>
      </pc:docMkLst>
      <pc:sldChg chg="modSp mod modNotesTx">
        <pc:chgData name="Lukáš  Jankovič" userId="397d1488-d21a-4189-8f28-73cd76dd24c3" providerId="ADAL" clId="{392BF139-C35F-4247-9A56-B13416D9CDA5}" dt="2025-05-13T12:20:24.007" v="3620" actId="27636"/>
        <pc:sldMkLst>
          <pc:docMk/>
          <pc:sldMk cId="3850367376" sldId="257"/>
        </pc:sldMkLst>
        <pc:spChg chg="mod">
          <ac:chgData name="Lukáš  Jankovič" userId="397d1488-d21a-4189-8f28-73cd76dd24c3" providerId="ADAL" clId="{392BF139-C35F-4247-9A56-B13416D9CDA5}" dt="2025-04-28T12:29:34.383" v="5" actId="20577"/>
          <ac:spMkLst>
            <pc:docMk/>
            <pc:sldMk cId="3850367376" sldId="257"/>
            <ac:spMk id="2" creationId="{00000000-0000-0000-0000-000000000000}"/>
          </ac:spMkLst>
        </pc:spChg>
        <pc:spChg chg="mod">
          <ac:chgData name="Lukáš  Jankovič" userId="397d1488-d21a-4189-8f28-73cd76dd24c3" providerId="ADAL" clId="{392BF139-C35F-4247-9A56-B13416D9CDA5}" dt="2025-05-13T12:20:24.007" v="3620" actId="27636"/>
          <ac:spMkLst>
            <pc:docMk/>
            <pc:sldMk cId="3850367376" sldId="257"/>
            <ac:spMk id="3" creationId="{00000000-0000-0000-0000-000000000000}"/>
          </ac:spMkLst>
        </pc:spChg>
      </pc:sldChg>
      <pc:sldChg chg="addSp modSp mod ord modNotesTx">
        <pc:chgData name="Lukáš  Jankovič" userId="397d1488-d21a-4189-8f28-73cd76dd24c3" providerId="ADAL" clId="{392BF139-C35F-4247-9A56-B13416D9CDA5}" dt="2025-05-13T12:22:00.758" v="3651" actId="20577"/>
        <pc:sldMkLst>
          <pc:docMk/>
          <pc:sldMk cId="3644804320" sldId="261"/>
        </pc:sldMkLst>
        <pc:spChg chg="mod">
          <ac:chgData name="Lukáš  Jankovič" userId="397d1488-d21a-4189-8f28-73cd76dd24c3" providerId="ADAL" clId="{392BF139-C35F-4247-9A56-B13416D9CDA5}" dt="2025-05-06T10:50:10.461" v="1176" actId="2711"/>
          <ac:spMkLst>
            <pc:docMk/>
            <pc:sldMk cId="3644804320" sldId="261"/>
            <ac:spMk id="2" creationId="{2171238F-7491-BFEE-1957-916E3B482EC0}"/>
          </ac:spMkLst>
        </pc:spChg>
        <pc:spChg chg="mod">
          <ac:chgData name="Lukáš  Jankovič" userId="397d1488-d21a-4189-8f28-73cd76dd24c3" providerId="ADAL" clId="{392BF139-C35F-4247-9A56-B13416D9CDA5}" dt="2025-05-06T15:24:30.509" v="1659"/>
          <ac:spMkLst>
            <pc:docMk/>
            <pc:sldMk cId="3644804320" sldId="261"/>
            <ac:spMk id="3" creationId="{5D7E08D7-C05D-3C25-0152-36B8349F6C39}"/>
          </ac:spMkLst>
        </pc:spChg>
        <pc:spChg chg="add mod">
          <ac:chgData name="Lukáš  Jankovič" userId="397d1488-d21a-4189-8f28-73cd76dd24c3" providerId="ADAL" clId="{392BF139-C35F-4247-9A56-B13416D9CDA5}" dt="2025-05-06T15:28:18.893" v="1761" actId="20577"/>
          <ac:spMkLst>
            <pc:docMk/>
            <pc:sldMk cId="3644804320" sldId="261"/>
            <ac:spMk id="6" creationId="{07EE486B-E3B6-4DBF-675A-955A98291482}"/>
          </ac:spMkLst>
        </pc:spChg>
        <pc:spChg chg="add mod">
          <ac:chgData name="Lukáš  Jankovič" userId="397d1488-d21a-4189-8f28-73cd76dd24c3" providerId="ADAL" clId="{392BF139-C35F-4247-9A56-B13416D9CDA5}" dt="2025-05-07T09:51:10.015" v="2049" actId="20577"/>
          <ac:spMkLst>
            <pc:docMk/>
            <pc:sldMk cId="3644804320" sldId="261"/>
            <ac:spMk id="9" creationId="{29AA621E-D3D9-D416-1A15-CD7A532BE9AE}"/>
          </ac:spMkLst>
        </pc:spChg>
        <pc:spChg chg="add mod">
          <ac:chgData name="Lukáš  Jankovič" userId="397d1488-d21a-4189-8f28-73cd76dd24c3" providerId="ADAL" clId="{392BF139-C35F-4247-9A56-B13416D9CDA5}" dt="2025-05-07T09:52:32.287" v="2057" actId="1037"/>
          <ac:spMkLst>
            <pc:docMk/>
            <pc:sldMk cId="3644804320" sldId="261"/>
            <ac:spMk id="11" creationId="{A56B752D-A27B-5E24-353C-346765C0CBAA}"/>
          </ac:spMkLst>
        </pc:spChg>
        <pc:spChg chg="add mod">
          <ac:chgData name="Lukáš  Jankovič" userId="397d1488-d21a-4189-8f28-73cd76dd24c3" providerId="ADAL" clId="{392BF139-C35F-4247-9A56-B13416D9CDA5}" dt="2025-05-06T15:27:31.823" v="1740" actId="1076"/>
          <ac:spMkLst>
            <pc:docMk/>
            <pc:sldMk cId="3644804320" sldId="261"/>
            <ac:spMk id="12" creationId="{25B08A4F-57A1-97E0-EA7E-6A4313E455FC}"/>
          </ac:spMkLst>
        </pc:spChg>
        <pc:spChg chg="add mod">
          <ac:chgData name="Lukáš  Jankovič" userId="397d1488-d21a-4189-8f28-73cd76dd24c3" providerId="ADAL" clId="{392BF139-C35F-4247-9A56-B13416D9CDA5}" dt="2025-05-06T15:27:15.056" v="1739" actId="20577"/>
          <ac:spMkLst>
            <pc:docMk/>
            <pc:sldMk cId="3644804320" sldId="261"/>
            <ac:spMk id="16" creationId="{9C442D11-58C4-C539-A119-291B5A2C15B0}"/>
          </ac:spMkLst>
        </pc:spChg>
        <pc:cxnChg chg="add mod">
          <ac:chgData name="Lukáš  Jankovič" userId="397d1488-d21a-4189-8f28-73cd76dd24c3" providerId="ADAL" clId="{392BF139-C35F-4247-9A56-B13416D9CDA5}" dt="2025-05-07T09:52:54.805" v="2059" actId="14100"/>
          <ac:cxnSpMkLst>
            <pc:docMk/>
            <pc:sldMk cId="3644804320" sldId="261"/>
            <ac:cxnSpMk id="5" creationId="{169FC53C-2102-20DE-3E51-CA846934B148}"/>
          </ac:cxnSpMkLst>
        </pc:cxnChg>
        <pc:cxnChg chg="add mod">
          <ac:chgData name="Lukáš  Jankovič" userId="397d1488-d21a-4189-8f28-73cd76dd24c3" providerId="ADAL" clId="{392BF139-C35F-4247-9A56-B13416D9CDA5}" dt="2025-05-07T09:51:27.928" v="2050" actId="14100"/>
          <ac:cxnSpMkLst>
            <pc:docMk/>
            <pc:sldMk cId="3644804320" sldId="261"/>
            <ac:cxnSpMk id="7" creationId="{B7F62734-3985-3112-E69A-DA30A25BEEA8}"/>
          </ac:cxnSpMkLst>
        </pc:cxnChg>
        <pc:cxnChg chg="add mod">
          <ac:chgData name="Lukáš  Jankovič" userId="397d1488-d21a-4189-8f28-73cd76dd24c3" providerId="ADAL" clId="{392BF139-C35F-4247-9A56-B13416D9CDA5}" dt="2025-05-06T15:26:48.452" v="1730" actId="14100"/>
          <ac:cxnSpMkLst>
            <pc:docMk/>
            <pc:sldMk cId="3644804320" sldId="261"/>
            <ac:cxnSpMk id="10" creationId="{8BA1D1B1-DD6E-442D-3DC0-62B20497D65E}"/>
          </ac:cxnSpMkLst>
        </pc:cxnChg>
        <pc:cxnChg chg="add mod">
          <ac:chgData name="Lukáš  Jankovič" userId="397d1488-d21a-4189-8f28-73cd76dd24c3" providerId="ADAL" clId="{392BF139-C35F-4247-9A56-B13416D9CDA5}" dt="2025-05-06T15:25:27.985" v="1670" actId="1076"/>
          <ac:cxnSpMkLst>
            <pc:docMk/>
            <pc:sldMk cId="3644804320" sldId="261"/>
            <ac:cxnSpMk id="14" creationId="{AD66036A-59AA-17F4-8142-AFBF46A7E73A}"/>
          </ac:cxnSpMkLst>
        </pc:cxnChg>
      </pc:sldChg>
      <pc:sldChg chg="modSp mod">
        <pc:chgData name="Lukáš  Jankovič" userId="397d1488-d21a-4189-8f28-73cd76dd24c3" providerId="ADAL" clId="{392BF139-C35F-4247-9A56-B13416D9CDA5}" dt="2025-05-12T13:48:11.791" v="3114" actId="20577"/>
        <pc:sldMkLst>
          <pc:docMk/>
          <pc:sldMk cId="1038301963" sldId="264"/>
        </pc:sldMkLst>
        <pc:spChg chg="mod">
          <ac:chgData name="Lukáš  Jankovič" userId="397d1488-d21a-4189-8f28-73cd76dd24c3" providerId="ADAL" clId="{392BF139-C35F-4247-9A56-B13416D9CDA5}" dt="2025-05-12T13:48:11.791" v="3114" actId="20577"/>
          <ac:spMkLst>
            <pc:docMk/>
            <pc:sldMk cId="1038301963" sldId="264"/>
            <ac:spMk id="4" creationId="{5907788F-75E0-94A2-C215-E8E0186E5BA9}"/>
          </ac:spMkLst>
        </pc:spChg>
      </pc:sldChg>
      <pc:sldChg chg="addSp delSp modSp mod">
        <pc:chgData name="Lukáš  Jankovič" userId="397d1488-d21a-4189-8f28-73cd76dd24c3" providerId="ADAL" clId="{392BF139-C35F-4247-9A56-B13416D9CDA5}" dt="2025-05-09T08:27:46.454" v="2488" actId="20577"/>
        <pc:sldMkLst>
          <pc:docMk/>
          <pc:sldMk cId="313215844" sldId="265"/>
        </pc:sldMkLst>
        <pc:spChg chg="add mod">
          <ac:chgData name="Lukáš  Jankovič" userId="397d1488-d21a-4189-8f28-73cd76dd24c3" providerId="ADAL" clId="{392BF139-C35F-4247-9A56-B13416D9CDA5}" dt="2025-05-06T11:22:28.071" v="1501" actId="20577"/>
          <ac:spMkLst>
            <pc:docMk/>
            <pc:sldMk cId="313215844" sldId="265"/>
            <ac:spMk id="5" creationId="{73E52EA9-55C8-9581-1D2E-B7497CCCB307}"/>
          </ac:spMkLst>
        </pc:spChg>
        <pc:spChg chg="add mod">
          <ac:chgData name="Lukáš  Jankovič" userId="397d1488-d21a-4189-8f28-73cd76dd24c3" providerId="ADAL" clId="{392BF139-C35F-4247-9A56-B13416D9CDA5}" dt="2025-05-06T11:25:19.323" v="1565" actId="20577"/>
          <ac:spMkLst>
            <pc:docMk/>
            <pc:sldMk cId="313215844" sldId="265"/>
            <ac:spMk id="7" creationId="{35BC904B-2C64-1AFA-8E6F-5B63DFA5691B}"/>
          </ac:spMkLst>
        </pc:spChg>
        <pc:spChg chg="add mod">
          <ac:chgData name="Lukáš  Jankovič" userId="397d1488-d21a-4189-8f28-73cd76dd24c3" providerId="ADAL" clId="{392BF139-C35F-4247-9A56-B13416D9CDA5}" dt="2025-05-09T08:27:46.454" v="2488" actId="20577"/>
          <ac:spMkLst>
            <pc:docMk/>
            <pc:sldMk cId="313215844" sldId="265"/>
            <ac:spMk id="9" creationId="{414C3461-0D47-B335-8946-29DEFEA9DD66}"/>
          </ac:spMkLst>
        </pc:spChg>
        <pc:spChg chg="add mod">
          <ac:chgData name="Lukáš  Jankovič" userId="397d1488-d21a-4189-8f28-73cd76dd24c3" providerId="ADAL" clId="{392BF139-C35F-4247-9A56-B13416D9CDA5}" dt="2025-05-09T08:27:03.927" v="2487" actId="20577"/>
          <ac:spMkLst>
            <pc:docMk/>
            <pc:sldMk cId="313215844" sldId="265"/>
            <ac:spMk id="10" creationId="{593FF167-40CF-F042-D043-B0472DA92857}"/>
          </ac:spMkLst>
        </pc:spChg>
        <pc:spChg chg="add mod">
          <ac:chgData name="Lukáš  Jankovič" userId="397d1488-d21a-4189-8f28-73cd76dd24c3" providerId="ADAL" clId="{392BF139-C35F-4247-9A56-B13416D9CDA5}" dt="2025-05-06T11:27:10.277" v="1604" actId="1076"/>
          <ac:spMkLst>
            <pc:docMk/>
            <pc:sldMk cId="313215844" sldId="265"/>
            <ac:spMk id="24" creationId="{579EAFA1-4F27-DD4C-6332-FAA2F88DB65D}"/>
          </ac:spMkLst>
        </pc:spChg>
        <pc:cxnChg chg="add mod">
          <ac:chgData name="Lukáš  Jankovič" userId="397d1488-d21a-4189-8f28-73cd76dd24c3" providerId="ADAL" clId="{392BF139-C35F-4247-9A56-B13416D9CDA5}" dt="2025-05-06T11:24:48.544" v="1559" actId="1076"/>
          <ac:cxnSpMkLst>
            <pc:docMk/>
            <pc:sldMk cId="313215844" sldId="265"/>
            <ac:cxnSpMk id="15" creationId="{01886264-3B5D-7531-4A13-623A29A87D44}"/>
          </ac:cxnSpMkLst>
        </pc:cxnChg>
        <pc:cxnChg chg="add mod">
          <ac:chgData name="Lukáš  Jankovič" userId="397d1488-d21a-4189-8f28-73cd76dd24c3" providerId="ADAL" clId="{392BF139-C35F-4247-9A56-B13416D9CDA5}" dt="2025-05-06T11:24:52.716" v="1561" actId="1076"/>
          <ac:cxnSpMkLst>
            <pc:docMk/>
            <pc:sldMk cId="313215844" sldId="265"/>
            <ac:cxnSpMk id="22" creationId="{B684383F-3B7C-06F3-2DA4-31889F495A69}"/>
          </ac:cxnSpMkLst>
        </pc:cxnChg>
        <pc:cxnChg chg="add mod">
          <ac:chgData name="Lukáš  Jankovič" userId="397d1488-d21a-4189-8f28-73cd76dd24c3" providerId="ADAL" clId="{392BF139-C35F-4247-9A56-B13416D9CDA5}" dt="2025-05-06T11:24:44.844" v="1558" actId="1076"/>
          <ac:cxnSpMkLst>
            <pc:docMk/>
            <pc:sldMk cId="313215844" sldId="265"/>
            <ac:cxnSpMk id="23" creationId="{CA1FBACD-151C-3E03-56BE-7826171AB575}"/>
          </ac:cxnSpMkLst>
        </pc:cxnChg>
        <pc:cxnChg chg="add mod">
          <ac:chgData name="Lukáš  Jankovič" userId="397d1488-d21a-4189-8f28-73cd76dd24c3" providerId="ADAL" clId="{392BF139-C35F-4247-9A56-B13416D9CDA5}" dt="2025-05-06T11:27:41.439" v="1612" actId="108"/>
          <ac:cxnSpMkLst>
            <pc:docMk/>
            <pc:sldMk cId="313215844" sldId="265"/>
            <ac:cxnSpMk id="29" creationId="{FD0E7FE9-4C62-B70E-554F-15372FFDD225}"/>
          </ac:cxnSpMkLst>
        </pc:cxnChg>
      </pc:sldChg>
      <pc:sldChg chg="del">
        <pc:chgData name="Lukáš  Jankovič" userId="397d1488-d21a-4189-8f28-73cd76dd24c3" providerId="ADAL" clId="{392BF139-C35F-4247-9A56-B13416D9CDA5}" dt="2025-05-12T13:48:00.088" v="3112" actId="47"/>
        <pc:sldMkLst>
          <pc:docMk/>
          <pc:sldMk cId="1670306816" sldId="266"/>
        </pc:sldMkLst>
      </pc:sldChg>
      <pc:sldChg chg="del">
        <pc:chgData name="Lukáš  Jankovič" userId="397d1488-d21a-4189-8f28-73cd76dd24c3" providerId="ADAL" clId="{392BF139-C35F-4247-9A56-B13416D9CDA5}" dt="2025-05-12T13:48:00.088" v="3112" actId="47"/>
        <pc:sldMkLst>
          <pc:docMk/>
          <pc:sldMk cId="657881584" sldId="267"/>
        </pc:sldMkLst>
      </pc:sldChg>
      <pc:sldChg chg="modSp mod">
        <pc:chgData name="Lukáš  Jankovič" userId="397d1488-d21a-4189-8f28-73cd76dd24c3" providerId="ADAL" clId="{392BF139-C35F-4247-9A56-B13416D9CDA5}" dt="2025-05-13T12:30:46.502" v="3875" actId="20577"/>
        <pc:sldMkLst>
          <pc:docMk/>
          <pc:sldMk cId="2614082776" sldId="268"/>
        </pc:sldMkLst>
        <pc:spChg chg="mod">
          <ac:chgData name="Lukáš  Jankovič" userId="397d1488-d21a-4189-8f28-73cd76dd24c3" providerId="ADAL" clId="{392BF139-C35F-4247-9A56-B13416D9CDA5}" dt="2025-05-12T13:47:53.708" v="3111" actId="313"/>
          <ac:spMkLst>
            <pc:docMk/>
            <pc:sldMk cId="2614082776" sldId="268"/>
            <ac:spMk id="2" creationId="{77AB50E0-959D-9206-4E39-0EB206860490}"/>
          </ac:spMkLst>
        </pc:spChg>
        <pc:spChg chg="mod">
          <ac:chgData name="Lukáš  Jankovič" userId="397d1488-d21a-4189-8f28-73cd76dd24c3" providerId="ADAL" clId="{392BF139-C35F-4247-9A56-B13416D9CDA5}" dt="2025-05-13T12:30:46.502" v="3875" actId="20577"/>
          <ac:spMkLst>
            <pc:docMk/>
            <pc:sldMk cId="2614082776" sldId="268"/>
            <ac:spMk id="3" creationId="{C73F8704-E640-1728-E49A-D6504BCFFA53}"/>
          </ac:spMkLst>
        </pc:spChg>
      </pc:sldChg>
      <pc:sldChg chg="del">
        <pc:chgData name="Lukáš  Jankovič" userId="397d1488-d21a-4189-8f28-73cd76dd24c3" providerId="ADAL" clId="{392BF139-C35F-4247-9A56-B13416D9CDA5}" dt="2025-05-12T13:48:00.088" v="3112" actId="47"/>
        <pc:sldMkLst>
          <pc:docMk/>
          <pc:sldMk cId="947125854" sldId="269"/>
        </pc:sldMkLst>
      </pc:sldChg>
      <pc:sldChg chg="addSp delSp modSp mod ord setBg modNotesTx">
        <pc:chgData name="Lukáš  Jankovič" userId="397d1488-d21a-4189-8f28-73cd76dd24c3" providerId="ADAL" clId="{392BF139-C35F-4247-9A56-B13416D9CDA5}" dt="2025-05-13T12:07:10.415" v="3546" actId="20577"/>
        <pc:sldMkLst>
          <pc:docMk/>
          <pc:sldMk cId="1169294156" sldId="270"/>
        </pc:sldMkLst>
        <pc:spChg chg="mod">
          <ac:chgData name="Lukáš  Jankovič" userId="397d1488-d21a-4189-8f28-73cd76dd24c3" providerId="ADAL" clId="{392BF139-C35F-4247-9A56-B13416D9CDA5}" dt="2025-05-09T08:23:31.321" v="2485" actId="20577"/>
          <ac:spMkLst>
            <pc:docMk/>
            <pc:sldMk cId="1169294156" sldId="270"/>
            <ac:spMk id="2" creationId="{CC981022-97B1-35B2-1C83-19B333DDBF4E}"/>
          </ac:spMkLst>
        </pc:spChg>
        <pc:spChg chg="mod">
          <ac:chgData name="Lukáš  Jankovič" userId="397d1488-d21a-4189-8f28-73cd76dd24c3" providerId="ADAL" clId="{392BF139-C35F-4247-9A56-B13416D9CDA5}" dt="2025-05-09T12:06:34.289" v="2620" actId="27636"/>
          <ac:spMkLst>
            <pc:docMk/>
            <pc:sldMk cId="1169294156" sldId="270"/>
            <ac:spMk id="3" creationId="{CE267B18-49CE-F8DF-72FD-3EC75B1F4080}"/>
          </ac:spMkLst>
        </pc:spChg>
        <pc:spChg chg="add del">
          <ac:chgData name="Lukáš  Jankovič" userId="397d1488-d21a-4189-8f28-73cd76dd24c3" providerId="ADAL" clId="{392BF139-C35F-4247-9A56-B13416D9CDA5}" dt="2025-05-13T12:05:12.314" v="3534" actId="478"/>
          <ac:spMkLst>
            <pc:docMk/>
            <pc:sldMk cId="1169294156" sldId="270"/>
            <ac:spMk id="4" creationId="{E07FC2FC-506F-CC95-774C-FF27F0DF68D3}"/>
          </ac:spMkLst>
        </pc:spChg>
        <pc:spChg chg="add del mod">
          <ac:chgData name="Lukáš  Jankovič" userId="397d1488-d21a-4189-8f28-73cd76dd24c3" providerId="ADAL" clId="{392BF139-C35F-4247-9A56-B13416D9CDA5}" dt="2025-05-13T12:06:20.464" v="3545" actId="20577"/>
          <ac:spMkLst>
            <pc:docMk/>
            <pc:sldMk cId="1169294156" sldId="270"/>
            <ac:spMk id="5" creationId="{39DC4EE6-A1AC-12D9-1E85-28BB6509148E}"/>
          </ac:spMkLst>
        </pc:spChg>
        <pc:spChg chg="add del mod">
          <ac:chgData name="Lukáš  Jankovič" userId="397d1488-d21a-4189-8f28-73cd76dd24c3" providerId="ADAL" clId="{392BF139-C35F-4247-9A56-B13416D9CDA5}" dt="2025-05-13T12:05:28.412" v="3537" actId="478"/>
          <ac:spMkLst>
            <pc:docMk/>
            <pc:sldMk cId="1169294156" sldId="270"/>
            <ac:spMk id="6" creationId="{55197D4D-5E6A-C11F-C460-D777ECF0D79C}"/>
          </ac:spMkLst>
        </pc:spChg>
        <pc:spChg chg="add del">
          <ac:chgData name="Lukáš  Jankovič" userId="397d1488-d21a-4189-8f28-73cd76dd24c3" providerId="ADAL" clId="{392BF139-C35F-4247-9A56-B13416D9CDA5}" dt="2025-05-13T12:05:48.170" v="3541" actId="478"/>
          <ac:spMkLst>
            <pc:docMk/>
            <pc:sldMk cId="1169294156" sldId="270"/>
            <ac:spMk id="7" creationId="{14BBC895-878F-5153-6BCE-88AE30144C03}"/>
          </ac:spMkLst>
        </pc:spChg>
      </pc:sldChg>
      <pc:sldChg chg="addSp delSp modSp mod modNotesTx">
        <pc:chgData name="Lukáš  Jankovič" userId="397d1488-d21a-4189-8f28-73cd76dd24c3" providerId="ADAL" clId="{392BF139-C35F-4247-9A56-B13416D9CDA5}" dt="2025-05-13T11:50:49.772" v="3448" actId="27636"/>
        <pc:sldMkLst>
          <pc:docMk/>
          <pc:sldMk cId="2791323206" sldId="271"/>
        </pc:sldMkLst>
        <pc:spChg chg="mod">
          <ac:chgData name="Lukáš  Jankovič" userId="397d1488-d21a-4189-8f28-73cd76dd24c3" providerId="ADAL" clId="{392BF139-C35F-4247-9A56-B13416D9CDA5}" dt="2025-05-07T12:07:53.672" v="2180" actId="20577"/>
          <ac:spMkLst>
            <pc:docMk/>
            <pc:sldMk cId="2791323206" sldId="271"/>
            <ac:spMk id="2" creationId="{33530B18-7582-C70B-2D82-9F5205A0A746}"/>
          </ac:spMkLst>
        </pc:spChg>
        <pc:spChg chg="add del mod">
          <ac:chgData name="Lukáš  Jankovič" userId="397d1488-d21a-4189-8f28-73cd76dd24c3" providerId="ADAL" clId="{392BF139-C35F-4247-9A56-B13416D9CDA5}" dt="2025-05-13T11:50:49.772" v="3448" actId="27636"/>
          <ac:spMkLst>
            <pc:docMk/>
            <pc:sldMk cId="2791323206" sldId="271"/>
            <ac:spMk id="3" creationId="{261F803E-81E9-BE48-3601-E2E996896886}"/>
          </ac:spMkLst>
        </pc:spChg>
      </pc:sldChg>
      <pc:sldChg chg="del">
        <pc:chgData name="Lukáš  Jankovič" userId="397d1488-d21a-4189-8f28-73cd76dd24c3" providerId="ADAL" clId="{392BF139-C35F-4247-9A56-B13416D9CDA5}" dt="2025-05-09T12:52:58.569" v="3095" actId="47"/>
        <pc:sldMkLst>
          <pc:docMk/>
          <pc:sldMk cId="471004555" sldId="272"/>
        </pc:sldMkLst>
      </pc:sldChg>
      <pc:sldChg chg="addSp delSp modSp new mod ord modShow">
        <pc:chgData name="Lukáš  Jankovič" userId="397d1488-d21a-4189-8f28-73cd76dd24c3" providerId="ADAL" clId="{392BF139-C35F-4247-9A56-B13416D9CDA5}" dt="2025-05-12T18:46:04.090" v="3189" actId="729"/>
        <pc:sldMkLst>
          <pc:docMk/>
          <pc:sldMk cId="4054755554" sldId="273"/>
        </pc:sldMkLst>
        <pc:spChg chg="add mod">
          <ac:chgData name="Lukáš  Jankovič" userId="397d1488-d21a-4189-8f28-73cd76dd24c3" providerId="ADAL" clId="{392BF139-C35F-4247-9A56-B13416D9CDA5}" dt="2025-04-28T12:35:56.731" v="140" actId="1076"/>
          <ac:spMkLst>
            <pc:docMk/>
            <pc:sldMk cId="4054755554" sldId="273"/>
            <ac:spMk id="5" creationId="{FEAFAF81-B964-46F2-BA01-D073C18DF4DF}"/>
          </ac:spMkLst>
        </pc:spChg>
        <pc:picChg chg="add mod">
          <ac:chgData name="Lukáš  Jankovič" userId="397d1488-d21a-4189-8f28-73cd76dd24c3" providerId="ADAL" clId="{392BF139-C35F-4247-9A56-B13416D9CDA5}" dt="2025-04-28T12:35:43.400" v="138" actId="1076"/>
          <ac:picMkLst>
            <pc:docMk/>
            <pc:sldMk cId="4054755554" sldId="273"/>
            <ac:picMk id="1026" creationId="{6BE78D34-A572-FC48-89D8-7F1CBF7F6349}"/>
          </ac:picMkLst>
        </pc:picChg>
        <pc:picChg chg="add mod">
          <ac:chgData name="Lukáš  Jankovič" userId="397d1488-d21a-4189-8f28-73cd76dd24c3" providerId="ADAL" clId="{392BF139-C35F-4247-9A56-B13416D9CDA5}" dt="2025-04-28T12:35:40.522" v="135" actId="1076"/>
          <ac:picMkLst>
            <pc:docMk/>
            <pc:sldMk cId="4054755554" sldId="273"/>
            <ac:picMk id="1028" creationId="{5CE93B64-1CC0-C7E1-7A4C-A27B78C7CE1E}"/>
          </ac:picMkLst>
        </pc:picChg>
      </pc:sldChg>
      <pc:sldChg chg="addSp delSp modSp new mod ord modNotesTx">
        <pc:chgData name="Lukáš  Jankovič" userId="397d1488-d21a-4189-8f28-73cd76dd24c3" providerId="ADAL" clId="{392BF139-C35F-4247-9A56-B13416D9CDA5}" dt="2025-05-07T12:11:44.988" v="2435"/>
        <pc:sldMkLst>
          <pc:docMk/>
          <pc:sldMk cId="3447377366" sldId="274"/>
        </pc:sldMkLst>
        <pc:spChg chg="add mod">
          <ac:chgData name="Lukáš  Jankovič" userId="397d1488-d21a-4189-8f28-73cd76dd24c3" providerId="ADAL" clId="{392BF139-C35F-4247-9A56-B13416D9CDA5}" dt="2025-04-29T13:03:12.168" v="701" actId="14100"/>
          <ac:spMkLst>
            <pc:docMk/>
            <pc:sldMk cId="3447377366" sldId="274"/>
            <ac:spMk id="7" creationId="{F45F90FF-8AEB-8A50-9A47-A7A43FFFE8E4}"/>
          </ac:spMkLst>
        </pc:spChg>
        <pc:spChg chg="add mod">
          <ac:chgData name="Lukáš  Jankovič" userId="397d1488-d21a-4189-8f28-73cd76dd24c3" providerId="ADAL" clId="{392BF139-C35F-4247-9A56-B13416D9CDA5}" dt="2025-04-29T13:08:05.242" v="764" actId="1036"/>
          <ac:spMkLst>
            <pc:docMk/>
            <pc:sldMk cId="3447377366" sldId="274"/>
            <ac:spMk id="9" creationId="{332A8144-8A75-0E9F-279C-646AF5C50F39}"/>
          </ac:spMkLst>
        </pc:spChg>
        <pc:picChg chg="add mod">
          <ac:chgData name="Lukáš  Jankovič" userId="397d1488-d21a-4189-8f28-73cd76dd24c3" providerId="ADAL" clId="{392BF139-C35F-4247-9A56-B13416D9CDA5}" dt="2025-04-29T13:02:53.397" v="695" actId="1076"/>
          <ac:picMkLst>
            <pc:docMk/>
            <pc:sldMk cId="3447377366" sldId="274"/>
            <ac:picMk id="5" creationId="{D25D79D6-4477-E889-36E6-EB7B2B559B49}"/>
          </ac:picMkLst>
        </pc:picChg>
      </pc:sldChg>
      <pc:sldChg chg="delSp modSp add mod ord modNotesTx">
        <pc:chgData name="Lukáš  Jankovič" userId="397d1488-d21a-4189-8f28-73cd76dd24c3" providerId="ADAL" clId="{392BF139-C35F-4247-9A56-B13416D9CDA5}" dt="2025-05-07T09:49:02.226" v="2036" actId="20577"/>
        <pc:sldMkLst>
          <pc:docMk/>
          <pc:sldMk cId="2543212071" sldId="275"/>
        </pc:sldMkLst>
        <pc:spChg chg="mod">
          <ac:chgData name="Lukáš  Jankovič" userId="397d1488-d21a-4189-8f28-73cd76dd24c3" providerId="ADAL" clId="{392BF139-C35F-4247-9A56-B13416D9CDA5}" dt="2025-05-07T09:31:10.032" v="1846" actId="20577"/>
          <ac:spMkLst>
            <pc:docMk/>
            <pc:sldMk cId="2543212071" sldId="275"/>
            <ac:spMk id="2" creationId="{816B939B-5979-39C6-BCD8-96346B2B4971}"/>
          </ac:spMkLst>
        </pc:spChg>
        <pc:spChg chg="mod">
          <ac:chgData name="Lukáš  Jankovič" userId="397d1488-d21a-4189-8f28-73cd76dd24c3" providerId="ADAL" clId="{392BF139-C35F-4247-9A56-B13416D9CDA5}" dt="2025-05-07T09:46:07.043" v="2035" actId="20577"/>
          <ac:spMkLst>
            <pc:docMk/>
            <pc:sldMk cId="2543212071" sldId="275"/>
            <ac:spMk id="3" creationId="{CCFF329F-F1A3-20CF-F282-7BBB0D68882B}"/>
          </ac:spMkLst>
        </pc:spChg>
      </pc:sldChg>
      <pc:sldChg chg="modSp add mod">
        <pc:chgData name="Lukáš  Jankovič" userId="397d1488-d21a-4189-8f28-73cd76dd24c3" providerId="ADAL" clId="{392BF139-C35F-4247-9A56-B13416D9CDA5}" dt="2025-05-14T10:46:09.807" v="3889" actId="20577"/>
        <pc:sldMkLst>
          <pc:docMk/>
          <pc:sldMk cId="768722081" sldId="276"/>
        </pc:sldMkLst>
        <pc:spChg chg="mod">
          <ac:chgData name="Lukáš  Jankovič" userId="397d1488-d21a-4189-8f28-73cd76dd24c3" providerId="ADAL" clId="{392BF139-C35F-4247-9A56-B13416D9CDA5}" dt="2025-05-14T10:46:09.807" v="3889" actId="20577"/>
          <ac:spMkLst>
            <pc:docMk/>
            <pc:sldMk cId="768722081" sldId="276"/>
            <ac:spMk id="3" creationId="{B383216B-37FD-E50C-6AA4-4F8319E1E5A5}"/>
          </ac:spMkLst>
        </pc:spChg>
      </pc:sldChg>
      <pc:sldChg chg="modSp add mod">
        <pc:chgData name="Lukáš  Jankovič" userId="397d1488-d21a-4189-8f28-73cd76dd24c3" providerId="ADAL" clId="{392BF139-C35F-4247-9A56-B13416D9CDA5}" dt="2025-05-14T12:57:44.660" v="3892"/>
        <pc:sldMkLst>
          <pc:docMk/>
          <pc:sldMk cId="1959402428" sldId="277"/>
        </pc:sldMkLst>
        <pc:spChg chg="mod">
          <ac:chgData name="Lukáš  Jankovič" userId="397d1488-d21a-4189-8f28-73cd76dd24c3" providerId="ADAL" clId="{392BF139-C35F-4247-9A56-B13416D9CDA5}" dt="2025-05-14T12:57:44.660" v="3892"/>
          <ac:spMkLst>
            <pc:docMk/>
            <pc:sldMk cId="1959402428" sldId="277"/>
            <ac:spMk id="3" creationId="{2F0FCB00-34DE-FF35-3CA8-3412B932ABFA}"/>
          </ac:spMkLst>
        </pc:spChg>
      </pc:sldChg>
      <pc:sldChg chg="addSp modSp add mod modNotesTx">
        <pc:chgData name="Lukáš  Jankovič" userId="397d1488-d21a-4189-8f28-73cd76dd24c3" providerId="ADAL" clId="{392BF139-C35F-4247-9A56-B13416D9CDA5}" dt="2025-05-13T11:58:58.843" v="3496" actId="14100"/>
        <pc:sldMkLst>
          <pc:docMk/>
          <pc:sldMk cId="2471037285" sldId="278"/>
        </pc:sldMkLst>
        <pc:spChg chg="mod">
          <ac:chgData name="Lukáš  Jankovič" userId="397d1488-d21a-4189-8f28-73cd76dd24c3" providerId="ADAL" clId="{392BF139-C35F-4247-9A56-B13416D9CDA5}" dt="2025-05-09T12:05:30.167" v="2613" actId="20577"/>
          <ac:spMkLst>
            <pc:docMk/>
            <pc:sldMk cId="2471037285" sldId="278"/>
            <ac:spMk id="2" creationId="{53ED1D5A-CEB1-D08D-8153-D9BA6A4AF2D8}"/>
          </ac:spMkLst>
        </pc:spChg>
        <pc:spChg chg="mod">
          <ac:chgData name="Lukáš  Jankovič" userId="397d1488-d21a-4189-8f28-73cd76dd24c3" providerId="ADAL" clId="{392BF139-C35F-4247-9A56-B13416D9CDA5}" dt="2025-05-13T10:35:02.869" v="3433" actId="20577"/>
          <ac:spMkLst>
            <pc:docMk/>
            <pc:sldMk cId="2471037285" sldId="278"/>
            <ac:spMk id="3" creationId="{B5F4D4BB-10AC-7F50-B6AE-F1E0FC569BE4}"/>
          </ac:spMkLst>
        </pc:spChg>
        <pc:spChg chg="add mod">
          <ac:chgData name="Lukáš  Jankovič" userId="397d1488-d21a-4189-8f28-73cd76dd24c3" providerId="ADAL" clId="{392BF139-C35F-4247-9A56-B13416D9CDA5}" dt="2025-05-13T10:08:24.137" v="3351" actId="20577"/>
          <ac:spMkLst>
            <pc:docMk/>
            <pc:sldMk cId="2471037285" sldId="278"/>
            <ac:spMk id="9" creationId="{1746EB22-FEF5-5806-032A-09B0DE232A9E}"/>
          </ac:spMkLst>
        </pc:spChg>
        <pc:spChg chg="add mod">
          <ac:chgData name="Lukáš  Jankovič" userId="397d1488-d21a-4189-8f28-73cd76dd24c3" providerId="ADAL" clId="{392BF139-C35F-4247-9A56-B13416D9CDA5}" dt="2025-05-13T10:34:56.481" v="3431" actId="313"/>
          <ac:spMkLst>
            <pc:docMk/>
            <pc:sldMk cId="2471037285" sldId="278"/>
            <ac:spMk id="10" creationId="{E9C95AB6-37CB-2DDB-0212-9EE48E8CE562}"/>
          </ac:spMkLst>
        </pc:spChg>
        <pc:cxnChg chg="add mod">
          <ac:chgData name="Lukáš  Jankovič" userId="397d1488-d21a-4189-8f28-73cd76dd24c3" providerId="ADAL" clId="{392BF139-C35F-4247-9A56-B13416D9CDA5}" dt="2025-05-13T10:14:45.241" v="3396" actId="14100"/>
          <ac:cxnSpMkLst>
            <pc:docMk/>
            <pc:sldMk cId="2471037285" sldId="278"/>
            <ac:cxnSpMk id="4" creationId="{99B2A0D1-4166-CFBE-0D34-062D96C6684D}"/>
          </ac:cxnSpMkLst>
        </pc:cxnChg>
        <pc:cxnChg chg="add mod">
          <ac:chgData name="Lukáš  Jankovič" userId="397d1488-d21a-4189-8f28-73cd76dd24c3" providerId="ADAL" clId="{392BF139-C35F-4247-9A56-B13416D9CDA5}" dt="2025-05-13T11:58:58.843" v="3496" actId="14100"/>
          <ac:cxnSpMkLst>
            <pc:docMk/>
            <pc:sldMk cId="2471037285" sldId="278"/>
            <ac:cxnSpMk id="7" creationId="{3BE64462-52BC-9E86-FE06-458D17D821E0}"/>
          </ac:cxnSpMkLst>
        </pc:cxnChg>
      </pc:sldChg>
      <pc:sldChg chg="addSp modSp add mod modNotesTx">
        <pc:chgData name="Lukáš  Jankovič" userId="397d1488-d21a-4189-8f28-73cd76dd24c3" providerId="ADAL" clId="{392BF139-C35F-4247-9A56-B13416D9CDA5}" dt="2025-05-09T12:50:53.145" v="3093" actId="20577"/>
        <pc:sldMkLst>
          <pc:docMk/>
          <pc:sldMk cId="3974069021" sldId="279"/>
        </pc:sldMkLst>
        <pc:spChg chg="mod">
          <ac:chgData name="Lukáš  Jankovič" userId="397d1488-d21a-4189-8f28-73cd76dd24c3" providerId="ADAL" clId="{392BF139-C35F-4247-9A56-B13416D9CDA5}" dt="2025-05-09T12:24:34.231" v="2823" actId="6549"/>
          <ac:spMkLst>
            <pc:docMk/>
            <pc:sldMk cId="3974069021" sldId="279"/>
            <ac:spMk id="2" creationId="{7FF86F67-9AC4-433F-7CBB-B25D9721A926}"/>
          </ac:spMkLst>
        </pc:spChg>
        <pc:spChg chg="mod">
          <ac:chgData name="Lukáš  Jankovič" userId="397d1488-d21a-4189-8f28-73cd76dd24c3" providerId="ADAL" clId="{392BF139-C35F-4247-9A56-B13416D9CDA5}" dt="2025-05-09T12:48:38.962" v="3003"/>
          <ac:spMkLst>
            <pc:docMk/>
            <pc:sldMk cId="3974069021" sldId="279"/>
            <ac:spMk id="3" creationId="{97EE6857-A3F8-7B94-68B7-E9E003F48189}"/>
          </ac:spMkLst>
        </pc:spChg>
        <pc:spChg chg="add mod">
          <ac:chgData name="Lukáš  Jankovič" userId="397d1488-d21a-4189-8f28-73cd76dd24c3" providerId="ADAL" clId="{392BF139-C35F-4247-9A56-B13416D9CDA5}" dt="2025-05-09T12:49:50.292" v="3039" actId="14100"/>
          <ac:spMkLst>
            <pc:docMk/>
            <pc:sldMk cId="3974069021" sldId="279"/>
            <ac:spMk id="5" creationId="{3CB20366-03D3-381A-1E5B-39FEC0CFA8B5}"/>
          </ac:spMkLst>
        </pc:spChg>
        <pc:spChg chg="add mod">
          <ac:chgData name="Lukáš  Jankovič" userId="397d1488-d21a-4189-8f28-73cd76dd24c3" providerId="ADAL" clId="{392BF139-C35F-4247-9A56-B13416D9CDA5}" dt="2025-05-09T12:37:14.023" v="2965" actId="1076"/>
          <ac:spMkLst>
            <pc:docMk/>
            <pc:sldMk cId="3974069021" sldId="279"/>
            <ac:spMk id="13" creationId="{E28457A8-6AD5-7D57-2AB8-584F73EF9B49}"/>
          </ac:spMkLst>
        </pc:spChg>
        <pc:spChg chg="add mod">
          <ac:chgData name="Lukáš  Jankovič" userId="397d1488-d21a-4189-8f28-73cd76dd24c3" providerId="ADAL" clId="{392BF139-C35F-4247-9A56-B13416D9CDA5}" dt="2025-05-09T12:50:53.145" v="3093" actId="20577"/>
          <ac:spMkLst>
            <pc:docMk/>
            <pc:sldMk cId="3974069021" sldId="279"/>
            <ac:spMk id="20" creationId="{64450392-C1B0-9F7D-329B-0592A80A1B48}"/>
          </ac:spMkLst>
        </pc:spChg>
        <pc:spChg chg="add mod">
          <ac:chgData name="Lukáš  Jankovič" userId="397d1488-d21a-4189-8f28-73cd76dd24c3" providerId="ADAL" clId="{392BF139-C35F-4247-9A56-B13416D9CDA5}" dt="2025-05-09T12:50:24.074" v="3088" actId="20577"/>
          <ac:spMkLst>
            <pc:docMk/>
            <pc:sldMk cId="3974069021" sldId="279"/>
            <ac:spMk id="24" creationId="{EF7364E3-B125-FD47-B975-9E9E21A6D16C}"/>
          </ac:spMkLst>
        </pc:spChg>
        <pc:cxnChg chg="add mod">
          <ac:chgData name="Lukáš  Jankovič" userId="397d1488-d21a-4189-8f28-73cd76dd24c3" providerId="ADAL" clId="{392BF139-C35F-4247-9A56-B13416D9CDA5}" dt="2025-05-09T12:49:01.226" v="3011" actId="14100"/>
          <ac:cxnSpMkLst>
            <pc:docMk/>
            <pc:sldMk cId="3974069021" sldId="279"/>
            <ac:cxnSpMk id="4" creationId="{B5EDE7BE-C20C-FD35-DD72-871CCC907900}"/>
          </ac:cxnSpMkLst>
        </pc:cxnChg>
        <pc:cxnChg chg="add mod">
          <ac:chgData name="Lukáš  Jankovič" userId="397d1488-d21a-4189-8f28-73cd76dd24c3" providerId="ADAL" clId="{392BF139-C35F-4247-9A56-B13416D9CDA5}" dt="2025-05-09T12:35:19.690" v="2923" actId="14100"/>
          <ac:cxnSpMkLst>
            <pc:docMk/>
            <pc:sldMk cId="3974069021" sldId="279"/>
            <ac:cxnSpMk id="7" creationId="{CEE7D5BE-7E8E-CB46-918D-D225839DD270}"/>
          </ac:cxnSpMkLst>
        </pc:cxnChg>
        <pc:cxnChg chg="add mod">
          <ac:chgData name="Lukáš  Jankovič" userId="397d1488-d21a-4189-8f28-73cd76dd24c3" providerId="ADAL" clId="{392BF139-C35F-4247-9A56-B13416D9CDA5}" dt="2025-05-09T12:49:08.417" v="3015" actId="14100"/>
          <ac:cxnSpMkLst>
            <pc:docMk/>
            <pc:sldMk cId="3974069021" sldId="279"/>
            <ac:cxnSpMk id="18" creationId="{C58DB73E-2A38-1155-2446-4F8F310B6716}"/>
          </ac:cxnSpMkLst>
        </pc:cxnChg>
        <pc:cxnChg chg="add mod">
          <ac:chgData name="Lukáš  Jankovič" userId="397d1488-d21a-4189-8f28-73cd76dd24c3" providerId="ADAL" clId="{392BF139-C35F-4247-9A56-B13416D9CDA5}" dt="2025-05-09T12:50:27.288" v="3089" actId="14100"/>
          <ac:cxnSpMkLst>
            <pc:docMk/>
            <pc:sldMk cId="3974069021" sldId="279"/>
            <ac:cxnSpMk id="21" creationId="{471279C0-624D-9808-504C-E241621F0987}"/>
          </ac:cxnSpMkLst>
        </pc:cxnChg>
      </pc:sldChg>
      <pc:sldChg chg="addSp delSp modSp add mod modNotesTx">
        <pc:chgData name="Lukáš  Jankovič" userId="397d1488-d21a-4189-8f28-73cd76dd24c3" providerId="ADAL" clId="{392BF139-C35F-4247-9A56-B13416D9CDA5}" dt="2025-05-13T12:07:15.502" v="3547" actId="20577"/>
        <pc:sldMkLst>
          <pc:docMk/>
          <pc:sldMk cId="180819493" sldId="280"/>
        </pc:sldMkLst>
        <pc:spChg chg="mod">
          <ac:chgData name="Lukáš  Jankovič" userId="397d1488-d21a-4189-8f28-73cd76dd24c3" providerId="ADAL" clId="{392BF139-C35F-4247-9A56-B13416D9CDA5}" dt="2025-05-09T12:25:09.360" v="2841" actId="20577"/>
          <ac:spMkLst>
            <pc:docMk/>
            <pc:sldMk cId="180819493" sldId="280"/>
            <ac:spMk id="2" creationId="{A4EAD363-8438-AE1D-83D0-180128A973D8}"/>
          </ac:spMkLst>
        </pc:spChg>
        <pc:spChg chg="mod">
          <ac:chgData name="Lukáš  Jankovič" userId="397d1488-d21a-4189-8f28-73cd76dd24c3" providerId="ADAL" clId="{392BF139-C35F-4247-9A56-B13416D9CDA5}" dt="2025-05-13T10:04:32.840" v="3244"/>
          <ac:spMkLst>
            <pc:docMk/>
            <pc:sldMk cId="180819493" sldId="280"/>
            <ac:spMk id="3" creationId="{141EF707-35CB-C827-9733-DB8645D27AFE}"/>
          </ac:spMkLst>
        </pc:spChg>
        <pc:spChg chg="add mod">
          <ac:chgData name="Lukáš  Jankovič" userId="397d1488-d21a-4189-8f28-73cd76dd24c3" providerId="ADAL" clId="{392BF139-C35F-4247-9A56-B13416D9CDA5}" dt="2025-05-13T12:04:37.673" v="3532" actId="1076"/>
          <ac:spMkLst>
            <pc:docMk/>
            <pc:sldMk cId="180819493" sldId="280"/>
            <ac:spMk id="5" creationId="{C5CC632D-DE2F-6C90-F019-1B4AC44CE2A8}"/>
          </ac:spMkLst>
        </pc:spChg>
        <pc:cxnChg chg="add mod">
          <ac:chgData name="Lukáš  Jankovič" userId="397d1488-d21a-4189-8f28-73cd76dd24c3" providerId="ADAL" clId="{392BF139-C35F-4247-9A56-B13416D9CDA5}" dt="2025-05-13T10:05:31.993" v="3260" actId="1076"/>
          <ac:cxnSpMkLst>
            <pc:docMk/>
            <pc:sldMk cId="180819493" sldId="280"/>
            <ac:cxnSpMk id="4" creationId="{3D254148-C193-8B80-FDCE-664E4F4C52C9}"/>
          </ac:cxnSpMkLst>
        </pc:cxnChg>
        <pc:cxnChg chg="add del mod">
          <ac:chgData name="Lukáš  Jankovič" userId="397d1488-d21a-4189-8f28-73cd76dd24c3" providerId="ADAL" clId="{392BF139-C35F-4247-9A56-B13416D9CDA5}" dt="2025-05-13T10:07:10.639" v="3323" actId="478"/>
          <ac:cxnSpMkLst>
            <pc:docMk/>
            <pc:sldMk cId="180819493" sldId="280"/>
            <ac:cxnSpMk id="7" creationId="{8BEFF126-04F0-0992-9DA4-23564B2EE0B4}"/>
          </ac:cxnSpMkLst>
        </pc:cxnChg>
      </pc:sldChg>
      <pc:sldChg chg="addSp delSp modSp new mod ord setBg">
        <pc:chgData name="Lukáš  Jankovič" userId="397d1488-d21a-4189-8f28-73cd76dd24c3" providerId="ADAL" clId="{392BF139-C35F-4247-9A56-B13416D9CDA5}" dt="2025-05-12T13:59:24.701" v="3187" actId="1076"/>
        <pc:sldMkLst>
          <pc:docMk/>
          <pc:sldMk cId="1446916588" sldId="281"/>
        </pc:sldMkLst>
        <pc:spChg chg="add mod">
          <ac:chgData name="Lukáš  Jankovič" userId="397d1488-d21a-4189-8f28-73cd76dd24c3" providerId="ADAL" clId="{392BF139-C35F-4247-9A56-B13416D9CDA5}" dt="2025-05-12T13:58:22.187" v="3177" actId="1076"/>
          <ac:spMkLst>
            <pc:docMk/>
            <pc:sldMk cId="1446916588" sldId="281"/>
            <ac:spMk id="5" creationId="{E8B6A878-57A0-A4E8-CE9F-77F3319DADD5}"/>
          </ac:spMkLst>
        </pc:spChg>
        <pc:spChg chg="add mod">
          <ac:chgData name="Lukáš  Jankovič" userId="397d1488-d21a-4189-8f28-73cd76dd24c3" providerId="ADAL" clId="{392BF139-C35F-4247-9A56-B13416D9CDA5}" dt="2025-05-12T13:58:26.042" v="3178" actId="1076"/>
          <ac:spMkLst>
            <pc:docMk/>
            <pc:sldMk cId="1446916588" sldId="281"/>
            <ac:spMk id="9" creationId="{34DAD4C7-B8EE-6FD3-BCDF-978BC7255D7A}"/>
          </ac:spMkLst>
        </pc:spChg>
        <pc:picChg chg="add mod ord">
          <ac:chgData name="Lukáš  Jankovič" userId="397d1488-d21a-4189-8f28-73cd76dd24c3" providerId="ADAL" clId="{392BF139-C35F-4247-9A56-B13416D9CDA5}" dt="2025-05-12T13:59:24.701" v="3187" actId="1076"/>
          <ac:picMkLst>
            <pc:docMk/>
            <pc:sldMk cId="1446916588" sldId="281"/>
            <ac:picMk id="10" creationId="{B03F30D2-9A37-6B4E-E8A7-CE8F883406D5}"/>
          </ac:picMkLst>
        </pc:picChg>
        <pc:picChg chg="add mod ord">
          <ac:chgData name="Lukáš  Jankovič" userId="397d1488-d21a-4189-8f28-73cd76dd24c3" providerId="ADAL" clId="{392BF139-C35F-4247-9A56-B13416D9CDA5}" dt="2025-05-12T13:59:24.701" v="3187" actId="1076"/>
          <ac:picMkLst>
            <pc:docMk/>
            <pc:sldMk cId="1446916588" sldId="281"/>
            <ac:picMk id="11" creationId="{342091A7-7872-984D-A644-435E0CDBA979}"/>
          </ac:picMkLst>
        </pc:picChg>
        <pc:picChg chg="add mod">
          <ac:chgData name="Lukáš  Jankovič" userId="397d1488-d21a-4189-8f28-73cd76dd24c3" providerId="ADAL" clId="{392BF139-C35F-4247-9A56-B13416D9CDA5}" dt="2025-05-12T13:59:01.112" v="3184" actId="732"/>
          <ac:picMkLst>
            <pc:docMk/>
            <pc:sldMk cId="1446916588" sldId="281"/>
            <ac:picMk id="12" creationId="{E9CF491B-D7D9-E383-67F4-88217E7C6D08}"/>
          </ac:picMkLst>
        </pc:picChg>
      </pc:sldChg>
      <pc:sldChg chg="addSp delSp modSp new mod">
        <pc:chgData name="Lukáš  Jankovič" userId="397d1488-d21a-4189-8f28-73cd76dd24c3" providerId="ADAL" clId="{392BF139-C35F-4247-9A56-B13416D9CDA5}" dt="2025-05-13T12:19:33.218" v="3618" actId="20577"/>
        <pc:sldMkLst>
          <pc:docMk/>
          <pc:sldMk cId="4226030614" sldId="282"/>
        </pc:sldMkLst>
        <pc:spChg chg="del">
          <ac:chgData name="Lukáš  Jankovič" userId="397d1488-d21a-4189-8f28-73cd76dd24c3" providerId="ADAL" clId="{392BF139-C35F-4247-9A56-B13416D9CDA5}" dt="2025-05-13T10:02:32.671" v="3211" actId="478"/>
          <ac:spMkLst>
            <pc:docMk/>
            <pc:sldMk cId="4226030614" sldId="282"/>
            <ac:spMk id="2" creationId="{7BDDDC27-EB3A-C318-9481-1E467DAB3CC3}"/>
          </ac:spMkLst>
        </pc:spChg>
        <pc:spChg chg="del">
          <ac:chgData name="Lukáš  Jankovič" userId="397d1488-d21a-4189-8f28-73cd76dd24c3" providerId="ADAL" clId="{392BF139-C35F-4247-9A56-B13416D9CDA5}" dt="2025-05-13T10:02:28.249" v="3210"/>
          <ac:spMkLst>
            <pc:docMk/>
            <pc:sldMk cId="4226030614" sldId="282"/>
            <ac:spMk id="3" creationId="{82CA0ABA-2493-D3D2-AB53-79D4B2D88562}"/>
          </ac:spMkLst>
        </pc:spChg>
        <pc:spChg chg="add mod">
          <ac:chgData name="Lukáš  Jankovič" userId="397d1488-d21a-4189-8f28-73cd76dd24c3" providerId="ADAL" clId="{392BF139-C35F-4247-9A56-B13416D9CDA5}" dt="2025-05-13T12:19:33.218" v="3618" actId="20577"/>
          <ac:spMkLst>
            <pc:docMk/>
            <pc:sldMk cId="4226030614" sldId="282"/>
            <ac:spMk id="4" creationId="{0F645366-FB0E-4FD9-7FEC-C6488A56F213}"/>
          </ac:spMkLst>
        </pc:spChg>
        <pc:spChg chg="add mod">
          <ac:chgData name="Lukáš  Jankovič" userId="397d1488-d21a-4189-8f28-73cd76dd24c3" providerId="ADAL" clId="{392BF139-C35F-4247-9A56-B13416D9CDA5}" dt="2025-05-13T10:03:40.183" v="3243" actId="20577"/>
          <ac:spMkLst>
            <pc:docMk/>
            <pc:sldMk cId="4226030614" sldId="282"/>
            <ac:spMk id="5" creationId="{256FD12F-F759-86B6-538D-9E8760555BB1}"/>
          </ac:spMkLst>
        </pc:spChg>
      </pc:sldChg>
    </pc:docChg>
  </pc:docChgLst>
  <pc:docChgLst>
    <pc:chgData name="Lukáš  Jankovič" userId="397d1488-d21a-4189-8f28-73cd76dd24c3" providerId="ADAL" clId="{85A581F4-A3CB-4AFB-B991-55143350F680}"/>
    <pc:docChg chg="undo custSel addSld delSld modSld sldOrd">
      <pc:chgData name="Lukáš  Jankovič" userId="397d1488-d21a-4189-8f28-73cd76dd24c3" providerId="ADAL" clId="{85A581F4-A3CB-4AFB-B991-55143350F680}" dt="2025-03-26T09:08:09.877" v="3262"/>
      <pc:docMkLst>
        <pc:docMk/>
      </pc:docMkLst>
      <pc:sldChg chg="del">
        <pc:chgData name="Lukáš  Jankovič" userId="397d1488-d21a-4189-8f28-73cd76dd24c3" providerId="ADAL" clId="{85A581F4-A3CB-4AFB-B991-55143350F680}" dt="2025-02-17T11:27:39.152" v="2724" actId="47"/>
        <pc:sldMkLst>
          <pc:docMk/>
          <pc:sldMk cId="2296289170" sldId="256"/>
        </pc:sldMkLst>
      </pc:sldChg>
      <pc:sldChg chg="modSp mod">
        <pc:chgData name="Lukáš  Jankovič" userId="397d1488-d21a-4189-8f28-73cd76dd24c3" providerId="ADAL" clId="{85A581F4-A3CB-4AFB-B991-55143350F680}" dt="2025-02-17T11:46:03.539" v="2776" actId="20577"/>
        <pc:sldMkLst>
          <pc:docMk/>
          <pc:sldMk cId="3850367376" sldId="257"/>
        </pc:sldMkLst>
        <pc:spChg chg="mod">
          <ac:chgData name="Lukáš  Jankovič" userId="397d1488-d21a-4189-8f28-73cd76dd24c3" providerId="ADAL" clId="{85A581F4-A3CB-4AFB-B991-55143350F680}" dt="2025-02-17T11:46:03.539" v="2776" actId="20577"/>
          <ac:spMkLst>
            <pc:docMk/>
            <pc:sldMk cId="3850367376" sldId="257"/>
            <ac:spMk id="2" creationId="{00000000-0000-0000-0000-000000000000}"/>
          </ac:spMkLst>
        </pc:spChg>
        <pc:spChg chg="mod">
          <ac:chgData name="Lukáš  Jankovič" userId="397d1488-d21a-4189-8f28-73cd76dd24c3" providerId="ADAL" clId="{85A581F4-A3CB-4AFB-B991-55143350F680}" dt="2025-02-15T08:50:18.112" v="2229"/>
          <ac:spMkLst>
            <pc:docMk/>
            <pc:sldMk cId="3850367376" sldId="257"/>
            <ac:spMk id="3" creationId="{00000000-0000-0000-0000-000000000000}"/>
          </ac:spMkLst>
        </pc:spChg>
      </pc:sldChg>
      <pc:sldChg chg="del">
        <pc:chgData name="Lukáš  Jankovič" userId="397d1488-d21a-4189-8f28-73cd76dd24c3" providerId="ADAL" clId="{85A581F4-A3CB-4AFB-B991-55143350F680}" dt="2025-02-12T14:36:02.061" v="33" actId="47"/>
        <pc:sldMkLst>
          <pc:docMk/>
          <pc:sldMk cId="1612309424" sldId="258"/>
        </pc:sldMkLst>
      </pc:sldChg>
      <pc:sldChg chg="del">
        <pc:chgData name="Lukáš  Jankovič" userId="397d1488-d21a-4189-8f28-73cd76dd24c3" providerId="ADAL" clId="{85A581F4-A3CB-4AFB-B991-55143350F680}" dt="2025-02-12T14:36:02.061" v="33" actId="47"/>
        <pc:sldMkLst>
          <pc:docMk/>
          <pc:sldMk cId="1690996330" sldId="259"/>
        </pc:sldMkLst>
      </pc:sldChg>
      <pc:sldChg chg="del">
        <pc:chgData name="Lukáš  Jankovič" userId="397d1488-d21a-4189-8f28-73cd76dd24c3" providerId="ADAL" clId="{85A581F4-A3CB-4AFB-B991-55143350F680}" dt="2025-02-12T14:36:02.061" v="33" actId="47"/>
        <pc:sldMkLst>
          <pc:docMk/>
          <pc:sldMk cId="3368895537" sldId="260"/>
        </pc:sldMkLst>
      </pc:sldChg>
      <pc:sldChg chg="addSp delSp modSp mod modNotesTx">
        <pc:chgData name="Lukáš  Jankovič" userId="397d1488-d21a-4189-8f28-73cd76dd24c3" providerId="ADAL" clId="{85A581F4-A3CB-4AFB-B991-55143350F680}" dt="2025-02-18T13:41:37.826" v="3212"/>
        <pc:sldMkLst>
          <pc:docMk/>
          <pc:sldMk cId="3644804320" sldId="261"/>
        </pc:sldMkLst>
        <pc:spChg chg="mod">
          <ac:chgData name="Lukáš  Jankovič" userId="397d1488-d21a-4189-8f28-73cd76dd24c3" providerId="ADAL" clId="{85A581F4-A3CB-4AFB-B991-55143350F680}" dt="2025-02-13T11:29:56.091" v="1167" actId="20577"/>
          <ac:spMkLst>
            <pc:docMk/>
            <pc:sldMk cId="3644804320" sldId="261"/>
            <ac:spMk id="2" creationId="{2171238F-7491-BFEE-1957-916E3B482EC0}"/>
          </ac:spMkLst>
        </pc:spChg>
        <pc:spChg chg="add del mod">
          <ac:chgData name="Lukáš  Jankovič" userId="397d1488-d21a-4189-8f28-73cd76dd24c3" providerId="ADAL" clId="{85A581F4-A3CB-4AFB-B991-55143350F680}" dt="2025-02-17T10:43:04.506" v="2417" actId="20577"/>
          <ac:spMkLst>
            <pc:docMk/>
            <pc:sldMk cId="3644804320" sldId="261"/>
            <ac:spMk id="3" creationId="{5D7E08D7-C05D-3C25-0152-36B8349F6C39}"/>
          </ac:spMkLst>
        </pc:spChg>
      </pc:sldChg>
      <pc:sldChg chg="del">
        <pc:chgData name="Lukáš  Jankovič" userId="397d1488-d21a-4189-8f28-73cd76dd24c3" providerId="ADAL" clId="{85A581F4-A3CB-4AFB-B991-55143350F680}" dt="2025-02-12T14:37:06.273" v="84" actId="47"/>
        <pc:sldMkLst>
          <pc:docMk/>
          <pc:sldMk cId="1218605361" sldId="262"/>
        </pc:sldMkLst>
      </pc:sldChg>
      <pc:sldChg chg="del">
        <pc:chgData name="Lukáš  Jankovič" userId="397d1488-d21a-4189-8f28-73cd76dd24c3" providerId="ADAL" clId="{85A581F4-A3CB-4AFB-B991-55143350F680}" dt="2025-02-14T12:21:28.071" v="1751" actId="47"/>
        <pc:sldMkLst>
          <pc:docMk/>
          <pc:sldMk cId="3823953105" sldId="263"/>
        </pc:sldMkLst>
      </pc:sldChg>
      <pc:sldChg chg="modSp mod">
        <pc:chgData name="Lukáš  Jankovič" userId="397d1488-d21a-4189-8f28-73cd76dd24c3" providerId="ADAL" clId="{85A581F4-A3CB-4AFB-B991-55143350F680}" dt="2025-02-17T11:28:28.394" v="2761" actId="20577"/>
        <pc:sldMkLst>
          <pc:docMk/>
          <pc:sldMk cId="1038301963" sldId="264"/>
        </pc:sldMkLst>
        <pc:spChg chg="mod">
          <ac:chgData name="Lukáš  Jankovič" userId="397d1488-d21a-4189-8f28-73cd76dd24c3" providerId="ADAL" clId="{85A581F4-A3CB-4AFB-B991-55143350F680}" dt="2025-02-17T11:28:28.394" v="2761" actId="20577"/>
          <ac:spMkLst>
            <pc:docMk/>
            <pc:sldMk cId="1038301963" sldId="264"/>
            <ac:spMk id="4" creationId="{5907788F-75E0-94A2-C215-E8E0186E5BA9}"/>
          </ac:spMkLst>
        </pc:spChg>
      </pc:sldChg>
      <pc:sldChg chg="addSp delSp modSp add mod ord">
        <pc:chgData name="Lukáš  Jankovič" userId="397d1488-d21a-4189-8f28-73cd76dd24c3" providerId="ADAL" clId="{85A581F4-A3CB-4AFB-B991-55143350F680}" dt="2025-03-26T09:08:09.877" v="3262"/>
        <pc:sldMkLst>
          <pc:docMk/>
          <pc:sldMk cId="313215844" sldId="265"/>
        </pc:sldMkLst>
      </pc:sldChg>
      <pc:sldChg chg="addSp delSp modSp new mod modNotesTx">
        <pc:chgData name="Lukáš  Jankovič" userId="397d1488-d21a-4189-8f28-73cd76dd24c3" providerId="ADAL" clId="{85A581F4-A3CB-4AFB-B991-55143350F680}" dt="2025-02-17T14:18:05.637" v="2806" actId="20577"/>
        <pc:sldMkLst>
          <pc:docMk/>
          <pc:sldMk cId="1670306816" sldId="266"/>
        </pc:sldMkLst>
      </pc:sldChg>
      <pc:sldChg chg="addSp delSp modSp new mod ord modNotesTx">
        <pc:chgData name="Lukáš  Jankovič" userId="397d1488-d21a-4189-8f28-73cd76dd24c3" providerId="ADAL" clId="{85A581F4-A3CB-4AFB-B991-55143350F680}" dt="2025-02-18T09:45:23.984" v="3125" actId="6549"/>
        <pc:sldMkLst>
          <pc:docMk/>
          <pc:sldMk cId="657881584" sldId="267"/>
        </pc:sldMkLst>
      </pc:sldChg>
      <pc:sldChg chg="addSp delSp modSp new mod">
        <pc:chgData name="Lukáš  Jankovič" userId="397d1488-d21a-4189-8f28-73cd76dd24c3" providerId="ADAL" clId="{85A581F4-A3CB-4AFB-B991-55143350F680}" dt="2025-02-14T12:14:45.250" v="1438" actId="20577"/>
        <pc:sldMkLst>
          <pc:docMk/>
          <pc:sldMk cId="2614082776" sldId="268"/>
        </pc:sldMkLst>
        <pc:spChg chg="mod">
          <ac:chgData name="Lukáš  Jankovič" userId="397d1488-d21a-4189-8f28-73cd76dd24c3" providerId="ADAL" clId="{85A581F4-A3CB-4AFB-B991-55143350F680}" dt="2025-02-14T12:11:05.769" v="1415" actId="20577"/>
          <ac:spMkLst>
            <pc:docMk/>
            <pc:sldMk cId="2614082776" sldId="268"/>
            <ac:spMk id="2" creationId="{77AB50E0-959D-9206-4E39-0EB206860490}"/>
          </ac:spMkLst>
        </pc:spChg>
        <pc:spChg chg="add del mod">
          <ac:chgData name="Lukáš  Jankovič" userId="397d1488-d21a-4189-8f28-73cd76dd24c3" providerId="ADAL" clId="{85A581F4-A3CB-4AFB-B991-55143350F680}" dt="2025-02-14T12:14:45.250" v="1438" actId="20577"/>
          <ac:spMkLst>
            <pc:docMk/>
            <pc:sldMk cId="2614082776" sldId="268"/>
            <ac:spMk id="3" creationId="{C73F8704-E640-1728-E49A-D6504BCFFA53}"/>
          </ac:spMkLst>
        </pc:spChg>
      </pc:sldChg>
      <pc:sldChg chg="modSp new mod ord modNotesTx">
        <pc:chgData name="Lukáš  Jankovič" userId="397d1488-d21a-4189-8f28-73cd76dd24c3" providerId="ADAL" clId="{85A581F4-A3CB-4AFB-B991-55143350F680}" dt="2025-02-18T13:41:29.244" v="3211" actId="20577"/>
        <pc:sldMkLst>
          <pc:docMk/>
          <pc:sldMk cId="947125854" sldId="269"/>
        </pc:sldMkLst>
      </pc:sldChg>
      <pc:sldChg chg="modSp new mod modNotesTx">
        <pc:chgData name="Lukáš  Jankovič" userId="397d1488-d21a-4189-8f28-73cd76dd24c3" providerId="ADAL" clId="{85A581F4-A3CB-4AFB-B991-55143350F680}" dt="2025-02-18T19:31:34.404" v="3260" actId="20577"/>
        <pc:sldMkLst>
          <pc:docMk/>
          <pc:sldMk cId="1169294156" sldId="270"/>
        </pc:sldMkLst>
        <pc:spChg chg="mod">
          <ac:chgData name="Lukáš  Jankovič" userId="397d1488-d21a-4189-8f28-73cd76dd24c3" providerId="ADAL" clId="{85A581F4-A3CB-4AFB-B991-55143350F680}" dt="2025-02-18T19:31:34.404" v="3260" actId="20577"/>
          <ac:spMkLst>
            <pc:docMk/>
            <pc:sldMk cId="1169294156" sldId="270"/>
            <ac:spMk id="2" creationId="{CC981022-97B1-35B2-1C83-19B333DDBF4E}"/>
          </ac:spMkLst>
        </pc:spChg>
        <pc:spChg chg="mod">
          <ac:chgData name="Lukáš  Jankovič" userId="397d1488-d21a-4189-8f28-73cd76dd24c3" providerId="ADAL" clId="{85A581F4-A3CB-4AFB-B991-55143350F680}" dt="2025-02-18T09:31:04.834" v="3074" actId="113"/>
          <ac:spMkLst>
            <pc:docMk/>
            <pc:sldMk cId="1169294156" sldId="270"/>
            <ac:spMk id="3" creationId="{CE267B18-49CE-F8DF-72FD-3EC75B1F4080}"/>
          </ac:spMkLst>
        </pc:spChg>
      </pc:sldChg>
      <pc:sldChg chg="modSp new mod">
        <pc:chgData name="Lukáš  Jankovič" userId="397d1488-d21a-4189-8f28-73cd76dd24c3" providerId="ADAL" clId="{85A581F4-A3CB-4AFB-B991-55143350F680}" dt="2025-02-17T12:15:40.631" v="2785" actId="14100"/>
        <pc:sldMkLst>
          <pc:docMk/>
          <pc:sldMk cId="2791323206" sldId="271"/>
        </pc:sldMkLst>
        <pc:spChg chg="mod">
          <ac:chgData name="Lukáš  Jankovič" userId="397d1488-d21a-4189-8f28-73cd76dd24c3" providerId="ADAL" clId="{85A581F4-A3CB-4AFB-B991-55143350F680}" dt="2025-02-17T10:47:51.732" v="2537" actId="20577"/>
          <ac:spMkLst>
            <pc:docMk/>
            <pc:sldMk cId="2791323206" sldId="271"/>
            <ac:spMk id="2" creationId="{33530B18-7582-C70B-2D82-9F5205A0A746}"/>
          </ac:spMkLst>
        </pc:spChg>
        <pc:spChg chg="mod">
          <ac:chgData name="Lukáš  Jankovič" userId="397d1488-d21a-4189-8f28-73cd76dd24c3" providerId="ADAL" clId="{85A581F4-A3CB-4AFB-B991-55143350F680}" dt="2025-02-17T12:15:40.631" v="2785" actId="14100"/>
          <ac:spMkLst>
            <pc:docMk/>
            <pc:sldMk cId="2791323206" sldId="271"/>
            <ac:spMk id="3" creationId="{261F803E-81E9-BE48-3601-E2E996896886}"/>
          </ac:spMkLst>
        </pc:spChg>
      </pc:sldChg>
      <pc:sldChg chg="addSp delSp new mod">
        <pc:chgData name="Lukáš  Jankovič" userId="397d1488-d21a-4189-8f28-73cd76dd24c3" providerId="ADAL" clId="{85A581F4-A3CB-4AFB-B991-55143350F680}" dt="2025-02-18T13:31:21.417" v="3138" actId="22"/>
        <pc:sldMkLst>
          <pc:docMk/>
          <pc:sldMk cId="471004555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6D660-5E58-4508-843B-ADA27B01BD74}" type="datetimeFigureOut">
              <a:rPr lang="sk-SK" smtClean="0"/>
              <a:t>14. 5. 2025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13C67-8833-4F52-ADEF-9C4BD7E8619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80001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13C67-8833-4F52-ADEF-9C4BD7E86198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60519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60E4C-C272-5B14-BEEB-A9954D6DE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>
            <a:extLst>
              <a:ext uri="{FF2B5EF4-FFF2-40B4-BE49-F238E27FC236}">
                <a16:creationId xmlns:a16="http://schemas.microsoft.com/office/drawing/2014/main" id="{F05F56B2-C0B3-2F93-C79F-614EFF0E38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>
            <a:extLst>
              <a:ext uri="{FF2B5EF4-FFF2-40B4-BE49-F238E27FC236}">
                <a16:creationId xmlns:a16="http://schemas.microsoft.com/office/drawing/2014/main" id="{4EA2B387-F042-3E7F-426A-7751E6C91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Spočítanie distribúcií</a:t>
            </a:r>
          </a:p>
          <a:p>
            <a:r>
              <a:rPr lang="sk-SK" dirty="0"/>
              <a:t>Pridanie názvu</a:t>
            </a:r>
          </a:p>
          <a:p>
            <a:r>
              <a:rPr lang="sk-SK" dirty="0"/>
              <a:t>Filtrovanie podľa poskytovateľa</a:t>
            </a:r>
          </a:p>
          <a:p>
            <a:r>
              <a:rPr lang="sk-SK" dirty="0"/>
              <a:t>Spočítavanie </a:t>
            </a:r>
            <a:r>
              <a:rPr lang="sk-SK" dirty="0" err="1"/>
              <a:t>datasetov</a:t>
            </a:r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31787574-8FDD-CDC1-5F94-3108B9512B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13C67-8833-4F52-ADEF-9C4BD7E86198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69973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2214B-0F12-60D1-9DF0-92B834D60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>
            <a:extLst>
              <a:ext uri="{FF2B5EF4-FFF2-40B4-BE49-F238E27FC236}">
                <a16:creationId xmlns:a16="http://schemas.microsoft.com/office/drawing/2014/main" id="{5B786F11-6BAA-C599-BAB4-BCA54A206B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>
            <a:extLst>
              <a:ext uri="{FF2B5EF4-FFF2-40B4-BE49-F238E27FC236}">
                <a16:creationId xmlns:a16="http://schemas.microsoft.com/office/drawing/2014/main" id="{8ED0DF51-E2FC-81A7-9CD6-596C2D76AB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9F1F38D6-3E03-4F23-0AFD-956FB6D13B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13C67-8833-4F52-ADEF-9C4BD7E86198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50517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B9AA2-9E8C-C1D2-FAF6-11F8486C8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>
            <a:extLst>
              <a:ext uri="{FF2B5EF4-FFF2-40B4-BE49-F238E27FC236}">
                <a16:creationId xmlns:a16="http://schemas.microsoft.com/office/drawing/2014/main" id="{1A7A842E-BAA3-8479-41E2-157EB1F213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>
            <a:extLst>
              <a:ext uri="{FF2B5EF4-FFF2-40B4-BE49-F238E27FC236}">
                <a16:creationId xmlns:a16="http://schemas.microsoft.com/office/drawing/2014/main" id="{FC7ACD51-4C0E-2D0C-CF31-86D2F8DBA9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C4D28AD7-7CBD-8A26-4F03-A47A3DA071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13C67-8833-4F52-ADEF-9C4BD7E86198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4037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13C67-8833-4F52-ADEF-9C4BD7E86198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12182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F7346-FFFA-6E97-FDBB-C4801ADF7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>
            <a:extLst>
              <a:ext uri="{FF2B5EF4-FFF2-40B4-BE49-F238E27FC236}">
                <a16:creationId xmlns:a16="http://schemas.microsoft.com/office/drawing/2014/main" id="{66FD27C7-589E-4A12-706F-407D859D68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>
            <a:extLst>
              <a:ext uri="{FF2B5EF4-FFF2-40B4-BE49-F238E27FC236}">
                <a16:creationId xmlns:a16="http://schemas.microsoft.com/office/drawing/2014/main" id="{D144C163-9EDC-2706-6CDA-4A5B688FF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00BC0BBD-C22B-6F59-F32F-CD3EAE18D2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13C67-8833-4F52-ADEF-9C4BD7E86198}" type="slidenum">
              <a:rPr lang="sk-SK" smtClean="0"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4313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13C67-8833-4F52-ADEF-9C4BD7E86198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51038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13C67-8833-4F52-ADEF-9C4BD7E86198}" type="slidenum">
              <a:rPr lang="sk-SK" smtClean="0"/>
              <a:t>16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91216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13C67-8833-4F52-ADEF-9C4BD7E86198}" type="slidenum">
              <a:rPr lang="sk-SK" smtClean="0"/>
              <a:t>17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66203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13C67-8833-4F52-ADEF-9C4BD7E86198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61756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13C67-8833-4F52-ADEF-9C4BD7E86198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46317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dobre vysvetlené relačná </a:t>
            </a:r>
            <a:r>
              <a:rPr lang="sk-SK" dirty="0" err="1"/>
              <a:t>vs</a:t>
            </a:r>
            <a:r>
              <a:rPr lang="sk-SK" dirty="0"/>
              <a:t>. grafová databáza, </a:t>
            </a:r>
            <a:r>
              <a:rPr lang="sk-SK" dirty="0" err="1"/>
              <a:t>triplety</a:t>
            </a:r>
            <a:r>
              <a:rPr lang="sk-SK" dirty="0"/>
              <a:t> (trojice)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13C67-8833-4F52-ADEF-9C4BD7E86198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2290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5F8C0-E94E-E0DA-06FF-BEF7506EA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>
            <a:extLst>
              <a:ext uri="{FF2B5EF4-FFF2-40B4-BE49-F238E27FC236}">
                <a16:creationId xmlns:a16="http://schemas.microsoft.com/office/drawing/2014/main" id="{D5416B25-1559-B9DA-C91E-A03DD0B7B3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>
            <a:extLst>
              <a:ext uri="{FF2B5EF4-FFF2-40B4-BE49-F238E27FC236}">
                <a16:creationId xmlns:a16="http://schemas.microsoft.com/office/drawing/2014/main" id="{B940B0F1-D65E-6086-A389-3EE4381248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Dotazovací</a:t>
            </a:r>
            <a:r>
              <a:rPr lang="sk-SK" dirty="0"/>
              <a:t> jazyk – podobe ako SQL</a:t>
            </a:r>
          </a:p>
          <a:p>
            <a:r>
              <a:rPr lang="sk-SK" dirty="0"/>
              <a:t>Relačná databáza – tabuľky</a:t>
            </a:r>
          </a:p>
          <a:p>
            <a:r>
              <a:rPr lang="sk-SK" dirty="0"/>
              <a:t>Grafová databáza – grafy</a:t>
            </a:r>
          </a:p>
          <a:p>
            <a:r>
              <a:rPr lang="sk-SK" dirty="0"/>
              <a:t>&lt;&gt; URI</a:t>
            </a:r>
          </a:p>
          <a:p>
            <a:r>
              <a:rPr lang="sk-SK" dirty="0"/>
              <a:t>skrátená </a:t>
            </a:r>
            <a:r>
              <a:rPr lang="sk-SK" dirty="0" err="1"/>
              <a:t>vs</a:t>
            </a:r>
            <a:r>
              <a:rPr lang="sk-SK" dirty="0"/>
              <a:t>. plná verzia URI</a:t>
            </a: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E235D6B2-FF65-1F22-721D-492274089A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13C67-8833-4F52-ADEF-9C4BD7E86198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93669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13C67-8833-4F52-ADEF-9C4BD7E86198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2714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Predefinované</a:t>
            </a:r>
          </a:p>
          <a:p>
            <a:r>
              <a:rPr lang="sk-SK" dirty="0"/>
              <a:t>Poskytovateľ</a:t>
            </a:r>
          </a:p>
          <a:p>
            <a:r>
              <a:rPr lang="sk-SK" dirty="0"/>
              <a:t>Periodicita aktualizácie</a:t>
            </a:r>
          </a:p>
          <a:p>
            <a:r>
              <a:rPr lang="sk-SK" dirty="0"/>
              <a:t>Distribúcia</a:t>
            </a:r>
          </a:p>
          <a:p>
            <a:r>
              <a:rPr lang="sk-SK" dirty="0"/>
              <a:t>Podmienky používania</a:t>
            </a:r>
          </a:p>
          <a:p>
            <a:r>
              <a:rPr lang="sk-SK" dirty="0"/>
              <a:t>Licencia</a:t>
            </a:r>
          </a:p>
          <a:p>
            <a:r>
              <a:rPr lang="sk-SK" dirty="0"/>
              <a:t>Dátová služba</a:t>
            </a:r>
          </a:p>
          <a:p>
            <a:r>
              <a:rPr lang="sk-SK" dirty="0"/>
              <a:t>Katalóg (</a:t>
            </a:r>
            <a:r>
              <a:rPr lang="sk-SK" dirty="0" err="1"/>
              <a:t>dct:publisher</a:t>
            </a:r>
            <a:r>
              <a:rPr lang="sk-SK" dirty="0"/>
              <a:t> </a:t>
            </a:r>
            <a:r>
              <a:rPr lang="sk-SK" dirty="0" err="1"/>
              <a:t>dct:title</a:t>
            </a:r>
            <a:r>
              <a:rPr lang="sk-SK" dirty="0"/>
              <a:t> !!!@</a:t>
            </a:r>
            <a:r>
              <a:rPr lang="sk-SK" dirty="0" err="1"/>
              <a:t>sk</a:t>
            </a:r>
            <a:r>
              <a:rPr lang="sk-SK" dirty="0"/>
              <a:t>) testované na </a:t>
            </a:r>
            <a:r>
              <a:rPr lang="sk-SK" dirty="0" err="1"/>
              <a:t>lkode</a:t>
            </a:r>
            <a:r>
              <a:rPr lang="sk-SK" dirty="0"/>
              <a:t> mv sr</a:t>
            </a:r>
          </a:p>
          <a:p>
            <a:r>
              <a:rPr lang="sk-SK" dirty="0"/>
              <a:t>Spracovanie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13C67-8833-4F52-ADEF-9C4BD7E86198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1265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13C67-8833-4F52-ADEF-9C4BD7E86198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8267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F8D4D-FE9E-1240-5B41-916037300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>
            <a:extLst>
              <a:ext uri="{FF2B5EF4-FFF2-40B4-BE49-F238E27FC236}">
                <a16:creationId xmlns:a16="http://schemas.microsoft.com/office/drawing/2014/main" id="{72CB265F-EBBF-291A-70B4-FD23AFF016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>
            <a:extLst>
              <a:ext uri="{FF2B5EF4-FFF2-40B4-BE49-F238E27FC236}">
                <a16:creationId xmlns:a16="http://schemas.microsoft.com/office/drawing/2014/main" id="{6DBAB22E-F1F9-D331-912C-6195AABFF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8F1AE46C-35BA-79D8-19C5-80A7596F88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13C67-8833-4F52-ADEF-9C4BD7E86198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2199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podnadpisov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1E70-D8FF-470D-90A7-26607520D16F}" type="datetimeFigureOut">
              <a:rPr lang="sk-SK" smtClean="0"/>
              <a:t>14. 5. 2025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8267-2634-4C84-9161-5B83E9896B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250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1E70-D8FF-470D-90A7-26607520D16F}" type="datetimeFigureOut">
              <a:rPr lang="sk-SK" smtClean="0"/>
              <a:t>14. 5. 2025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8267-2634-4C84-9161-5B83E9896B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69522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1E70-D8FF-470D-90A7-26607520D16F}" type="datetimeFigureOut">
              <a:rPr lang="sk-SK" smtClean="0"/>
              <a:t>14. 5. 2025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8267-2634-4C84-9161-5B83E9896B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325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1E70-D8FF-470D-90A7-26607520D16F}" type="datetimeFigureOut">
              <a:rPr lang="sk-SK" smtClean="0"/>
              <a:t>14. 5. 2025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8267-2634-4C84-9161-5B83E9896B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3968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1E70-D8FF-470D-90A7-26607520D16F}" type="datetimeFigureOut">
              <a:rPr lang="sk-SK" smtClean="0"/>
              <a:t>14. 5. 2025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8267-2634-4C84-9161-5B83E9896B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91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1E70-D8FF-470D-90A7-26607520D16F}" type="datetimeFigureOut">
              <a:rPr lang="sk-SK" smtClean="0"/>
              <a:t>14. 5. 2025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8267-2634-4C84-9161-5B83E9896B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6938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1E70-D8FF-470D-90A7-26607520D16F}" type="datetimeFigureOut">
              <a:rPr lang="sk-SK" smtClean="0"/>
              <a:t>14. 5. 2025</a:t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8267-2634-4C84-9161-5B83E9896B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163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1E70-D8FF-470D-90A7-26607520D16F}" type="datetimeFigureOut">
              <a:rPr lang="sk-SK" smtClean="0"/>
              <a:t>14. 5. 2025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8267-2634-4C84-9161-5B83E9896B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581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1E70-D8FF-470D-90A7-26607520D16F}" type="datetimeFigureOut">
              <a:rPr lang="sk-SK" smtClean="0"/>
              <a:t>14. 5. 2025</a:t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8267-2634-4C84-9161-5B83E9896B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7763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1E70-D8FF-470D-90A7-26607520D16F}" type="datetimeFigureOut">
              <a:rPr lang="sk-SK" smtClean="0"/>
              <a:t>14. 5. 2025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8267-2634-4C84-9161-5B83E9896B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2181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1E70-D8FF-470D-90A7-26607520D16F}" type="datetimeFigureOut">
              <a:rPr lang="sk-SK" smtClean="0"/>
              <a:t>14. 5. 2025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8267-2634-4C84-9161-5B83E9896B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276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E1E70-D8FF-470D-90A7-26607520D16F}" type="datetimeFigureOut">
              <a:rPr lang="sk-SK" smtClean="0"/>
              <a:t>14. 5. 2025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D8267-2634-4C84-9161-5B83E9896B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2727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hyperlink" Target="mailto:lukas.jankovic@mirri.gov.sk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lovensko.sk/api/sparql?query=%7bSPARQLQuery%7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rlencoder.org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tardog.com/tutorials/rdf-graph-data-mode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xYDS7InaFZM&amp;list=PLaa8QYrMzXNnzY-4YVM5507iZuESWVcnU&amp;index=2" TargetMode="External"/><Relationship Id="rId5" Type="http://schemas.openxmlformats.org/officeDocument/2006/relationships/hyperlink" Target="https://www.youtube.com/watch?v=FvGndkpa4K0" TargetMode="External"/><Relationship Id="rId4" Type="http://schemas.openxmlformats.org/officeDocument/2006/relationships/hyperlink" Target="https://www.w3.org/TR/sparql11-query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lukas.jankovic@mirri.gov.sk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y7_s-j-eeg8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Beatles Graph">
            <a:extLst>
              <a:ext uri="{FF2B5EF4-FFF2-40B4-BE49-F238E27FC236}">
                <a16:creationId xmlns:a16="http://schemas.microsoft.com/office/drawing/2014/main" id="{E9CF491B-D7D9-E383-67F4-88217E7C6D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80"/>
          <a:stretch/>
        </p:blipFill>
        <p:spPr bwMode="auto">
          <a:xfrm>
            <a:off x="6711277" y="1924275"/>
            <a:ext cx="5480724" cy="439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E8B6A878-57A0-A4E8-CE9F-77F3319DADD5}"/>
              </a:ext>
            </a:extLst>
          </p:cNvPr>
          <p:cNvSpPr txBox="1"/>
          <p:nvPr/>
        </p:nvSpPr>
        <p:spPr>
          <a:xfrm>
            <a:off x="1054290" y="2098179"/>
            <a:ext cx="56058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3600" b="1" spc="-1" dirty="0">
                <a:solidFill>
                  <a:srgbClr val="00008B"/>
                </a:solidFill>
                <a:latin typeface="Arial"/>
              </a:rPr>
              <a:t>Školenie: Praktické využitie jazyka SPARQL pre dopytovanie metadát v NKOD</a:t>
            </a:r>
            <a:endParaRPr lang="en-US" sz="3600" b="1" strike="noStrike" spc="-1" dirty="0">
              <a:solidFill>
                <a:srgbClr val="00008B"/>
              </a:solidFill>
              <a:latin typeface="Arial"/>
            </a:endParaRP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34DAD4C7-B8EE-6FD3-BCDF-978BC7255D7A}"/>
              </a:ext>
            </a:extLst>
          </p:cNvPr>
          <p:cNvSpPr txBox="1"/>
          <p:nvPr/>
        </p:nvSpPr>
        <p:spPr>
          <a:xfrm>
            <a:off x="1054290" y="4809580"/>
            <a:ext cx="706178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3200" b="1" dirty="0"/>
              <a:t>Lukáš Jankovič</a:t>
            </a:r>
            <a:endParaRPr lang="sk-SK" sz="3200" b="1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sk-SK" sz="3200" b="1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lukas.jankovic@mirri.gov.sk</a:t>
            </a:r>
            <a:r>
              <a:rPr lang="sk-SK" sz="3200" b="1" dirty="0">
                <a:solidFill>
                  <a:srgbClr val="00008B"/>
                </a:solidFill>
              </a:rPr>
              <a:t> </a:t>
            </a:r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B03F30D2-9A37-6B4E-E8A7-CE8F883406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588" y="73398"/>
            <a:ext cx="2857143" cy="1400000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342091A7-7872-984D-A644-435E0CDBA9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387" y="73398"/>
            <a:ext cx="45243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16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CABDC-FD92-7701-D2E6-CAA0AC59D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ED1D5A-CEB1-D08D-8153-D9BA6A4AF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>
                <a:latin typeface="+mn-lt"/>
              </a:rPr>
              <a:t>Spočítavanie </a:t>
            </a:r>
            <a:r>
              <a:rPr lang="sk-SK" b="1" dirty="0"/>
              <a:t>(</a:t>
            </a:r>
            <a:r>
              <a:rPr lang="sk-SK" dirty="0" err="1">
                <a:latin typeface="Aptos Display" panose="020B0004020202020204" pitchFamily="34" charset="0"/>
              </a:rPr>
              <a:t>Count</a:t>
            </a:r>
            <a:r>
              <a:rPr lang="sk-SK" b="1" dirty="0"/>
              <a:t>)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5F4D4BB-10AC-7F50-B6AE-F1E0FC569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PREFIX </a:t>
            </a:r>
            <a:r>
              <a:rPr lang="sk-SK" dirty="0" err="1"/>
              <a:t>dcat</a:t>
            </a:r>
            <a:r>
              <a:rPr lang="sk-SK" dirty="0"/>
              <a:t>: &lt;http://www.w3.org/ns/dcat#&gt;</a:t>
            </a:r>
          </a:p>
          <a:p>
            <a:r>
              <a:rPr lang="sk-SK" dirty="0"/>
              <a:t>SELECT ?</a:t>
            </a:r>
            <a:r>
              <a:rPr lang="sk-SK" dirty="0" err="1"/>
              <a:t>dataset</a:t>
            </a:r>
            <a:r>
              <a:rPr lang="sk-SK" dirty="0"/>
              <a:t> (COUNT (*) AS ?počet)</a:t>
            </a:r>
          </a:p>
          <a:p>
            <a:r>
              <a:rPr lang="sk-SK" dirty="0"/>
              <a:t>WHERE {</a:t>
            </a:r>
          </a:p>
          <a:p>
            <a:r>
              <a:rPr lang="sk-SK" dirty="0"/>
              <a:t>?</a:t>
            </a:r>
            <a:r>
              <a:rPr lang="sk-SK" dirty="0" err="1"/>
              <a:t>dataset</a:t>
            </a:r>
            <a:r>
              <a:rPr lang="sk-SK" dirty="0"/>
              <a:t> a </a:t>
            </a:r>
            <a:r>
              <a:rPr lang="sk-SK" dirty="0" err="1"/>
              <a:t>dcat:Dataset</a:t>
            </a:r>
            <a:r>
              <a:rPr lang="sk-SK" dirty="0"/>
              <a:t>.</a:t>
            </a:r>
          </a:p>
          <a:p>
            <a:r>
              <a:rPr lang="sk-SK" dirty="0"/>
              <a:t>?</a:t>
            </a:r>
            <a:r>
              <a:rPr lang="sk-SK" dirty="0" err="1"/>
              <a:t>dataset</a:t>
            </a:r>
            <a:r>
              <a:rPr lang="sk-SK" dirty="0"/>
              <a:t> </a:t>
            </a:r>
            <a:r>
              <a:rPr lang="sk-SK" dirty="0" err="1"/>
              <a:t>dcat:distribution</a:t>
            </a:r>
            <a:r>
              <a:rPr lang="sk-SK" dirty="0"/>
              <a:t> ?</a:t>
            </a:r>
            <a:r>
              <a:rPr lang="sk-SK" dirty="0" err="1"/>
              <a:t>dist</a:t>
            </a:r>
            <a:r>
              <a:rPr lang="sk-SK" dirty="0"/>
              <a:t>.</a:t>
            </a:r>
          </a:p>
          <a:p>
            <a:r>
              <a:rPr lang="sk-SK" dirty="0"/>
              <a:t>}</a:t>
            </a:r>
          </a:p>
          <a:p>
            <a:r>
              <a:rPr lang="sk-SK" dirty="0"/>
              <a:t>GROUP BY ?</a:t>
            </a:r>
            <a:r>
              <a:rPr lang="sk-SK" dirty="0" err="1"/>
              <a:t>dataset</a:t>
            </a:r>
            <a:endParaRPr lang="sk-SK" dirty="0"/>
          </a:p>
          <a:p>
            <a:r>
              <a:rPr lang="sk-SK" dirty="0"/>
              <a:t>ORDER BY DESC (?počet)</a:t>
            </a:r>
          </a:p>
        </p:txBody>
      </p:sp>
      <p:cxnSp>
        <p:nvCxnSpPr>
          <p:cNvPr id="4" name="Rovná spojovacia šípka 3">
            <a:extLst>
              <a:ext uri="{FF2B5EF4-FFF2-40B4-BE49-F238E27FC236}">
                <a16:creationId xmlns:a16="http://schemas.microsoft.com/office/drawing/2014/main" id="{99B2A0D1-4166-CFBE-0D34-062D96C6684D}"/>
              </a:ext>
            </a:extLst>
          </p:cNvPr>
          <p:cNvCxnSpPr>
            <a:cxnSpLocks/>
          </p:cNvCxnSpPr>
          <p:nvPr/>
        </p:nvCxnSpPr>
        <p:spPr>
          <a:xfrm flipH="1">
            <a:off x="4230806" y="4926842"/>
            <a:ext cx="2062164" cy="183205"/>
          </a:xfrm>
          <a:prstGeom prst="straightConnector1">
            <a:avLst/>
          </a:prstGeom>
          <a:ln w="444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3BE64462-52BC-9E86-FE06-458D17D821E0}"/>
              </a:ext>
            </a:extLst>
          </p:cNvPr>
          <p:cNvCxnSpPr>
            <a:cxnSpLocks/>
          </p:cNvCxnSpPr>
          <p:nvPr/>
        </p:nvCxnSpPr>
        <p:spPr>
          <a:xfrm flipH="1" flipV="1">
            <a:off x="4872251" y="5650173"/>
            <a:ext cx="1420719" cy="204717"/>
          </a:xfrm>
          <a:prstGeom prst="straightConnector1">
            <a:avLst/>
          </a:prstGeom>
          <a:ln w="444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kTextu 8">
            <a:extLst>
              <a:ext uri="{FF2B5EF4-FFF2-40B4-BE49-F238E27FC236}">
                <a16:creationId xmlns:a16="http://schemas.microsoft.com/office/drawing/2014/main" id="{1746EB22-FEF5-5806-032A-09B0DE232A9E}"/>
              </a:ext>
            </a:extLst>
          </p:cNvPr>
          <p:cNvSpPr txBox="1"/>
          <p:nvPr/>
        </p:nvSpPr>
        <p:spPr>
          <a:xfrm>
            <a:off x="6292970" y="4525272"/>
            <a:ext cx="4348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zoskupenie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E9C95AB6-37CB-2DDB-0212-9EE48E8CE562}"/>
              </a:ext>
            </a:extLst>
          </p:cNvPr>
          <p:cNvSpPr txBox="1"/>
          <p:nvPr/>
        </p:nvSpPr>
        <p:spPr>
          <a:xfrm>
            <a:off x="6511333" y="5463182"/>
            <a:ext cx="49664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zoradenie (DESC – od konca, pri číslach od väčšieho)</a:t>
            </a:r>
          </a:p>
        </p:txBody>
      </p:sp>
    </p:spTree>
    <p:extLst>
      <p:ext uri="{BB962C8B-B14F-4D97-AF65-F5344CB8AC3E}">
        <p14:creationId xmlns:p14="http://schemas.microsoft.com/office/powerpoint/2010/main" val="2471037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3BE15-CA18-29CB-4044-719DAB53F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F86F67-9AC4-433F-7CBB-B25D9721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>
                <a:latin typeface="+mn-lt"/>
              </a:rPr>
              <a:t>Filtrovanie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7EE6857-A3F8-7B94-68B7-E9E003F48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b="0" i="0" dirty="0">
                <a:solidFill>
                  <a:srgbClr val="292A2E"/>
                </a:solidFill>
                <a:effectLst/>
                <a:latin typeface="Atlassian Sans"/>
              </a:rPr>
              <a:t>FILTER(</a:t>
            </a:r>
            <a:r>
              <a:rPr lang="sk-SK" b="0" i="0" dirty="0" err="1">
                <a:solidFill>
                  <a:srgbClr val="292A2E"/>
                </a:solidFill>
                <a:effectLst/>
                <a:latin typeface="Atlassian Sans"/>
              </a:rPr>
              <a:t>langMatches</a:t>
            </a:r>
            <a:r>
              <a:rPr lang="sk-SK" b="0" i="0" dirty="0">
                <a:solidFill>
                  <a:srgbClr val="292A2E"/>
                </a:solidFill>
                <a:effectLst/>
                <a:latin typeface="Atlassian Sans"/>
              </a:rPr>
              <a:t>(LANG(?názov), "</a:t>
            </a:r>
            <a:r>
              <a:rPr lang="sk-SK" b="0" i="0" dirty="0" err="1">
                <a:solidFill>
                  <a:srgbClr val="292A2E"/>
                </a:solidFill>
                <a:effectLst/>
                <a:latin typeface="Atlassian Sans"/>
              </a:rPr>
              <a:t>sk</a:t>
            </a:r>
            <a:r>
              <a:rPr lang="sk-SK" b="0" i="0" dirty="0">
                <a:solidFill>
                  <a:srgbClr val="292A2E"/>
                </a:solidFill>
                <a:effectLst/>
                <a:latin typeface="Atlassian Sans"/>
              </a:rPr>
              <a:t>"))</a:t>
            </a:r>
          </a:p>
          <a:p>
            <a:r>
              <a:rPr lang="sk-SK" b="0" i="0" dirty="0">
                <a:solidFill>
                  <a:srgbClr val="292A2E"/>
                </a:solidFill>
                <a:effectLst/>
                <a:latin typeface="Atlassian Sans"/>
              </a:rPr>
              <a:t>FILTER(STRSTARTS(?</a:t>
            </a:r>
            <a:r>
              <a:rPr lang="sk-SK" b="0" i="0" dirty="0" err="1">
                <a:solidFill>
                  <a:srgbClr val="292A2E"/>
                </a:solidFill>
                <a:effectLst/>
                <a:latin typeface="Atlassian Sans"/>
              </a:rPr>
              <a:t>názov,"Register</a:t>
            </a:r>
            <a:r>
              <a:rPr lang="sk-SK" b="0" i="0" dirty="0">
                <a:solidFill>
                  <a:srgbClr val="292A2E"/>
                </a:solidFill>
                <a:effectLst/>
                <a:latin typeface="Atlassian Sans"/>
              </a:rPr>
              <a:t>"))</a:t>
            </a:r>
          </a:p>
          <a:p>
            <a:r>
              <a:rPr lang="sk-SK" b="0" i="0" dirty="0">
                <a:solidFill>
                  <a:srgbClr val="292A2E"/>
                </a:solidFill>
                <a:effectLst/>
                <a:latin typeface="Atlassian Sans"/>
              </a:rPr>
              <a:t>FILTER(CONTAINS(?</a:t>
            </a:r>
            <a:r>
              <a:rPr lang="sk-SK" b="0" i="0" dirty="0" err="1">
                <a:solidFill>
                  <a:srgbClr val="292A2E"/>
                </a:solidFill>
                <a:effectLst/>
                <a:latin typeface="Atlassian Sans"/>
              </a:rPr>
              <a:t>názov,"register</a:t>
            </a:r>
            <a:r>
              <a:rPr lang="sk-SK" b="0" i="0" dirty="0">
                <a:solidFill>
                  <a:srgbClr val="292A2E"/>
                </a:solidFill>
                <a:effectLst/>
                <a:latin typeface="Atlassian Sans"/>
              </a:rPr>
              <a:t>"))</a:t>
            </a:r>
          </a:p>
          <a:p>
            <a:r>
              <a:rPr lang="sk-SK" dirty="0"/>
              <a:t>FILTER(REGEX(?</a:t>
            </a:r>
            <a:r>
              <a:rPr lang="sk-SK" dirty="0" err="1"/>
              <a:t>názov,"register","i</a:t>
            </a:r>
            <a:r>
              <a:rPr lang="sk-SK" dirty="0"/>
              <a:t>"))</a:t>
            </a:r>
          </a:p>
          <a:p>
            <a:endParaRPr lang="sk-SK" dirty="0"/>
          </a:p>
        </p:txBody>
      </p:sp>
      <p:cxnSp>
        <p:nvCxnSpPr>
          <p:cNvPr id="4" name="Rovná spojovacia šípka 3">
            <a:extLst>
              <a:ext uri="{FF2B5EF4-FFF2-40B4-BE49-F238E27FC236}">
                <a16:creationId xmlns:a16="http://schemas.microsoft.com/office/drawing/2014/main" id="{B5EDE7BE-C20C-FD35-DD72-871CCC907900}"/>
              </a:ext>
            </a:extLst>
          </p:cNvPr>
          <p:cNvCxnSpPr>
            <a:cxnSpLocks/>
          </p:cNvCxnSpPr>
          <p:nvPr/>
        </p:nvCxnSpPr>
        <p:spPr>
          <a:xfrm>
            <a:off x="6741994" y="2584663"/>
            <a:ext cx="1705970" cy="1437778"/>
          </a:xfrm>
          <a:prstGeom prst="straightConnector1">
            <a:avLst/>
          </a:prstGeom>
          <a:ln w="444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BlokTextu 4">
            <a:extLst>
              <a:ext uri="{FF2B5EF4-FFF2-40B4-BE49-F238E27FC236}">
                <a16:creationId xmlns:a16="http://schemas.microsoft.com/office/drawing/2014/main" id="{3CB20366-03D3-381A-1E5B-39FEC0CFA8B5}"/>
              </a:ext>
            </a:extLst>
          </p:cNvPr>
          <p:cNvSpPr txBox="1"/>
          <p:nvPr/>
        </p:nvSpPr>
        <p:spPr>
          <a:xfrm>
            <a:off x="8748784" y="3781287"/>
            <a:ext cx="32748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?názov sa začína „Register“</a:t>
            </a:r>
          </a:p>
        </p:txBody>
      </p:sp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CEE7D5BE-7E8E-CB46-918D-D225839DD270}"/>
              </a:ext>
            </a:extLst>
          </p:cNvPr>
          <p:cNvCxnSpPr>
            <a:cxnSpLocks/>
          </p:cNvCxnSpPr>
          <p:nvPr/>
        </p:nvCxnSpPr>
        <p:spPr>
          <a:xfrm>
            <a:off x="7294160" y="2333767"/>
            <a:ext cx="1044622" cy="501793"/>
          </a:xfrm>
          <a:prstGeom prst="straightConnector1">
            <a:avLst/>
          </a:prstGeom>
          <a:ln w="444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lokTextu 12">
            <a:extLst>
              <a:ext uri="{FF2B5EF4-FFF2-40B4-BE49-F238E27FC236}">
                <a16:creationId xmlns:a16="http://schemas.microsoft.com/office/drawing/2014/main" id="{E28457A8-6AD5-7D57-2AB8-584F73EF9B49}"/>
              </a:ext>
            </a:extLst>
          </p:cNvPr>
          <p:cNvSpPr txBox="1"/>
          <p:nvPr/>
        </p:nvSpPr>
        <p:spPr>
          <a:xfrm>
            <a:off x="8601498" y="2462829"/>
            <a:ext cx="34221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?názov je v slovenčine</a:t>
            </a:r>
          </a:p>
        </p:txBody>
      </p:sp>
      <p:cxnSp>
        <p:nvCxnSpPr>
          <p:cNvPr id="18" name="Rovná spojovacia šípka 17">
            <a:extLst>
              <a:ext uri="{FF2B5EF4-FFF2-40B4-BE49-F238E27FC236}">
                <a16:creationId xmlns:a16="http://schemas.microsoft.com/office/drawing/2014/main" id="{C58DB73E-2A38-1155-2446-4F8F310B6716}"/>
              </a:ext>
            </a:extLst>
          </p:cNvPr>
          <p:cNvCxnSpPr>
            <a:cxnSpLocks/>
          </p:cNvCxnSpPr>
          <p:nvPr/>
        </p:nvCxnSpPr>
        <p:spPr>
          <a:xfrm>
            <a:off x="6441175" y="3193932"/>
            <a:ext cx="2160323" cy="2074104"/>
          </a:xfrm>
          <a:prstGeom prst="straightConnector1">
            <a:avLst/>
          </a:prstGeom>
          <a:ln w="444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BlokTextu 19">
            <a:extLst>
              <a:ext uri="{FF2B5EF4-FFF2-40B4-BE49-F238E27FC236}">
                <a16:creationId xmlns:a16="http://schemas.microsoft.com/office/drawing/2014/main" id="{64450392-C1B0-9F7D-329B-0592A80A1B48}"/>
              </a:ext>
            </a:extLst>
          </p:cNvPr>
          <p:cNvSpPr txBox="1"/>
          <p:nvPr/>
        </p:nvSpPr>
        <p:spPr>
          <a:xfrm>
            <a:off x="8734566" y="4970667"/>
            <a:ext cx="34574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?názov obsahuje „register“</a:t>
            </a:r>
          </a:p>
        </p:txBody>
      </p:sp>
      <p:cxnSp>
        <p:nvCxnSpPr>
          <p:cNvPr id="21" name="Rovná spojovacia šípka 20">
            <a:extLst>
              <a:ext uri="{FF2B5EF4-FFF2-40B4-BE49-F238E27FC236}">
                <a16:creationId xmlns:a16="http://schemas.microsoft.com/office/drawing/2014/main" id="{471279C0-624D-9808-504C-E241621F0987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4786384" y="3953906"/>
            <a:ext cx="347453" cy="1314130"/>
          </a:xfrm>
          <a:prstGeom prst="straightConnector1">
            <a:avLst/>
          </a:prstGeom>
          <a:ln w="444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BlokTextu 23">
            <a:extLst>
              <a:ext uri="{FF2B5EF4-FFF2-40B4-BE49-F238E27FC236}">
                <a16:creationId xmlns:a16="http://schemas.microsoft.com/office/drawing/2014/main" id="{EF7364E3-B125-FD47-B975-9E9E21A6D16C}"/>
              </a:ext>
            </a:extLst>
          </p:cNvPr>
          <p:cNvSpPr txBox="1"/>
          <p:nvPr/>
        </p:nvSpPr>
        <p:spPr>
          <a:xfrm>
            <a:off x="2065647" y="5268036"/>
            <a:ext cx="5441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?názov obsahuje „register“ bez ohľadu na veľkosť písmen</a:t>
            </a:r>
          </a:p>
        </p:txBody>
      </p:sp>
    </p:spTree>
    <p:extLst>
      <p:ext uri="{BB962C8B-B14F-4D97-AF65-F5344CB8AC3E}">
        <p14:creationId xmlns:p14="http://schemas.microsoft.com/office/powerpoint/2010/main" val="3974069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BE872-76ED-DE31-F7E8-9AF565AAE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EAD363-8438-AE1D-83D0-180128A97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>
                <a:latin typeface="+mn-lt"/>
              </a:rPr>
              <a:t>Prázdne hodnoty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41EF707-35CB-C827-9733-DB8645D27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OPTIONAL { ?distribúcia </a:t>
            </a:r>
            <a:r>
              <a:rPr lang="sk-SK" dirty="0" err="1"/>
              <a:t>leg:termsOfUse</a:t>
            </a:r>
            <a:r>
              <a:rPr lang="sk-SK" dirty="0"/>
              <a:t> ?</a:t>
            </a:r>
            <a:r>
              <a:rPr lang="sk-SK" dirty="0" err="1"/>
              <a:t>podmienky_použitia</a:t>
            </a:r>
            <a:r>
              <a:rPr lang="sk-SK" dirty="0"/>
              <a:t> }</a:t>
            </a:r>
          </a:p>
        </p:txBody>
      </p:sp>
      <p:cxnSp>
        <p:nvCxnSpPr>
          <p:cNvPr id="4" name="Rovná spojovacia šípka 3">
            <a:extLst>
              <a:ext uri="{FF2B5EF4-FFF2-40B4-BE49-F238E27FC236}">
                <a16:creationId xmlns:a16="http://schemas.microsoft.com/office/drawing/2014/main" id="{3D254148-C193-8B80-FDCE-664E4F4C52C9}"/>
              </a:ext>
            </a:extLst>
          </p:cNvPr>
          <p:cNvCxnSpPr>
            <a:cxnSpLocks/>
          </p:cNvCxnSpPr>
          <p:nvPr/>
        </p:nvCxnSpPr>
        <p:spPr>
          <a:xfrm flipH="1">
            <a:off x="6437337" y="2407257"/>
            <a:ext cx="893788" cy="1314130"/>
          </a:xfrm>
          <a:prstGeom prst="straightConnector1">
            <a:avLst/>
          </a:prstGeom>
          <a:ln w="444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BlokTextu 4">
            <a:extLst>
              <a:ext uri="{FF2B5EF4-FFF2-40B4-BE49-F238E27FC236}">
                <a16:creationId xmlns:a16="http://schemas.microsoft.com/office/drawing/2014/main" id="{C5CC632D-DE2F-6C90-F019-1B4AC44CE2A8}"/>
              </a:ext>
            </a:extLst>
          </p:cNvPr>
          <p:cNvSpPr txBox="1"/>
          <p:nvPr/>
        </p:nvSpPr>
        <p:spPr>
          <a:xfrm>
            <a:off x="4709830" y="3708008"/>
            <a:ext cx="4348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definovanie premennej</a:t>
            </a:r>
          </a:p>
        </p:txBody>
      </p:sp>
    </p:spTree>
    <p:extLst>
      <p:ext uri="{BB962C8B-B14F-4D97-AF65-F5344CB8AC3E}">
        <p14:creationId xmlns:p14="http://schemas.microsoft.com/office/powerpoint/2010/main" val="180819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981022-97B1-35B2-1C83-19B333DD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err="1"/>
              <a:t>OpenAPI</a:t>
            </a:r>
            <a:endParaRPr lang="sk-SK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E267B18-49CE-F8DF-72FD-3EC75B1F4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endParaRPr lang="sk-SK" dirty="0"/>
          </a:p>
        </p:txBody>
      </p:sp>
      <p:sp>
        <p:nvSpPr>
          <p:cNvPr id="5" name="Zástupný objekt pre obsah 2">
            <a:extLst>
              <a:ext uri="{FF2B5EF4-FFF2-40B4-BE49-F238E27FC236}">
                <a16:creationId xmlns:a16="http://schemas.microsoft.com/office/drawing/2014/main" id="{39DC4EE6-A1AC-12D9-1E85-28BB6509148E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>
                <a:hlinkClick r:id="rId3"/>
              </a:rPr>
              <a:t>https://data.slovensko.sk/api/sparql?query={SPARQLQuery}</a:t>
            </a:r>
            <a:endParaRPr lang="sk-SK" dirty="0"/>
          </a:p>
          <a:p>
            <a:r>
              <a:rPr lang="sk-SK" dirty="0">
                <a:hlinkClick r:id="rId4"/>
              </a:rPr>
              <a:t>https://www.urlencoder.org/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69294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9A7E7-9DBA-8A71-B8BB-A5D7A6FBE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340BBD-52AB-AEC8-A9E4-539EA1CD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/>
              <a:t>AI - MS </a:t>
            </a:r>
            <a:r>
              <a:rPr lang="sk-SK" b="1" dirty="0" err="1"/>
              <a:t>Copilot</a:t>
            </a:r>
            <a:r>
              <a:rPr lang="sk-SK" b="1" dirty="0"/>
              <a:t> (</a:t>
            </a:r>
            <a:r>
              <a:rPr lang="sk-SK" b="1" dirty="0" err="1"/>
              <a:t>free</a:t>
            </a:r>
            <a:r>
              <a:rPr lang="sk-SK" b="1" dirty="0"/>
              <a:t> verzia)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F0FCB00-34DE-FF35-3CA8-3412B932A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vytvor </a:t>
            </a:r>
            <a:r>
              <a:rPr lang="sk-SK" dirty="0" err="1"/>
              <a:t>sparql</a:t>
            </a:r>
            <a:r>
              <a:rPr lang="sk-SK" dirty="0"/>
              <a:t> dotaz ktorý zobrazí názov </a:t>
            </a:r>
            <a:r>
              <a:rPr lang="sk-SK" dirty="0" err="1"/>
              <a:t>datasetu</a:t>
            </a:r>
            <a:r>
              <a:rPr lang="sk-SK" dirty="0"/>
              <a:t> 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nechýba prefix? ✅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r>
              <a:rPr lang="sk-SK" dirty="0"/>
              <a:t>vytvor </a:t>
            </a:r>
            <a:r>
              <a:rPr lang="sk-SK" dirty="0" err="1"/>
              <a:t>sparql</a:t>
            </a:r>
            <a:r>
              <a:rPr lang="sk-SK" dirty="0"/>
              <a:t> dotaz ktorý zobrazí názov a poskytovateľa </a:t>
            </a:r>
            <a:r>
              <a:rPr lang="sk-SK" dirty="0" err="1"/>
              <a:t>datasetu</a:t>
            </a:r>
            <a:r>
              <a:rPr lang="sk-SK" dirty="0"/>
              <a:t> ✅❌</a:t>
            </a:r>
          </a:p>
          <a:p>
            <a:pPr marL="0" indent="0">
              <a:buNone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vytvor </a:t>
            </a:r>
            <a:r>
              <a:rPr lang="sk-SK" dirty="0" err="1"/>
              <a:t>sparql</a:t>
            </a:r>
            <a:r>
              <a:rPr lang="sk-SK" dirty="0"/>
              <a:t> dotaz ktorý zobrazí názov a poskytovateľa </a:t>
            </a:r>
            <a:r>
              <a:rPr lang="sk-SK" dirty="0" err="1"/>
              <a:t>datasetu</a:t>
            </a:r>
            <a:r>
              <a:rPr lang="sk-SK" dirty="0"/>
              <a:t>, vyfiltruj len </a:t>
            </a:r>
            <a:r>
              <a:rPr lang="sk-SK" dirty="0" err="1"/>
              <a:t>datasety</a:t>
            </a:r>
            <a:r>
              <a:rPr lang="sk-SK" dirty="0"/>
              <a:t> ministerstva spravodlivosti sr 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nefunguje 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skús sa pozrieť do </a:t>
            </a:r>
            <a:r>
              <a:rPr lang="sk-SK" dirty="0" err="1"/>
              <a:t>dcat</a:t>
            </a:r>
            <a:r>
              <a:rPr lang="sk-SK" dirty="0"/>
              <a:t> </a:t>
            </a:r>
            <a:r>
              <a:rPr lang="sk-SK" dirty="0" err="1"/>
              <a:t>ap</a:t>
            </a:r>
            <a:r>
              <a:rPr lang="sk-SK" dirty="0"/>
              <a:t> </a:t>
            </a:r>
            <a:r>
              <a:rPr lang="sk-SK" dirty="0" err="1"/>
              <a:t>sk</a:t>
            </a:r>
            <a:r>
              <a:rPr lang="sk-SK" dirty="0"/>
              <a:t> 3 a doplniť dotaz ❌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r>
              <a:rPr lang="sk-SK" dirty="0"/>
              <a:t>vytvor </a:t>
            </a:r>
            <a:r>
              <a:rPr lang="sk-SK" dirty="0" err="1"/>
              <a:t>sparql</a:t>
            </a:r>
            <a:r>
              <a:rPr lang="sk-SK" dirty="0"/>
              <a:t> dotaz ktorý zobrazí názov a poskytovateľa </a:t>
            </a:r>
            <a:r>
              <a:rPr lang="sk-SK" dirty="0" err="1"/>
              <a:t>datasetu</a:t>
            </a:r>
            <a:r>
              <a:rPr lang="sk-SK" dirty="0"/>
              <a:t>, </a:t>
            </a:r>
            <a:r>
              <a:rPr lang="sk-SK" dirty="0" err="1"/>
              <a:t>uri</a:t>
            </a:r>
            <a:r>
              <a:rPr lang="sk-SK" dirty="0"/>
              <a:t> </a:t>
            </a:r>
            <a:r>
              <a:rPr lang="sk-SK" dirty="0" err="1"/>
              <a:t>datasetu</a:t>
            </a:r>
            <a:r>
              <a:rPr lang="sk-SK" dirty="0"/>
              <a:t>, formáty distribúcií a odkazy na stiahnutie ✅❌</a:t>
            </a:r>
          </a:p>
          <a:p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59402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AB50E0-959D-9206-4E39-0EB206860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73F8704-E640-1728-E49A-D6504BCFF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vytvorte </a:t>
            </a:r>
            <a:r>
              <a:rPr lang="sk-SK" dirty="0" err="1"/>
              <a:t>sparql</a:t>
            </a:r>
            <a:r>
              <a:rPr lang="sk-SK" dirty="0"/>
              <a:t> dotaz, ktorý vypíše zoznam </a:t>
            </a:r>
            <a:r>
              <a:rPr lang="sk-SK" dirty="0" err="1"/>
              <a:t>datasetov</a:t>
            </a:r>
            <a:r>
              <a:rPr lang="sk-SK" dirty="0"/>
              <a:t> vašej organizácie, dátum vytvorenia, aktualizácie </a:t>
            </a:r>
            <a:r>
              <a:rPr lang="sk-SK" dirty="0" err="1"/>
              <a:t>datasetu</a:t>
            </a:r>
            <a:r>
              <a:rPr lang="sk-SK" dirty="0"/>
              <a:t> a periodicitu aktualizácie zoradené od najnovšieho </a:t>
            </a:r>
            <a:r>
              <a:rPr lang="sk-SK" dirty="0" err="1"/>
              <a:t>datasetu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14082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0F645366-FB0E-4FD9-7FEC-C6488A56F21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707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dirty="0"/>
              <a:t>Obrázok: </a:t>
            </a:r>
            <a:r>
              <a:rPr lang="sk-SK" dirty="0">
                <a:hlinkClick r:id="rId3"/>
              </a:rPr>
              <a:t>https://docs.stardog.com/tutorials/rdf-graph-data-model</a:t>
            </a:r>
            <a:endParaRPr lang="sk-SK" dirty="0"/>
          </a:p>
          <a:p>
            <a:r>
              <a:rPr lang="sk-SK" dirty="0">
                <a:hlinkClick r:id="rId4"/>
              </a:rPr>
              <a:t>https://www.w3.org/TR/sparql11-query/</a:t>
            </a:r>
            <a:endParaRPr lang="sk-SK" dirty="0"/>
          </a:p>
          <a:p>
            <a:r>
              <a:rPr lang="sk-SK" dirty="0"/>
              <a:t>SPARQL in 11 </a:t>
            </a:r>
            <a:r>
              <a:rPr lang="sk-SK" dirty="0" err="1"/>
              <a:t>minutes</a:t>
            </a:r>
            <a:r>
              <a:rPr lang="sk-SK" dirty="0"/>
              <a:t> </a:t>
            </a:r>
            <a:r>
              <a:rPr lang="sk-SK" dirty="0">
                <a:hlinkClick r:id="rId5"/>
              </a:rPr>
              <a:t>https://www.youtube.com/watch?v=FvGndkpa4K0</a:t>
            </a:r>
            <a:r>
              <a:rPr lang="sk-SK" dirty="0"/>
              <a:t> </a:t>
            </a:r>
          </a:p>
          <a:p>
            <a:r>
              <a:rPr lang="sk-SK" dirty="0"/>
              <a:t>SPARQL </a:t>
            </a:r>
            <a:r>
              <a:rPr lang="sk-SK" dirty="0" err="1"/>
              <a:t>tutorial</a:t>
            </a:r>
            <a:r>
              <a:rPr lang="sk-SK" dirty="0"/>
              <a:t> </a:t>
            </a:r>
            <a:r>
              <a:rPr lang="sk-SK" dirty="0">
                <a:hlinkClick r:id="rId6"/>
              </a:rPr>
              <a:t>https://www.youtube.com/watch?v=xYDS7InaFZM&amp;list=PLaa8QYrMzXNnzY-4YVM5507iZuESWVcnU&amp;index=2</a:t>
            </a:r>
            <a:r>
              <a:rPr lang="sk-SK" dirty="0"/>
              <a:t> </a:t>
            </a:r>
          </a:p>
          <a:p>
            <a:endParaRPr lang="sk-SK" dirty="0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256FD12F-F759-86B6-538D-9E876055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k-SK" dirty="0"/>
              <a:t>Zdroje</a:t>
            </a:r>
          </a:p>
        </p:txBody>
      </p:sp>
    </p:spTree>
    <p:extLst>
      <p:ext uri="{BB962C8B-B14F-4D97-AF65-F5344CB8AC3E}">
        <p14:creationId xmlns:p14="http://schemas.microsoft.com/office/powerpoint/2010/main" val="4226030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dnadpis 2">
            <a:extLst>
              <a:ext uri="{FF2B5EF4-FFF2-40B4-BE49-F238E27FC236}">
                <a16:creationId xmlns:a16="http://schemas.microsoft.com/office/drawing/2014/main" id="{5907788F-75E0-94A2-C215-E8E0186E5BA9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302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k-SK" dirty="0"/>
              <a:t>Ďakujeme za pozornosť.</a:t>
            </a:r>
          </a:p>
          <a:p>
            <a:pPr marL="0" indent="0" algn="ctr">
              <a:buNone/>
            </a:pPr>
            <a:endParaRPr lang="sk-SK" dirty="0"/>
          </a:p>
          <a:p>
            <a:pPr marL="0" indent="0" algn="ctr">
              <a:buNone/>
            </a:pPr>
            <a:r>
              <a:rPr lang="sk-SK" dirty="0"/>
              <a:t>Lukáš Jankovič </a:t>
            </a:r>
            <a:r>
              <a:rPr lang="sk-SK" dirty="0">
                <a:hlinkClick r:id="rId3"/>
              </a:rPr>
              <a:t>lukas.jankovic@mirri.gov.sk</a:t>
            </a:r>
            <a:r>
              <a:rPr lang="sk-SK" dirty="0"/>
              <a:t> 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D0143041-6D4C-E129-BB54-984704EE0B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826" y="5547614"/>
            <a:ext cx="2857143" cy="1400000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E2BDEFC8-8BA0-CADC-C9BE-40E2212FED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072" y="5220868"/>
            <a:ext cx="45243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0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Obsah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b="1" dirty="0"/>
              <a:t>Úvod do jazyka SPARQL</a:t>
            </a:r>
          </a:p>
          <a:p>
            <a:pPr marL="0" indent="0">
              <a:buNone/>
            </a:pPr>
            <a:r>
              <a:rPr lang="sk-SK" b="1" dirty="0"/>
              <a:t>Vytváranie dotazov</a:t>
            </a:r>
          </a:p>
          <a:p>
            <a:pPr marL="457200" lvl="1" indent="0">
              <a:buNone/>
            </a:pPr>
            <a:r>
              <a:rPr lang="sk-SK" b="1" dirty="0"/>
              <a:t>Datasety, distribúcie, dátové služby a ich metadáta (</a:t>
            </a:r>
            <a:r>
              <a:rPr lang="sk-SK" dirty="0" err="1">
                <a:latin typeface="Aptos Display" panose="020B0004020202020204" pitchFamily="34" charset="0"/>
              </a:rPr>
              <a:t>Select</a:t>
            </a:r>
            <a:r>
              <a:rPr lang="sk-SK" b="1" dirty="0"/>
              <a:t>)</a:t>
            </a:r>
          </a:p>
          <a:p>
            <a:pPr marL="457200" lvl="1" indent="0">
              <a:buNone/>
            </a:pPr>
            <a:r>
              <a:rPr lang="sk-SK" b="1" dirty="0"/>
              <a:t>Popis URI </a:t>
            </a:r>
            <a:r>
              <a:rPr lang="sk-SK" dirty="0">
                <a:latin typeface="Aptos Display" panose="020B0004020202020204" pitchFamily="34" charset="0"/>
              </a:rPr>
              <a:t>(</a:t>
            </a:r>
            <a:r>
              <a:rPr lang="sk-SK" dirty="0" err="1">
                <a:latin typeface="Aptos Display" panose="020B0004020202020204" pitchFamily="34" charset="0"/>
              </a:rPr>
              <a:t>Describe</a:t>
            </a:r>
            <a:r>
              <a:rPr lang="sk-SK" dirty="0">
                <a:latin typeface="Aptos Display" panose="020B0004020202020204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sk-SK" b="1" dirty="0"/>
              <a:t>Spočítanie</a:t>
            </a:r>
            <a:r>
              <a:rPr lang="sk-SK" dirty="0">
                <a:latin typeface="Aptos Display" panose="020B0004020202020204" pitchFamily="34" charset="0"/>
              </a:rPr>
              <a:t> (</a:t>
            </a:r>
            <a:r>
              <a:rPr lang="sk-SK" dirty="0" err="1">
                <a:latin typeface="Aptos Display" panose="020B0004020202020204" pitchFamily="34" charset="0"/>
              </a:rPr>
              <a:t>Count</a:t>
            </a:r>
            <a:r>
              <a:rPr lang="sk-SK" dirty="0">
                <a:latin typeface="Aptos Display" panose="020B0004020202020204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sk-SK" b="1" dirty="0"/>
              <a:t>Filtrovanie</a:t>
            </a:r>
          </a:p>
          <a:p>
            <a:pPr marL="457200" lvl="1" indent="0">
              <a:buNone/>
            </a:pPr>
            <a:r>
              <a:rPr lang="sk-SK" b="1" dirty="0"/>
              <a:t>Zobrazenie prázdnych hodnôt</a:t>
            </a:r>
          </a:p>
          <a:p>
            <a:pPr marL="0" indent="0">
              <a:buNone/>
            </a:pPr>
            <a:r>
              <a:rPr lang="sk-SK" b="1" dirty="0"/>
              <a:t>Spracovanie výsledku dotazu</a:t>
            </a:r>
          </a:p>
          <a:p>
            <a:pPr marL="0" indent="0">
              <a:buNone/>
            </a:pPr>
            <a:r>
              <a:rPr lang="sk-SK" b="1" dirty="0" err="1"/>
              <a:t>OpenAPI</a:t>
            </a:r>
            <a:endParaRPr lang="sk-SK" b="1" dirty="0"/>
          </a:p>
          <a:p>
            <a:pPr marL="0" indent="0">
              <a:buNone/>
            </a:pPr>
            <a:r>
              <a:rPr lang="sk-SK" b="1" dirty="0"/>
              <a:t>SPARQL a AI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5036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530B18-7582-C70B-2D82-9F5205A0A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SPARQL výhody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61F803E-81E9-BE48-3601-E2E996896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7982"/>
            <a:ext cx="10515600" cy="4238981"/>
          </a:xfrm>
        </p:spPr>
        <p:txBody>
          <a:bodyPr>
            <a:normAutofit fontScale="92500"/>
          </a:bodyPr>
          <a:lstStyle/>
          <a:p>
            <a:r>
              <a:rPr lang="sk-SK" dirty="0"/>
              <a:t>medzinárodný štandard</a:t>
            </a:r>
          </a:p>
          <a:p>
            <a:r>
              <a:rPr lang="sk-SK" dirty="0"/>
              <a:t>zobrazuje všetky metadáta ako sú uložené v databáze (aj tie ktoré nie sú na portáli viditeľné)</a:t>
            </a:r>
          </a:p>
          <a:p>
            <a:r>
              <a:rPr lang="sk-SK" dirty="0"/>
              <a:t>obsahuje aj metriky dátovej kvality</a:t>
            </a:r>
          </a:p>
          <a:p>
            <a:r>
              <a:rPr lang="sk-SK" dirty="0"/>
              <a:t>široké možnosti </a:t>
            </a:r>
            <a:r>
              <a:rPr lang="sk-SK" dirty="0" err="1"/>
              <a:t>dotazovania</a:t>
            </a:r>
            <a:r>
              <a:rPr lang="sk-SK" dirty="0"/>
              <a:t> </a:t>
            </a:r>
          </a:p>
          <a:p>
            <a:r>
              <a:rPr lang="sk-SK" dirty="0" err="1"/>
              <a:t>OpenAPI</a:t>
            </a:r>
            <a:endParaRPr lang="sk-SK" dirty="0"/>
          </a:p>
          <a:p>
            <a:endParaRPr lang="sk-SK" dirty="0"/>
          </a:p>
          <a:p>
            <a:pPr marL="0" indent="0">
              <a:buNone/>
            </a:pPr>
            <a:r>
              <a:rPr lang="sk-SK" dirty="0"/>
              <a:t>pozn.:</a:t>
            </a:r>
          </a:p>
          <a:p>
            <a:r>
              <a:rPr lang="sk-SK" dirty="0"/>
              <a:t>ručne pridané </a:t>
            </a:r>
            <a:r>
              <a:rPr lang="sk-SK" dirty="0" err="1"/>
              <a:t>datasety</a:t>
            </a:r>
            <a:r>
              <a:rPr lang="sk-SK" dirty="0"/>
              <a:t>/zmeny sú cez SPARQL viditeľné nasledujúci deň</a:t>
            </a:r>
          </a:p>
        </p:txBody>
      </p:sp>
    </p:spTree>
    <p:extLst>
      <p:ext uri="{BB962C8B-B14F-4D97-AF65-F5344CB8AC3E}">
        <p14:creationId xmlns:p14="http://schemas.microsoft.com/office/powerpoint/2010/main" val="279132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D25D79D6-4477-E889-36E6-EB7B2B559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400" y="1352811"/>
            <a:ext cx="8344402" cy="4731362"/>
          </a:xfrm>
          <a:prstGeom prst="rect">
            <a:avLst/>
          </a:prstGeom>
        </p:spPr>
      </p:pic>
      <p:sp>
        <p:nvSpPr>
          <p:cNvPr id="7" name="BlokTextu 6">
            <a:extLst>
              <a:ext uri="{FF2B5EF4-FFF2-40B4-BE49-F238E27FC236}">
                <a16:creationId xmlns:a16="http://schemas.microsoft.com/office/drawing/2014/main" id="{F45F90FF-8AEB-8A50-9A47-A7A43FFFE8E4}"/>
              </a:ext>
            </a:extLst>
          </p:cNvPr>
          <p:cNvSpPr txBox="1"/>
          <p:nvPr/>
        </p:nvSpPr>
        <p:spPr>
          <a:xfrm>
            <a:off x="667011" y="353240"/>
            <a:ext cx="116836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sk-SK" sz="2800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Školenie: </a:t>
            </a:r>
            <a:r>
              <a:rPr lang="sk-SK" sz="2800" b="1" i="0" dirty="0" err="1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Dotazovanie</a:t>
            </a:r>
            <a:r>
              <a:rPr lang="sk-SK" sz="2800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 metadát otvorených údajov cez SPARQL </a:t>
            </a:r>
            <a:r>
              <a:rPr lang="sk-SK" sz="2800" b="1" i="0" dirty="0" err="1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Endpoint</a:t>
            </a:r>
            <a:endParaRPr lang="sk-SK" sz="2800" b="1" i="0" dirty="0">
              <a:solidFill>
                <a:srgbClr val="0F0F0F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332A8144-8A75-0E9F-279C-646AF5C50F39}"/>
              </a:ext>
            </a:extLst>
          </p:cNvPr>
          <p:cNvSpPr txBox="1"/>
          <p:nvPr/>
        </p:nvSpPr>
        <p:spPr>
          <a:xfrm>
            <a:off x="2398734" y="786353"/>
            <a:ext cx="71085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2400" b="1" dirty="0">
                <a:hlinkClick r:id="rId4"/>
              </a:rPr>
              <a:t>https://www.youtube.com/watch?v=y7_s-j-eeg8</a:t>
            </a:r>
            <a:r>
              <a:rPr lang="sk-SK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737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48C12-51EA-11CC-8E94-572C3E9A9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7D0A8A-7E83-E504-5092-43581D2E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SPARQL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383216B-37FD-E50C-6AA4-4F8319E1E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7982"/>
            <a:ext cx="10515600" cy="4238981"/>
          </a:xfrm>
        </p:spPr>
        <p:txBody>
          <a:bodyPr>
            <a:normAutofit/>
          </a:bodyPr>
          <a:lstStyle/>
          <a:p>
            <a:r>
              <a:rPr lang="sk-SK" b="1" dirty="0"/>
              <a:t>S</a:t>
            </a:r>
            <a:r>
              <a:rPr lang="sk-SK" dirty="0"/>
              <a:t>PARQL </a:t>
            </a:r>
            <a:r>
              <a:rPr lang="sk-SK" b="1" dirty="0" err="1"/>
              <a:t>P</a:t>
            </a:r>
            <a:r>
              <a:rPr lang="sk-SK" dirty="0" err="1"/>
              <a:t>rotocol</a:t>
            </a:r>
            <a:r>
              <a:rPr lang="sk-SK" dirty="0"/>
              <a:t> </a:t>
            </a:r>
            <a:r>
              <a:rPr lang="sk-SK" b="1" dirty="0"/>
              <a:t>a</a:t>
            </a:r>
            <a:r>
              <a:rPr lang="sk-SK" dirty="0"/>
              <a:t>nd </a:t>
            </a:r>
            <a:r>
              <a:rPr lang="sk-SK" b="1" dirty="0"/>
              <a:t>R</a:t>
            </a:r>
            <a:r>
              <a:rPr lang="sk-SK" dirty="0"/>
              <a:t>DF </a:t>
            </a:r>
            <a:r>
              <a:rPr lang="sk-SK" b="1" dirty="0" err="1"/>
              <a:t>Q</a:t>
            </a:r>
            <a:r>
              <a:rPr lang="sk-SK" dirty="0" err="1"/>
              <a:t>uery</a:t>
            </a:r>
            <a:r>
              <a:rPr lang="sk-SK" dirty="0"/>
              <a:t> </a:t>
            </a:r>
            <a:r>
              <a:rPr lang="sk-SK" b="1" dirty="0" err="1"/>
              <a:t>L</a:t>
            </a:r>
            <a:r>
              <a:rPr lang="sk-SK" dirty="0" err="1"/>
              <a:t>anguage</a:t>
            </a:r>
            <a:r>
              <a:rPr lang="sk-SK" dirty="0"/>
              <a:t> </a:t>
            </a:r>
          </a:p>
          <a:p>
            <a:r>
              <a:rPr lang="sk-SK" dirty="0"/>
              <a:t>sémantický </a:t>
            </a:r>
            <a:r>
              <a:rPr lang="sk-SK" dirty="0" err="1"/>
              <a:t>dotazovací</a:t>
            </a:r>
            <a:r>
              <a:rPr lang="sk-SK" dirty="0"/>
              <a:t> jazyk</a:t>
            </a:r>
          </a:p>
          <a:p>
            <a:r>
              <a:rPr lang="sk-SK" dirty="0"/>
              <a:t>RDF databáza – grafová databáza</a:t>
            </a:r>
          </a:p>
          <a:p>
            <a:r>
              <a:rPr lang="sk-SK" dirty="0" err="1"/>
              <a:t>triplety</a:t>
            </a:r>
            <a:r>
              <a:rPr lang="sk-SK" dirty="0"/>
              <a:t> (subjekt, predikát, objekt) </a:t>
            </a:r>
          </a:p>
          <a:p>
            <a:pPr marL="0" indent="0">
              <a:buNone/>
            </a:pPr>
            <a:r>
              <a:rPr lang="sk-SK" sz="2000" dirty="0"/>
              <a:t>&lt;https://data.gov.sk/dataset/1&gt;  </a:t>
            </a:r>
            <a:r>
              <a:rPr lang="sk-SK" sz="2000" dirty="0" err="1"/>
              <a:t>dct:title</a:t>
            </a:r>
            <a:r>
              <a:rPr lang="sk-SK" sz="2000" dirty="0"/>
              <a:t>  „Môj </a:t>
            </a:r>
            <a:r>
              <a:rPr lang="sk-SK" sz="2000" dirty="0" err="1"/>
              <a:t>dataset</a:t>
            </a:r>
            <a:r>
              <a:rPr lang="sk-SK" sz="2000" dirty="0"/>
              <a:t> 1“@sk</a:t>
            </a:r>
            <a:endParaRPr lang="sk-SK" dirty="0"/>
          </a:p>
          <a:p>
            <a:pPr marL="0" indent="0">
              <a:buNone/>
            </a:pPr>
            <a:r>
              <a:rPr lang="sk-SK" sz="2000" dirty="0"/>
              <a:t>&lt;https://data.gov.sk/dataset/1&gt;  </a:t>
            </a:r>
            <a:r>
              <a:rPr lang="sk-SK" sz="2000" dirty="0" err="1"/>
              <a:t>dct:publisher</a:t>
            </a:r>
            <a:r>
              <a:rPr lang="sk-SK" sz="2000" dirty="0"/>
              <a:t> &lt;https://data.gov.sk/id/legal-subject/30416094&gt;</a:t>
            </a:r>
            <a:endParaRPr lang="sk-SK" dirty="0"/>
          </a:p>
          <a:p>
            <a:pPr marL="0" indent="0">
              <a:buNone/>
            </a:pPr>
            <a:r>
              <a:rPr lang="sk-SK" sz="2000" dirty="0"/>
              <a:t>&lt;https://data.gov.sk/dataset/1&gt;  </a:t>
            </a:r>
            <a:r>
              <a:rPr lang="sk-SK" sz="2000" dirty="0" err="1"/>
              <a:t>dcat:distribution</a:t>
            </a:r>
            <a:r>
              <a:rPr lang="sk-SK" sz="2000" dirty="0"/>
              <a:t> &lt;https://data.gov.sk/dataset/1/csv&gt;</a:t>
            </a:r>
            <a:endParaRPr lang="sk-SK" dirty="0"/>
          </a:p>
          <a:p>
            <a:r>
              <a:rPr lang="sk-SK" dirty="0"/>
              <a:t>URI &lt; &gt;</a:t>
            </a:r>
          </a:p>
          <a:p>
            <a:r>
              <a:rPr lang="sk-SK" dirty="0"/>
              <a:t>&lt;http://purl.org/dc/terms/title&gt; skrátene </a:t>
            </a:r>
            <a:r>
              <a:rPr lang="sk-SK" dirty="0" err="1"/>
              <a:t>dct:title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6872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atles Graph">
            <a:extLst>
              <a:ext uri="{FF2B5EF4-FFF2-40B4-BE49-F238E27FC236}">
                <a16:creationId xmlns:a16="http://schemas.microsoft.com/office/drawing/2014/main" id="{6BE78D34-A572-FC48-89D8-7F1CBF7F6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860" y="1581933"/>
            <a:ext cx="93345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triple">
            <a:extLst>
              <a:ext uri="{FF2B5EF4-FFF2-40B4-BE49-F238E27FC236}">
                <a16:creationId xmlns:a16="http://schemas.microsoft.com/office/drawing/2014/main" id="{5CE93B64-1CC0-C7E1-7A4C-A27B78C7C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68" y="171450"/>
            <a:ext cx="381000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FEAFAF81-B964-46F2-BA01-D073C18DF4DF}"/>
              </a:ext>
            </a:extLst>
          </p:cNvPr>
          <p:cNvSpPr txBox="1"/>
          <p:nvPr/>
        </p:nvSpPr>
        <p:spPr>
          <a:xfrm>
            <a:off x="6454036" y="171450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dirty="0"/>
              <a:t>https://docs.stardog.com/tutorials/rdf-graph-data-model</a:t>
            </a:r>
          </a:p>
        </p:txBody>
      </p:sp>
    </p:spTree>
    <p:extLst>
      <p:ext uri="{BB962C8B-B14F-4D97-AF65-F5344CB8AC3E}">
        <p14:creationId xmlns:p14="http://schemas.microsoft.com/office/powerpoint/2010/main" val="4054755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71238F-7491-BFEE-1957-916E3B482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>
                <a:latin typeface="+mn-lt"/>
              </a:rPr>
              <a:t>Datasety, distribúcie, dátové služby a ich metadáta</a:t>
            </a:r>
            <a:r>
              <a:rPr lang="sk-SK" b="1" dirty="0"/>
              <a:t> (</a:t>
            </a:r>
            <a:r>
              <a:rPr lang="sk-SK" dirty="0" err="1">
                <a:latin typeface="Aptos Display" panose="020B0004020202020204" pitchFamily="34" charset="0"/>
              </a:rPr>
              <a:t>Select</a:t>
            </a:r>
            <a:r>
              <a:rPr lang="sk-SK" b="1" dirty="0"/>
              <a:t>)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D7E08D7-C05D-3C25-0152-36B8349F6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PREFIX </a:t>
            </a:r>
            <a:r>
              <a:rPr lang="en-US" dirty="0" err="1"/>
              <a:t>dcat</a:t>
            </a:r>
            <a:r>
              <a:rPr lang="en-US" dirty="0"/>
              <a:t>: &lt;http://www.w3.org/ns/dcat#&gt;</a:t>
            </a:r>
            <a:endParaRPr lang="sk-SK" dirty="0"/>
          </a:p>
          <a:p>
            <a:r>
              <a:rPr lang="pt-BR" dirty="0"/>
              <a:t>PREFIX dct: &lt;http://purl.org/dc/terms/&gt;</a:t>
            </a:r>
            <a:endParaRPr lang="en-US" dirty="0"/>
          </a:p>
          <a:p>
            <a:r>
              <a:rPr lang="en-US" dirty="0"/>
              <a:t>SELECT </a:t>
            </a:r>
            <a:r>
              <a:rPr lang="sk-SK" dirty="0"/>
              <a:t>?</a:t>
            </a:r>
            <a:r>
              <a:rPr lang="sk-SK" dirty="0" err="1"/>
              <a:t>dataset</a:t>
            </a:r>
            <a:r>
              <a:rPr lang="sk-SK" dirty="0"/>
              <a:t> ?názov</a:t>
            </a:r>
            <a:endParaRPr lang="en-US" dirty="0"/>
          </a:p>
          <a:p>
            <a:r>
              <a:rPr lang="en-US" dirty="0"/>
              <a:t>WHERE {</a:t>
            </a:r>
          </a:p>
          <a:p>
            <a:r>
              <a:rPr lang="en-US" dirty="0"/>
              <a:t>  ?dataset a </a:t>
            </a:r>
            <a:r>
              <a:rPr lang="en-US" dirty="0" err="1"/>
              <a:t>dcat:Dataset</a:t>
            </a:r>
            <a:r>
              <a:rPr lang="sk-SK" dirty="0"/>
              <a:t>.</a:t>
            </a:r>
          </a:p>
          <a:p>
            <a:r>
              <a:rPr lang="sk-SK" dirty="0"/>
              <a:t>  ?</a:t>
            </a:r>
            <a:r>
              <a:rPr lang="sk-SK" dirty="0" err="1"/>
              <a:t>dataset</a:t>
            </a:r>
            <a:r>
              <a:rPr lang="sk-SK" dirty="0"/>
              <a:t> </a:t>
            </a:r>
            <a:r>
              <a:rPr lang="sk-SK" dirty="0" err="1"/>
              <a:t>dct:title</a:t>
            </a:r>
            <a:r>
              <a:rPr lang="sk-SK" dirty="0"/>
              <a:t> ?názov.</a:t>
            </a:r>
            <a:endParaRPr lang="en-US" dirty="0"/>
          </a:p>
          <a:p>
            <a:r>
              <a:rPr lang="en-US" dirty="0"/>
              <a:t>}</a:t>
            </a:r>
            <a:endParaRPr lang="sk-SK" dirty="0"/>
          </a:p>
          <a:p>
            <a:r>
              <a:rPr lang="sk-SK" dirty="0"/>
              <a:t>LIMIT 100</a:t>
            </a:r>
            <a:endParaRPr lang="en-US" dirty="0"/>
          </a:p>
          <a:p>
            <a:endParaRPr lang="sk-SK" dirty="0"/>
          </a:p>
          <a:p>
            <a:endParaRPr lang="sk-SK" dirty="0"/>
          </a:p>
        </p:txBody>
      </p:sp>
      <p:cxnSp>
        <p:nvCxnSpPr>
          <p:cNvPr id="5" name="Rovná spojovacia šípka 4">
            <a:extLst>
              <a:ext uri="{FF2B5EF4-FFF2-40B4-BE49-F238E27FC236}">
                <a16:creationId xmlns:a16="http://schemas.microsoft.com/office/drawing/2014/main" id="{169FC53C-2102-20DE-3E51-CA846934B148}"/>
              </a:ext>
            </a:extLst>
          </p:cNvPr>
          <p:cNvCxnSpPr>
            <a:cxnSpLocks/>
          </p:cNvCxnSpPr>
          <p:nvPr/>
        </p:nvCxnSpPr>
        <p:spPr>
          <a:xfrm>
            <a:off x="4804012" y="3138985"/>
            <a:ext cx="4161430" cy="593440"/>
          </a:xfrm>
          <a:prstGeom prst="straightConnector1">
            <a:avLst/>
          </a:prstGeom>
          <a:ln w="444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BlokTextu 5">
            <a:extLst>
              <a:ext uri="{FF2B5EF4-FFF2-40B4-BE49-F238E27FC236}">
                <a16:creationId xmlns:a16="http://schemas.microsoft.com/office/drawing/2014/main" id="{07EE486B-E3B6-4DBF-675A-955A98291482}"/>
              </a:ext>
            </a:extLst>
          </p:cNvPr>
          <p:cNvSpPr txBox="1"/>
          <p:nvPr/>
        </p:nvSpPr>
        <p:spPr>
          <a:xfrm>
            <a:off x="9128076" y="3292877"/>
            <a:ext cx="27941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názvy stĺpcov (premenných)</a:t>
            </a:r>
          </a:p>
        </p:txBody>
      </p:sp>
      <p:cxnSp>
        <p:nvCxnSpPr>
          <p:cNvPr id="7" name="Rovná spojovacia šípka 6">
            <a:extLst>
              <a:ext uri="{FF2B5EF4-FFF2-40B4-BE49-F238E27FC236}">
                <a16:creationId xmlns:a16="http://schemas.microsoft.com/office/drawing/2014/main" id="{B7F62734-3985-3112-E69A-DA30A25BEEA8}"/>
              </a:ext>
            </a:extLst>
          </p:cNvPr>
          <p:cNvCxnSpPr>
            <a:cxnSpLocks/>
          </p:cNvCxnSpPr>
          <p:nvPr/>
        </p:nvCxnSpPr>
        <p:spPr>
          <a:xfrm>
            <a:off x="5186149" y="4677186"/>
            <a:ext cx="3779293" cy="1041226"/>
          </a:xfrm>
          <a:prstGeom prst="straightConnector1">
            <a:avLst/>
          </a:prstGeom>
          <a:ln w="444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kTextu 8">
            <a:extLst>
              <a:ext uri="{FF2B5EF4-FFF2-40B4-BE49-F238E27FC236}">
                <a16:creationId xmlns:a16="http://schemas.microsoft.com/office/drawing/2014/main" id="{29AA621E-D3D9-D416-1A15-CD7A532BE9AE}"/>
              </a:ext>
            </a:extLst>
          </p:cNvPr>
          <p:cNvSpPr txBox="1"/>
          <p:nvPr/>
        </p:nvSpPr>
        <p:spPr>
          <a:xfrm>
            <a:off x="8464379" y="4496033"/>
            <a:ext cx="2195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výber triedy</a:t>
            </a:r>
          </a:p>
        </p:txBody>
      </p:sp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id="{8BA1D1B1-DD6E-442D-3DC0-62B20497D65E}"/>
              </a:ext>
            </a:extLst>
          </p:cNvPr>
          <p:cNvCxnSpPr>
            <a:cxnSpLocks/>
          </p:cNvCxnSpPr>
          <p:nvPr/>
        </p:nvCxnSpPr>
        <p:spPr>
          <a:xfrm>
            <a:off x="2797791" y="5575547"/>
            <a:ext cx="3431704" cy="601416"/>
          </a:xfrm>
          <a:prstGeom prst="straightConnector1">
            <a:avLst/>
          </a:prstGeom>
          <a:ln w="444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lokTextu 10">
            <a:extLst>
              <a:ext uri="{FF2B5EF4-FFF2-40B4-BE49-F238E27FC236}">
                <a16:creationId xmlns:a16="http://schemas.microsoft.com/office/drawing/2014/main" id="{A56B752D-A27B-5E24-353C-346765C0CBAA}"/>
              </a:ext>
            </a:extLst>
          </p:cNvPr>
          <p:cNvSpPr txBox="1"/>
          <p:nvPr/>
        </p:nvSpPr>
        <p:spPr>
          <a:xfrm>
            <a:off x="6337537" y="5575547"/>
            <a:ext cx="23883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limit počtu výsledkov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25B08A4F-57A1-97E0-EA7E-6A4313E455FC}"/>
              </a:ext>
            </a:extLst>
          </p:cNvPr>
          <p:cNvSpPr txBox="1"/>
          <p:nvPr/>
        </p:nvSpPr>
        <p:spPr>
          <a:xfrm>
            <a:off x="7806378" y="1823358"/>
            <a:ext cx="23883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definovanie slovníkov</a:t>
            </a:r>
          </a:p>
        </p:txBody>
      </p:sp>
      <p:cxnSp>
        <p:nvCxnSpPr>
          <p:cNvPr id="14" name="Rovná spojovacia šípka 13">
            <a:extLst>
              <a:ext uri="{FF2B5EF4-FFF2-40B4-BE49-F238E27FC236}">
                <a16:creationId xmlns:a16="http://schemas.microsoft.com/office/drawing/2014/main" id="{AD66036A-59AA-17F4-8142-AFBF46A7E73A}"/>
              </a:ext>
            </a:extLst>
          </p:cNvPr>
          <p:cNvCxnSpPr>
            <a:cxnSpLocks/>
          </p:cNvCxnSpPr>
          <p:nvPr/>
        </p:nvCxnSpPr>
        <p:spPr>
          <a:xfrm>
            <a:off x="5031164" y="4227164"/>
            <a:ext cx="3329701" cy="468877"/>
          </a:xfrm>
          <a:prstGeom prst="straightConnector1">
            <a:avLst/>
          </a:prstGeom>
          <a:ln w="444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lokTextu 15">
            <a:extLst>
              <a:ext uri="{FF2B5EF4-FFF2-40B4-BE49-F238E27FC236}">
                <a16:creationId xmlns:a16="http://schemas.microsoft.com/office/drawing/2014/main" id="{9C442D11-58C4-C539-A119-291B5A2C15B0}"/>
              </a:ext>
            </a:extLst>
          </p:cNvPr>
          <p:cNvSpPr txBox="1"/>
          <p:nvPr/>
        </p:nvSpPr>
        <p:spPr>
          <a:xfrm>
            <a:off x="9025009" y="5332685"/>
            <a:ext cx="22695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dirty="0">
                <a:solidFill>
                  <a:srgbClr val="FF0000"/>
                </a:solidFill>
              </a:rPr>
              <a:t>definovanie</a:t>
            </a:r>
          </a:p>
          <a:p>
            <a:r>
              <a:rPr lang="sk-SK" sz="3200" dirty="0">
                <a:solidFill>
                  <a:srgbClr val="FF0000"/>
                </a:solidFill>
              </a:rPr>
              <a:t>premenných</a:t>
            </a:r>
          </a:p>
        </p:txBody>
      </p:sp>
    </p:spTree>
    <p:extLst>
      <p:ext uri="{BB962C8B-B14F-4D97-AF65-F5344CB8AC3E}">
        <p14:creationId xmlns:p14="http://schemas.microsoft.com/office/powerpoint/2010/main" val="3644804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0ECA3-8699-26DB-F768-C8DDC387C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>
            <a:extLst>
              <a:ext uri="{FF2B5EF4-FFF2-40B4-BE49-F238E27FC236}">
                <a16:creationId xmlns:a16="http://schemas.microsoft.com/office/drawing/2014/main" id="{73E52EA9-55C8-9581-1D2E-B7497CCCB307}"/>
              </a:ext>
            </a:extLst>
          </p:cNvPr>
          <p:cNvSpPr/>
          <p:nvPr/>
        </p:nvSpPr>
        <p:spPr>
          <a:xfrm>
            <a:off x="1960730" y="1939120"/>
            <a:ext cx="2975212" cy="13101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err="1"/>
              <a:t>Dataset</a:t>
            </a:r>
            <a:r>
              <a:rPr lang="sk-SK" sz="3600" dirty="0"/>
              <a:t> (1-n)</a:t>
            </a:r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35BC904B-2C64-1AFA-8E6F-5B63DFA5691B}"/>
              </a:ext>
            </a:extLst>
          </p:cNvPr>
          <p:cNvSpPr/>
          <p:nvPr/>
        </p:nvSpPr>
        <p:spPr>
          <a:xfrm>
            <a:off x="1960730" y="3490416"/>
            <a:ext cx="2975212" cy="13101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/>
              <a:t>Distribúcia (1-</a:t>
            </a:r>
            <a:r>
              <a:rPr lang="sk-SK" sz="36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n)</a:t>
            </a:r>
            <a:endParaRPr lang="sk-SK" sz="3600" dirty="0"/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id="{414C3461-0D47-B335-8946-29DEFEA9DD66}"/>
              </a:ext>
            </a:extLst>
          </p:cNvPr>
          <p:cNvSpPr/>
          <p:nvPr/>
        </p:nvSpPr>
        <p:spPr>
          <a:xfrm>
            <a:off x="1960730" y="5041712"/>
            <a:ext cx="2975212" cy="13101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/>
              <a:t>Podmienky  použitia (1)</a:t>
            </a:r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593FF167-40CF-F042-D043-B0472DA92857}"/>
              </a:ext>
            </a:extLst>
          </p:cNvPr>
          <p:cNvSpPr/>
          <p:nvPr/>
        </p:nvSpPr>
        <p:spPr>
          <a:xfrm>
            <a:off x="1960730" y="387824"/>
            <a:ext cx="2975212" cy="131018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/>
              <a:t>Lokálny katalóg (1-n)</a:t>
            </a:r>
          </a:p>
        </p:txBody>
      </p:sp>
      <p:cxnSp>
        <p:nvCxnSpPr>
          <p:cNvPr id="15" name="Spojnica: zalomená 14">
            <a:extLst>
              <a:ext uri="{FF2B5EF4-FFF2-40B4-BE49-F238E27FC236}">
                <a16:creationId xmlns:a16="http://schemas.microsoft.com/office/drawing/2014/main" id="{01886264-3B5D-7531-4A13-623A29A87D44}"/>
              </a:ext>
            </a:extLst>
          </p:cNvPr>
          <p:cNvCxnSpPr>
            <a:cxnSpLocks/>
          </p:cNvCxnSpPr>
          <p:nvPr/>
        </p:nvCxnSpPr>
        <p:spPr>
          <a:xfrm>
            <a:off x="4935942" y="832512"/>
            <a:ext cx="12700" cy="1551296"/>
          </a:xfrm>
          <a:prstGeom prst="bentConnector3">
            <a:avLst>
              <a:gd name="adj1" fmla="val 14265677"/>
            </a:avLst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pojnica: zalomená 21">
            <a:extLst>
              <a:ext uri="{FF2B5EF4-FFF2-40B4-BE49-F238E27FC236}">
                <a16:creationId xmlns:a16="http://schemas.microsoft.com/office/drawing/2014/main" id="{B684383F-3B7C-06F3-2DA4-31889F495A69}"/>
              </a:ext>
            </a:extLst>
          </p:cNvPr>
          <p:cNvCxnSpPr>
            <a:cxnSpLocks/>
          </p:cNvCxnSpPr>
          <p:nvPr/>
        </p:nvCxnSpPr>
        <p:spPr>
          <a:xfrm>
            <a:off x="4961342" y="2714768"/>
            <a:ext cx="12700" cy="1551296"/>
          </a:xfrm>
          <a:prstGeom prst="bentConnector3">
            <a:avLst>
              <a:gd name="adj1" fmla="val 14265677"/>
            </a:avLst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pojnica: zalomená 22">
            <a:extLst>
              <a:ext uri="{FF2B5EF4-FFF2-40B4-BE49-F238E27FC236}">
                <a16:creationId xmlns:a16="http://schemas.microsoft.com/office/drawing/2014/main" id="{CA1FBACD-151C-3E03-56BE-7826171AB575}"/>
              </a:ext>
            </a:extLst>
          </p:cNvPr>
          <p:cNvCxnSpPr>
            <a:cxnSpLocks/>
          </p:cNvCxnSpPr>
          <p:nvPr/>
        </p:nvCxnSpPr>
        <p:spPr>
          <a:xfrm>
            <a:off x="4948642" y="4474192"/>
            <a:ext cx="12700" cy="1551296"/>
          </a:xfrm>
          <a:prstGeom prst="bentConnector3">
            <a:avLst>
              <a:gd name="adj1" fmla="val 14265677"/>
            </a:avLst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bdĺžnik 23">
            <a:extLst>
              <a:ext uri="{FF2B5EF4-FFF2-40B4-BE49-F238E27FC236}">
                <a16:creationId xmlns:a16="http://schemas.microsoft.com/office/drawing/2014/main" id="{579EAFA1-4F27-DD4C-6332-FAA2F88DB65D}"/>
              </a:ext>
            </a:extLst>
          </p:cNvPr>
          <p:cNvSpPr/>
          <p:nvPr/>
        </p:nvSpPr>
        <p:spPr>
          <a:xfrm>
            <a:off x="8609842" y="3369860"/>
            <a:ext cx="2975212" cy="13101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/>
              <a:t>Dátová služba (0-n)</a:t>
            </a:r>
          </a:p>
        </p:txBody>
      </p:sp>
      <p:cxnSp>
        <p:nvCxnSpPr>
          <p:cNvPr id="29" name="Rovná spojovacia šípka 28">
            <a:extLst>
              <a:ext uri="{FF2B5EF4-FFF2-40B4-BE49-F238E27FC236}">
                <a16:creationId xmlns:a16="http://schemas.microsoft.com/office/drawing/2014/main" id="{FD0E7FE9-4C62-B70E-554F-15372FFDD225}"/>
              </a:ext>
            </a:extLst>
          </p:cNvPr>
          <p:cNvCxnSpPr>
            <a:cxnSpLocks/>
          </p:cNvCxnSpPr>
          <p:nvPr/>
        </p:nvCxnSpPr>
        <p:spPr>
          <a:xfrm>
            <a:off x="4974042" y="4024952"/>
            <a:ext cx="3597700" cy="0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1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6ACE5-4E2F-1D24-6FC2-C02F8F1F2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6B939B-5979-39C6-BCD8-96346B2B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>
                <a:latin typeface="+mn-lt"/>
              </a:rPr>
              <a:t>Popis URI </a:t>
            </a:r>
            <a:r>
              <a:rPr lang="sk-SK" b="1" dirty="0"/>
              <a:t>(</a:t>
            </a:r>
            <a:r>
              <a:rPr lang="sk-SK" dirty="0" err="1">
                <a:latin typeface="Aptos Display" panose="020B0004020202020204" pitchFamily="34" charset="0"/>
              </a:rPr>
              <a:t>Describe</a:t>
            </a:r>
            <a:r>
              <a:rPr lang="sk-SK" b="1" dirty="0"/>
              <a:t>)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CFF329F-F1A3-20CF-F282-7BBB0D688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err="1"/>
              <a:t>describe</a:t>
            </a:r>
            <a:r>
              <a:rPr lang="sk-SK" dirty="0"/>
              <a:t> &lt;URI&gt;</a:t>
            </a:r>
          </a:p>
          <a:p>
            <a:pPr marL="0" indent="0">
              <a:buNone/>
            </a:pPr>
            <a:r>
              <a:rPr lang="sk-SK" dirty="0"/>
              <a:t>Vypíše všetky informácie o URI.</a:t>
            </a:r>
            <a:endParaRPr lang="en-US" dirty="0"/>
          </a:p>
          <a:p>
            <a:endParaRPr lang="sk-SK" dirty="0"/>
          </a:p>
          <a:p>
            <a:r>
              <a:rPr lang="sk-SK" dirty="0"/>
              <a:t>URI </a:t>
            </a:r>
            <a:r>
              <a:rPr lang="sk-SK" dirty="0" err="1"/>
              <a:t>datasetu</a:t>
            </a:r>
            <a:endParaRPr lang="sk-SK" dirty="0"/>
          </a:p>
          <a:p>
            <a:r>
              <a:rPr lang="sk-SK" dirty="0"/>
              <a:t>URI dátovej série</a:t>
            </a:r>
          </a:p>
          <a:p>
            <a:r>
              <a:rPr lang="sk-SK" dirty="0"/>
              <a:t>URI distribúcie</a:t>
            </a:r>
          </a:p>
          <a:p>
            <a:r>
              <a:rPr lang="sk-SK" dirty="0"/>
              <a:t>URI dátovej služby</a:t>
            </a:r>
          </a:p>
          <a:p>
            <a:r>
              <a:rPr lang="sk-SK" dirty="0"/>
              <a:t>URI katalógu</a:t>
            </a:r>
          </a:p>
          <a:p>
            <a:r>
              <a:rPr lang="sk-SK" dirty="0"/>
              <a:t>URI podmienok použitia</a:t>
            </a:r>
          </a:p>
          <a:p>
            <a:r>
              <a:rPr lang="sk-SK" dirty="0"/>
              <a:t>URI kontaktného bodu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43212071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858</Words>
  <Application>Microsoft Office PowerPoint</Application>
  <PresentationFormat>Širokouhlá</PresentationFormat>
  <Paragraphs>154</Paragraphs>
  <Slides>17</Slides>
  <Notes>17</Notes>
  <HiddenSlides>1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25" baseType="lpstr">
      <vt:lpstr>Aptos</vt:lpstr>
      <vt:lpstr>Aptos Display</vt:lpstr>
      <vt:lpstr>Arial</vt:lpstr>
      <vt:lpstr>Atlassian Sans</vt:lpstr>
      <vt:lpstr>Calibri</vt:lpstr>
      <vt:lpstr>Calibri Light</vt:lpstr>
      <vt:lpstr>Roboto</vt:lpstr>
      <vt:lpstr>Motív balíka Office</vt:lpstr>
      <vt:lpstr>Prezentácia programu PowerPoint</vt:lpstr>
      <vt:lpstr>Obsah</vt:lpstr>
      <vt:lpstr>SPARQL výhody</vt:lpstr>
      <vt:lpstr>Prezentácia programu PowerPoint</vt:lpstr>
      <vt:lpstr>SPARQL</vt:lpstr>
      <vt:lpstr>Prezentácia programu PowerPoint</vt:lpstr>
      <vt:lpstr>Datasety, distribúcie, dátové služby a ich metadáta (Select)</vt:lpstr>
      <vt:lpstr>Prezentácia programu PowerPoint</vt:lpstr>
      <vt:lpstr>Popis URI (Describe)</vt:lpstr>
      <vt:lpstr>Spočítavanie (Count)</vt:lpstr>
      <vt:lpstr>Filtrovanie</vt:lpstr>
      <vt:lpstr>Prázdne hodnoty</vt:lpstr>
      <vt:lpstr>OpenAPI</vt:lpstr>
      <vt:lpstr>AI - MS Copilot (free verzia)</vt:lpstr>
      <vt:lpstr>Úloha</vt:lpstr>
      <vt:lpstr>Zdroje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Otvorené údaje a samospráva</dc:title>
  <dc:creator>Šunderlíková, Viktória</dc:creator>
  <cp:lastModifiedBy>Lukáš  Jankovič</cp:lastModifiedBy>
  <cp:revision>9</cp:revision>
  <cp:lastPrinted>2025-05-14T08:09:28Z</cp:lastPrinted>
  <dcterms:created xsi:type="dcterms:W3CDTF">2024-11-29T08:33:02Z</dcterms:created>
  <dcterms:modified xsi:type="dcterms:W3CDTF">2025-05-14T12:57:52Z</dcterms:modified>
</cp:coreProperties>
</file>