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301" r:id="rId5"/>
    <p:sldId id="257" r:id="rId6"/>
    <p:sldId id="302" r:id="rId7"/>
    <p:sldId id="313" r:id="rId8"/>
    <p:sldId id="311" r:id="rId9"/>
    <p:sldId id="314" r:id="rId10"/>
    <p:sldId id="315" r:id="rId11"/>
    <p:sldId id="300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4E7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E6050-DD2D-4EC7-B63C-12E03F0CEDF3}" v="39" dt="2025-04-30T06:34:37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27" autoAdjust="0"/>
  </p:normalViewPr>
  <p:slideViewPr>
    <p:cSldViewPr snapToGrid="0">
      <p:cViewPr varScale="1">
        <p:scale>
          <a:sx n="61" d="100"/>
          <a:sy n="61" d="100"/>
        </p:scale>
        <p:origin x="1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68968A72-D0CC-4E0D-BA2B-F4F606862E4F}"/>
    <pc:docChg chg="undo custSel addSld delSld modSld sldOrd">
      <pc:chgData name="Lukáš  Jankovič" userId="397d1488-d21a-4189-8f28-73cd76dd24c3" providerId="ADAL" clId="{68968A72-D0CC-4E0D-BA2B-F4F606862E4F}" dt="2023-10-16T11:41:51.912" v="243"/>
      <pc:docMkLst>
        <pc:docMk/>
      </pc:docMkLst>
      <pc:sldChg chg="modSp mod ord">
        <pc:chgData name="Lukáš  Jankovič" userId="397d1488-d21a-4189-8f28-73cd76dd24c3" providerId="ADAL" clId="{68968A72-D0CC-4E0D-BA2B-F4F606862E4F}" dt="2023-10-16T11:41:51.912" v="243"/>
        <pc:sldMkLst>
          <pc:docMk/>
          <pc:sldMk cId="0" sldId="257"/>
        </pc:sldMkLst>
      </pc:sldChg>
      <pc:sldChg chg="addSp modSp mod">
        <pc:chgData name="Lukáš  Jankovič" userId="397d1488-d21a-4189-8f28-73cd76dd24c3" providerId="ADAL" clId="{68968A72-D0CC-4E0D-BA2B-F4F606862E4F}" dt="2023-10-05T13:42:17.503" v="208" actId="20577"/>
        <pc:sldMkLst>
          <pc:docMk/>
          <pc:sldMk cId="3185171087" sldId="301"/>
        </pc:sldMkLst>
      </pc:sldChg>
      <pc:sldChg chg="modSp mod">
        <pc:chgData name="Lukáš  Jankovič" userId="397d1488-d21a-4189-8f28-73cd76dd24c3" providerId="ADAL" clId="{68968A72-D0CC-4E0D-BA2B-F4F606862E4F}" dt="2023-10-05T13:44:32.153" v="240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68968A72-D0CC-4E0D-BA2B-F4F606862E4F}" dt="2023-10-05T13:34:27.529" v="116" actId="47"/>
        <pc:sldMkLst>
          <pc:docMk/>
          <pc:sldMk cId="3188000626" sldId="304"/>
        </pc:sldMkLst>
      </pc:sldChg>
      <pc:sldChg chg="add del">
        <pc:chgData name="Lukáš  Jankovič" userId="397d1488-d21a-4189-8f28-73cd76dd24c3" providerId="ADAL" clId="{68968A72-D0CC-4E0D-BA2B-F4F606862E4F}" dt="2023-10-05T13:34:39.298" v="118" actId="47"/>
        <pc:sldMkLst>
          <pc:docMk/>
          <pc:sldMk cId="3790314480" sldId="305"/>
        </pc:sldMkLst>
      </pc:sldChg>
      <pc:sldChg chg="modSp mod">
        <pc:chgData name="Lukáš  Jankovič" userId="397d1488-d21a-4189-8f28-73cd76dd24c3" providerId="ADAL" clId="{68968A72-D0CC-4E0D-BA2B-F4F606862E4F}" dt="2023-10-05T13:34:54.389" v="141" actId="2057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68968A72-D0CC-4E0D-BA2B-F4F606862E4F}" dt="2023-10-05T13:33:55.197" v="111" actId="47"/>
        <pc:sldMkLst>
          <pc:docMk/>
          <pc:sldMk cId="4126753748" sldId="310"/>
        </pc:sldMkLst>
      </pc:sldChg>
      <pc:sldChg chg="del">
        <pc:chgData name="Lukáš  Jankovič" userId="397d1488-d21a-4189-8f28-73cd76dd24c3" providerId="ADAL" clId="{68968A72-D0CC-4E0D-BA2B-F4F606862E4F}" dt="2023-10-05T13:33:59.312" v="112" actId="47"/>
        <pc:sldMkLst>
          <pc:docMk/>
          <pc:sldMk cId="2795330657" sldId="311"/>
        </pc:sldMkLst>
      </pc:sldChg>
      <pc:sldChg chg="del">
        <pc:chgData name="Lukáš  Jankovič" userId="397d1488-d21a-4189-8f28-73cd76dd24c3" providerId="ADAL" clId="{68968A72-D0CC-4E0D-BA2B-F4F606862E4F}" dt="2023-10-05T13:34:07.963" v="114" actId="47"/>
        <pc:sldMkLst>
          <pc:docMk/>
          <pc:sldMk cId="2137723139" sldId="312"/>
        </pc:sldMkLst>
      </pc:sldChg>
      <pc:sldChg chg="del">
        <pc:chgData name="Lukáš  Jankovič" userId="397d1488-d21a-4189-8f28-73cd76dd24c3" providerId="ADAL" clId="{68968A72-D0CC-4E0D-BA2B-F4F606862E4F}" dt="2023-10-05T13:34:04.610" v="113" actId="47"/>
        <pc:sldMkLst>
          <pc:docMk/>
          <pc:sldMk cId="3046384886" sldId="313"/>
        </pc:sldMkLst>
      </pc:sldChg>
      <pc:sldChg chg="del">
        <pc:chgData name="Lukáš  Jankovič" userId="397d1488-d21a-4189-8f28-73cd76dd24c3" providerId="ADAL" clId="{68968A72-D0CC-4E0D-BA2B-F4F606862E4F}" dt="2023-10-05T13:34:11.346" v="115" actId="47"/>
        <pc:sldMkLst>
          <pc:docMk/>
          <pc:sldMk cId="4127446653" sldId="314"/>
        </pc:sldMkLst>
      </pc:sldChg>
    </pc:docChg>
  </pc:docChgLst>
  <pc:docChgLst>
    <pc:chgData name="Lukáš  Jankovič" userId="397d1488-d21a-4189-8f28-73cd76dd24c3" providerId="ADAL" clId="{9A3768BB-AC02-48E6-9E1F-0FE9F6520C2D}"/>
    <pc:docChg chg="undo custSel addSld delSld modSld sldOrd modMainMaster">
      <pc:chgData name="Lukáš  Jankovič" userId="397d1488-d21a-4189-8f28-73cd76dd24c3" providerId="ADAL" clId="{9A3768BB-AC02-48E6-9E1F-0FE9F6520C2D}" dt="2024-06-27T09:59:10.229" v="3665" actId="20577"/>
      <pc:docMkLst>
        <pc:docMk/>
      </pc:docMkLst>
      <pc:sldChg chg="addSp delSp modSp mod setBg">
        <pc:chgData name="Lukáš  Jankovič" userId="397d1488-d21a-4189-8f28-73cd76dd24c3" providerId="ADAL" clId="{9A3768BB-AC02-48E6-9E1F-0FE9F6520C2D}" dt="2024-06-25T13:17:47.993" v="3004" actId="20577"/>
        <pc:sldMkLst>
          <pc:docMk/>
          <pc:sldMk cId="0" sldId="256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8:17.011" v="3642" actId="20577"/>
        <pc:sldMkLst>
          <pc:docMk/>
          <pc:sldMk cId="0" sldId="257"/>
        </pc:sldMkLst>
      </pc:sldChg>
      <pc:sldChg chg="delSp modSp mod setBg">
        <pc:chgData name="Lukáš  Jankovič" userId="397d1488-d21a-4189-8f28-73cd76dd24c3" providerId="ADAL" clId="{9A3768BB-AC02-48E6-9E1F-0FE9F6520C2D}" dt="2024-06-25T12:18:51.479" v="1741" actId="478"/>
        <pc:sldMkLst>
          <pc:docMk/>
          <pc:sldMk cId="2814760506" sldId="300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4:45.985" v="3377" actId="20577"/>
        <pc:sldMkLst>
          <pc:docMk/>
          <pc:sldMk cId="3185171087" sldId="301"/>
        </pc:sldMkLst>
      </pc:sldChg>
      <pc:sldChg chg="addSp delSp modSp mod modNotesTx">
        <pc:chgData name="Lukáš  Jankovič" userId="397d1488-d21a-4189-8f28-73cd76dd24c3" providerId="ADAL" clId="{9A3768BB-AC02-48E6-9E1F-0FE9F6520C2D}" dt="2024-06-26T11:18:44.734" v="3659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4043771798" sldId="303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790314480" sldId="305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504802181" sldId="307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1752742086" sldId="308"/>
        </pc:sldMkLst>
      </pc:sldChg>
      <pc:sldChg chg="addSp delSp modSp mod ord setBg">
        <pc:chgData name="Lukáš  Jankovič" userId="397d1488-d21a-4189-8f28-73cd76dd24c3" providerId="ADAL" clId="{9A3768BB-AC02-48E6-9E1F-0FE9F6520C2D}" dt="2024-06-25T13:20:15.067" v="3227" actId="313"/>
        <pc:sldMkLst>
          <pc:docMk/>
          <pc:sldMk cId="3662789076" sldId="309"/>
        </pc:sldMkLst>
      </pc:sldChg>
      <pc:sldChg chg="addSp delSp modSp add mod">
        <pc:chgData name="Lukáš  Jankovič" userId="397d1488-d21a-4189-8f28-73cd76dd24c3" providerId="ADAL" clId="{9A3768BB-AC02-48E6-9E1F-0FE9F6520C2D}" dt="2024-06-25T13:21:29.205" v="3241" actId="20577"/>
        <pc:sldMkLst>
          <pc:docMk/>
          <pc:sldMk cId="2501052187" sldId="310"/>
        </pc:sldMkLst>
      </pc:sldChg>
      <pc:sldChg chg="delSp modSp add mod">
        <pc:chgData name="Lukáš  Jankovič" userId="397d1488-d21a-4189-8f28-73cd76dd24c3" providerId="ADAL" clId="{9A3768BB-AC02-48E6-9E1F-0FE9F6520C2D}" dt="2024-06-27T09:59:10.229" v="3665" actId="20577"/>
        <pc:sldMkLst>
          <pc:docMk/>
          <pc:sldMk cId="4194393112" sldId="311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595540115" sldId="314"/>
        </pc:sldMkLst>
      </pc:sldChg>
      <pc:sldChg chg="modSp add mod">
        <pc:chgData name="Lukáš  Jankovič" userId="397d1488-d21a-4189-8f28-73cd76dd24c3" providerId="ADAL" clId="{9A3768BB-AC02-48E6-9E1F-0FE9F6520C2D}" dt="2024-06-27T09:59:00.140" v="3663" actId="20577"/>
        <pc:sldMkLst>
          <pc:docMk/>
          <pc:sldMk cId="2781685015" sldId="315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9A3768BB-AC02-48E6-9E1F-0FE9F6520C2D}" dt="2024-06-25T12:18:17.398" v="1736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13:54:36.464" v="1045" actId="20577"/>
      <pc:docMkLst>
        <pc:docMk/>
      </pc:docMkLst>
      <pc:sldChg chg="addSp modSp mod">
        <pc:chgData name="Lukáš  Jankovič" userId="397d1488-d21a-4189-8f28-73cd76dd24c3" providerId="ADAL" clId="{E2B38741-8EE3-42D1-8357-9C9DFFBD7045}" dt="2023-03-15T13:01:32.934" v="1016" actId="1036"/>
        <pc:sldMkLst>
          <pc:docMk/>
          <pc:sldMk cId="0" sldId="256"/>
        </pc:sldMkLst>
      </pc:sldChg>
      <pc:sldChg chg="modSp mod modNotesTx">
        <pc:chgData name="Lukáš  Jankovič" userId="397d1488-d21a-4189-8f28-73cd76dd24c3" providerId="ADAL" clId="{E2B38741-8EE3-42D1-8357-9C9DFFBD7045}" dt="2023-03-15T13:54:36.464" v="1045" actId="20577"/>
        <pc:sldMkLst>
          <pc:docMk/>
          <pc:sldMk cId="0" sldId="257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E2B38741-8EE3-42D1-8357-9C9DFFBD7045}" dt="2023-03-15T13:17:35.088" v="1043" actId="20577"/>
        <pc:sldMkLst>
          <pc:docMk/>
          <pc:sldMk cId="3185171087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795E6050-DD2D-4EC7-B63C-12E03F0CEDF3}"/>
    <pc:docChg chg="undo custSel addSld delSld modSld sldOrd modMainMaster">
      <pc:chgData name="Lukáš  Jankovič" userId="397d1488-d21a-4189-8f28-73cd76dd24c3" providerId="ADAL" clId="{795E6050-DD2D-4EC7-B63C-12E03F0CEDF3}" dt="2025-04-30T06:34:43.268" v="1691" actId="20577"/>
      <pc:docMkLst>
        <pc:docMk/>
      </pc:docMkLst>
      <pc:sldChg chg="modSp del mod setBg">
        <pc:chgData name="Lukáš  Jankovič" userId="397d1488-d21a-4189-8f28-73cd76dd24c3" providerId="ADAL" clId="{795E6050-DD2D-4EC7-B63C-12E03F0CEDF3}" dt="2025-04-29T09:43:20.977" v="731" actId="47"/>
        <pc:sldMkLst>
          <pc:docMk/>
          <pc:sldMk cId="0" sldId="256"/>
        </pc:sldMkLst>
        <pc:spChg chg="mod">
          <ac:chgData name="Lukáš  Jankovič" userId="397d1488-d21a-4189-8f28-73cd76dd24c3" providerId="ADAL" clId="{795E6050-DD2D-4EC7-B63C-12E03F0CEDF3}" dt="2025-04-29T09:19:31.123" v="514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795E6050-DD2D-4EC7-B63C-12E03F0CEDF3}" dt="2025-04-30T06:34:43.268" v="1691" actId="20577"/>
        <pc:sldMkLst>
          <pc:docMk/>
          <pc:sldMk cId="0" sldId="257"/>
        </pc:sldMkLst>
        <pc:spChg chg="add del mod">
          <ac:chgData name="Lukáš  Jankovič" userId="397d1488-d21a-4189-8f28-73cd76dd24c3" providerId="ADAL" clId="{795E6050-DD2D-4EC7-B63C-12E03F0CEDF3}" dt="2025-04-29T09:42:54.985" v="730" actId="26606"/>
          <ac:spMkLst>
            <pc:docMk/>
            <pc:sldMk cId="0" sldId="257"/>
            <ac:spMk id="2" creationId="{7A9A1696-48FA-4FA2-0BE3-BD27F4FF9E46}"/>
          </ac:spMkLst>
        </pc:spChg>
        <pc:spChg chg="add mod">
          <ac:chgData name="Lukáš  Jankovič" userId="397d1488-d21a-4189-8f28-73cd76dd24c3" providerId="ADAL" clId="{795E6050-DD2D-4EC7-B63C-12E03F0CEDF3}" dt="2025-04-29T09:41:56.452" v="728" actId="1076"/>
          <ac:spMkLst>
            <pc:docMk/>
            <pc:sldMk cId="0" sldId="257"/>
            <ac:spMk id="4" creationId="{92082894-D570-8F9C-C5F4-0DC39C4CBB29}"/>
          </ac:spMkLst>
        </pc:spChg>
        <pc:spChg chg="mod">
          <ac:chgData name="Lukáš  Jankovič" userId="397d1488-d21a-4189-8f28-73cd76dd24c3" providerId="ADAL" clId="{795E6050-DD2D-4EC7-B63C-12E03F0CEDF3}" dt="2025-04-29T09:43:31.515" v="737" actId="20577"/>
          <ac:spMkLst>
            <pc:docMk/>
            <pc:sldMk cId="0" sldId="257"/>
            <ac:spMk id="5" creationId="{2BCA01DD-8A5B-0B04-3803-1887207CBF80}"/>
          </ac:spMkLst>
        </pc:spChg>
        <pc:graphicFrameChg chg="add del">
          <ac:chgData name="Lukáš  Jankovič" userId="397d1488-d21a-4189-8f28-73cd76dd24c3" providerId="ADAL" clId="{795E6050-DD2D-4EC7-B63C-12E03F0CEDF3}" dt="2025-04-29T09:42:54.985" v="730" actId="26606"/>
          <ac:graphicFrameMkLst>
            <pc:docMk/>
            <pc:sldMk cId="0" sldId="257"/>
            <ac:graphicFrameMk id="51" creationId="{9451C767-6BB0-D17D-98EF-EEB5F4D8CA63}"/>
          </ac:graphicFrameMkLst>
        </pc:graphicFrameChg>
        <pc:picChg chg="add mod">
          <ac:chgData name="Lukáš  Jankovič" userId="397d1488-d21a-4189-8f28-73cd76dd24c3" providerId="ADAL" clId="{795E6050-DD2D-4EC7-B63C-12E03F0CEDF3}" dt="2025-04-29T09:17:58.937" v="461"/>
          <ac:picMkLst>
            <pc:docMk/>
            <pc:sldMk cId="0" sldId="257"/>
            <ac:picMk id="3" creationId="{CD4E6B5B-0332-C20B-9E64-64B6AE424C6D}"/>
          </ac:picMkLst>
        </pc:picChg>
        <pc:picChg chg="del">
          <ac:chgData name="Lukáš  Jankovič" userId="397d1488-d21a-4189-8f28-73cd76dd24c3" providerId="ADAL" clId="{795E6050-DD2D-4EC7-B63C-12E03F0CEDF3}" dt="2025-04-29T09:17:01.073" v="456" actId="478"/>
          <ac:picMkLst>
            <pc:docMk/>
            <pc:sldMk cId="0" sldId="257"/>
            <ac:picMk id="6" creationId="{BADE6823-DCAA-A208-9410-2C6B62AFC3F1}"/>
          </ac:picMkLst>
        </pc:picChg>
        <pc:picChg chg="del">
          <ac:chgData name="Lukáš  Jankovič" userId="397d1488-d21a-4189-8f28-73cd76dd24c3" providerId="ADAL" clId="{795E6050-DD2D-4EC7-B63C-12E03F0CEDF3}" dt="2025-04-29T09:17:01.073" v="456" actId="478"/>
          <ac:picMkLst>
            <pc:docMk/>
            <pc:sldMk cId="0" sldId="257"/>
            <ac:picMk id="8" creationId="{1D3AA074-7465-AF86-5FF8-541A573EE614}"/>
          </ac:picMkLst>
        </pc:picChg>
        <pc:picChg chg="del">
          <ac:chgData name="Lukáš  Jankovič" userId="397d1488-d21a-4189-8f28-73cd76dd24c3" providerId="ADAL" clId="{795E6050-DD2D-4EC7-B63C-12E03F0CEDF3}" dt="2025-04-29T09:17:01.073" v="456" actId="478"/>
          <ac:picMkLst>
            <pc:docMk/>
            <pc:sldMk cId="0" sldId="257"/>
            <ac:picMk id="10" creationId="{3FF643A0-9DC7-AC69-6B5B-0439B3D783A3}"/>
          </ac:picMkLst>
        </pc:picChg>
      </pc:sldChg>
      <pc:sldChg chg="addSp modSp mod ord">
        <pc:chgData name="Lukáš  Jankovič" userId="397d1488-d21a-4189-8f28-73cd76dd24c3" providerId="ADAL" clId="{795E6050-DD2D-4EC7-B63C-12E03F0CEDF3}" dt="2025-04-29T11:43:54.960" v="1487"/>
        <pc:sldMkLst>
          <pc:docMk/>
          <pc:sldMk cId="2814760506" sldId="300"/>
        </pc:sldMkLst>
        <pc:picChg chg="add mod">
          <ac:chgData name="Lukáš  Jankovič" userId="397d1488-d21a-4189-8f28-73cd76dd24c3" providerId="ADAL" clId="{795E6050-DD2D-4EC7-B63C-12E03F0CEDF3}" dt="2025-04-29T09:21:14.445" v="587" actId="1076"/>
          <ac:picMkLst>
            <pc:docMk/>
            <pc:sldMk cId="2814760506" sldId="300"/>
            <ac:picMk id="2" creationId="{0CB8E0A1-891A-2441-68AF-31C128FF04D8}"/>
          </ac:picMkLst>
        </pc:picChg>
      </pc:sldChg>
      <pc:sldChg chg="addSp modSp mod modNotesTx">
        <pc:chgData name="Lukáš  Jankovič" userId="397d1488-d21a-4189-8f28-73cd76dd24c3" providerId="ADAL" clId="{795E6050-DD2D-4EC7-B63C-12E03F0CEDF3}" dt="2025-04-30T06:34:32.703" v="1688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795E6050-DD2D-4EC7-B63C-12E03F0CEDF3}" dt="2025-04-29T09:14:14.892" v="207" actId="20577"/>
          <ac:spMkLst>
            <pc:docMk/>
            <pc:sldMk cId="3185171087" sldId="301"/>
            <ac:spMk id="3" creationId="{DACBE09D-E351-A969-7A9B-55BF6D87FB78}"/>
          </ac:spMkLst>
        </pc:spChg>
        <pc:spChg chg="mod">
          <ac:chgData name="Lukáš  Jankovič" userId="397d1488-d21a-4189-8f28-73cd76dd24c3" providerId="ADAL" clId="{795E6050-DD2D-4EC7-B63C-12E03F0CEDF3}" dt="2025-04-29T09:43:27.798" v="734" actId="20577"/>
          <ac:spMkLst>
            <pc:docMk/>
            <pc:sldMk cId="3185171087" sldId="301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795E6050-DD2D-4EC7-B63C-12E03F0CEDF3}" dt="2025-04-29T09:17:50.931" v="460" actId="1076"/>
          <ac:picMkLst>
            <pc:docMk/>
            <pc:sldMk cId="3185171087" sldId="301"/>
            <ac:picMk id="2" creationId="{414D8928-25FD-2BDF-E4CC-E4551E50AEBF}"/>
          </ac:picMkLst>
        </pc:picChg>
        <pc:picChg chg="mod">
          <ac:chgData name="Lukáš  Jankovič" userId="397d1488-d21a-4189-8f28-73cd76dd24c3" providerId="ADAL" clId="{795E6050-DD2D-4EC7-B63C-12E03F0CEDF3}" dt="2025-04-29T09:18:04.006" v="462" actId="1076"/>
          <ac:picMkLst>
            <pc:docMk/>
            <pc:sldMk cId="3185171087" sldId="301"/>
            <ac:picMk id="8" creationId="{D4A497ED-AADB-A93F-B5B9-F6B142AF884E}"/>
          </ac:picMkLst>
        </pc:picChg>
      </pc:sldChg>
      <pc:sldChg chg="addSp delSp modSp mod modNotesTx">
        <pc:chgData name="Lukáš  Jankovič" userId="397d1488-d21a-4189-8f28-73cd76dd24c3" providerId="ADAL" clId="{795E6050-DD2D-4EC7-B63C-12E03F0CEDF3}" dt="2025-04-29T11:29:03.240" v="1230" actId="5793"/>
        <pc:sldMkLst>
          <pc:docMk/>
          <pc:sldMk cId="4006234724" sldId="302"/>
        </pc:sldMkLst>
        <pc:spChg chg="mod">
          <ac:chgData name="Lukáš  Jankovič" userId="397d1488-d21a-4189-8f28-73cd76dd24c3" providerId="ADAL" clId="{795E6050-DD2D-4EC7-B63C-12E03F0CEDF3}" dt="2025-04-29T10:02:39.103" v="943" actId="20578"/>
          <ac:spMkLst>
            <pc:docMk/>
            <pc:sldMk cId="4006234724" sldId="302"/>
            <ac:spMk id="2" creationId="{6DE7E4CA-4326-8E64-3A1B-3162993C6378}"/>
          </ac:spMkLst>
        </pc:spChg>
        <pc:spChg chg="mod">
          <ac:chgData name="Lukáš  Jankovič" userId="397d1488-d21a-4189-8f28-73cd76dd24c3" providerId="ADAL" clId="{795E6050-DD2D-4EC7-B63C-12E03F0CEDF3}" dt="2025-04-29T09:57:16.808" v="923" actId="1076"/>
          <ac:spMkLst>
            <pc:docMk/>
            <pc:sldMk cId="4006234724" sldId="302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795E6050-DD2D-4EC7-B63C-12E03F0CEDF3}" dt="2025-04-29T09:58:10.624" v="928" actId="1076"/>
          <ac:spMkLst>
            <pc:docMk/>
            <pc:sldMk cId="4006234724" sldId="302"/>
            <ac:spMk id="7" creationId="{313EDA20-CDF6-8892-9364-27BCEB02E65F}"/>
          </ac:spMkLst>
        </pc:spChg>
        <pc:spChg chg="add mod">
          <ac:chgData name="Lukáš  Jankovič" userId="397d1488-d21a-4189-8f28-73cd76dd24c3" providerId="ADAL" clId="{795E6050-DD2D-4EC7-B63C-12E03F0CEDF3}" dt="2025-04-29T10:00:24.845" v="941" actId="1076"/>
          <ac:spMkLst>
            <pc:docMk/>
            <pc:sldMk cId="4006234724" sldId="302"/>
            <ac:spMk id="9" creationId="{8E55D276-237E-FC5C-8FB0-472C0274F93A}"/>
          </ac:spMkLst>
        </pc:spChg>
        <pc:spChg chg="add mod">
          <ac:chgData name="Lukáš  Jankovič" userId="397d1488-d21a-4189-8f28-73cd76dd24c3" providerId="ADAL" clId="{795E6050-DD2D-4EC7-B63C-12E03F0CEDF3}" dt="2025-04-29T10:01:31.991" v="942" actId="1076"/>
          <ac:spMkLst>
            <pc:docMk/>
            <pc:sldMk cId="4006234724" sldId="302"/>
            <ac:spMk id="11" creationId="{0550DF82-81DC-C1C8-27C1-DAB4F86B30BD}"/>
          </ac:spMkLst>
        </pc:spChg>
        <pc:picChg chg="add mod">
          <ac:chgData name="Lukáš  Jankovič" userId="397d1488-d21a-4189-8f28-73cd76dd24c3" providerId="ADAL" clId="{795E6050-DD2D-4EC7-B63C-12E03F0CEDF3}" dt="2025-04-29T09:54:22.289" v="921"/>
          <ac:picMkLst>
            <pc:docMk/>
            <pc:sldMk cId="4006234724" sldId="302"/>
            <ac:picMk id="3" creationId="{A0CDAF59-A8CE-F96E-0BB2-96E8D39242A6}"/>
          </ac:picMkLst>
        </pc:picChg>
        <pc:picChg chg="del">
          <ac:chgData name="Lukáš  Jankovič" userId="397d1488-d21a-4189-8f28-73cd76dd24c3" providerId="ADAL" clId="{795E6050-DD2D-4EC7-B63C-12E03F0CEDF3}" dt="2025-04-29T09:51:08.976" v="854" actId="478"/>
          <ac:picMkLst>
            <pc:docMk/>
            <pc:sldMk cId="4006234724" sldId="302"/>
            <ac:picMk id="4" creationId="{31121488-2D3A-DEBA-C757-08BAE2C1BAEE}"/>
          </ac:picMkLst>
        </pc:picChg>
        <pc:picChg chg="add mod">
          <ac:chgData name="Lukáš  Jankovič" userId="397d1488-d21a-4189-8f28-73cd76dd24c3" providerId="ADAL" clId="{795E6050-DD2D-4EC7-B63C-12E03F0CEDF3}" dt="2025-04-29T09:58:10.624" v="928" actId="1076"/>
          <ac:picMkLst>
            <pc:docMk/>
            <pc:sldMk cId="4006234724" sldId="302"/>
            <ac:picMk id="6" creationId="{75C4A834-850C-E5EF-CC3D-F3C113F1EE4F}"/>
          </ac:picMkLst>
        </pc:picChg>
        <pc:picChg chg="add mod">
          <ac:chgData name="Lukáš  Jankovič" userId="397d1488-d21a-4189-8f28-73cd76dd24c3" providerId="ADAL" clId="{795E6050-DD2D-4EC7-B63C-12E03F0CEDF3}" dt="2025-04-29T10:00:24.845" v="941" actId="1076"/>
          <ac:picMkLst>
            <pc:docMk/>
            <pc:sldMk cId="4006234724" sldId="302"/>
            <ac:picMk id="8" creationId="{46F13030-F440-FEC9-7CB1-E3B0D69A1321}"/>
          </ac:picMkLst>
        </pc:picChg>
        <pc:picChg chg="add mod">
          <ac:chgData name="Lukáš  Jankovič" userId="397d1488-d21a-4189-8f28-73cd76dd24c3" providerId="ADAL" clId="{795E6050-DD2D-4EC7-B63C-12E03F0CEDF3}" dt="2025-04-29T10:01:31.991" v="942" actId="1076"/>
          <ac:picMkLst>
            <pc:docMk/>
            <pc:sldMk cId="4006234724" sldId="302"/>
            <ac:picMk id="1026" creationId="{29CA6FAD-5D6B-5F70-508D-A9F17F4C53E9}"/>
          </ac:picMkLst>
        </pc:picChg>
      </pc:sldChg>
      <pc:sldChg chg="del">
        <pc:chgData name="Lukáš  Jankovič" userId="397d1488-d21a-4189-8f28-73cd76dd24c3" providerId="ADAL" clId="{795E6050-DD2D-4EC7-B63C-12E03F0CEDF3}" dt="2025-04-29T09:30:16.203" v="588" actId="47"/>
        <pc:sldMkLst>
          <pc:docMk/>
          <pc:sldMk cId="3662789076" sldId="309"/>
        </pc:sldMkLst>
      </pc:sldChg>
      <pc:sldChg chg="del">
        <pc:chgData name="Lukáš  Jankovič" userId="397d1488-d21a-4189-8f28-73cd76dd24c3" providerId="ADAL" clId="{795E6050-DD2D-4EC7-B63C-12E03F0CEDF3}" dt="2025-04-29T09:12:09.331" v="3" actId="47"/>
        <pc:sldMkLst>
          <pc:docMk/>
          <pc:sldMk cId="2501052187" sldId="310"/>
        </pc:sldMkLst>
      </pc:sldChg>
      <pc:sldChg chg="addSp modSp mod">
        <pc:chgData name="Lukáš  Jankovič" userId="397d1488-d21a-4189-8f28-73cd76dd24c3" providerId="ADAL" clId="{795E6050-DD2D-4EC7-B63C-12E03F0CEDF3}" dt="2025-04-29T13:01:05.039" v="1626" actId="20577"/>
        <pc:sldMkLst>
          <pc:docMk/>
          <pc:sldMk cId="4194393112" sldId="311"/>
        </pc:sldMkLst>
        <pc:spChg chg="mod">
          <ac:chgData name="Lukáš  Jankovič" userId="397d1488-d21a-4189-8f28-73cd76dd24c3" providerId="ADAL" clId="{795E6050-DD2D-4EC7-B63C-12E03F0CEDF3}" dt="2025-04-29T13:01:05.039" v="1626" actId="20577"/>
          <ac:spMkLst>
            <pc:docMk/>
            <pc:sldMk cId="4194393112" sldId="311"/>
            <ac:spMk id="2" creationId="{6DE7E4CA-4326-8E64-3A1B-3162993C6378}"/>
          </ac:spMkLst>
        </pc:spChg>
        <pc:spChg chg="mod">
          <ac:chgData name="Lukáš  Jankovič" userId="397d1488-d21a-4189-8f28-73cd76dd24c3" providerId="ADAL" clId="{795E6050-DD2D-4EC7-B63C-12E03F0CEDF3}" dt="2025-04-29T11:22:15.509" v="1027" actId="20577"/>
          <ac:spMkLst>
            <pc:docMk/>
            <pc:sldMk cId="4194393112" sldId="311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795E6050-DD2D-4EC7-B63C-12E03F0CEDF3}" dt="2025-04-29T12:17:05.864" v="1580"/>
          <ac:picMkLst>
            <pc:docMk/>
            <pc:sldMk cId="4194393112" sldId="311"/>
            <ac:picMk id="3" creationId="{2576DD16-35D6-2A83-7888-ABE40A16662D}"/>
          </ac:picMkLst>
        </pc:picChg>
      </pc:sldChg>
      <pc:sldChg chg="add del ord">
        <pc:chgData name="Lukáš  Jankovič" userId="397d1488-d21a-4189-8f28-73cd76dd24c3" providerId="ADAL" clId="{795E6050-DD2D-4EC7-B63C-12E03F0CEDF3}" dt="2025-04-29T11:27:00.973" v="1111" actId="47"/>
        <pc:sldMkLst>
          <pc:docMk/>
          <pc:sldMk cId="3251191837" sldId="312"/>
        </pc:sldMkLst>
      </pc:sldChg>
      <pc:sldChg chg="addSp delSp modSp add mod modNotesTx">
        <pc:chgData name="Lukáš  Jankovič" userId="397d1488-d21a-4189-8f28-73cd76dd24c3" providerId="ADAL" clId="{795E6050-DD2D-4EC7-B63C-12E03F0CEDF3}" dt="2025-04-29T12:16:59.961" v="1579"/>
        <pc:sldMkLst>
          <pc:docMk/>
          <pc:sldMk cId="1498169121" sldId="313"/>
        </pc:sldMkLst>
        <pc:spChg chg="del">
          <ac:chgData name="Lukáš  Jankovič" userId="397d1488-d21a-4189-8f28-73cd76dd24c3" providerId="ADAL" clId="{795E6050-DD2D-4EC7-B63C-12E03F0CEDF3}" dt="2025-04-29T11:07:33.882" v="946" actId="478"/>
          <ac:spMkLst>
            <pc:docMk/>
            <pc:sldMk cId="1498169121" sldId="313"/>
            <ac:spMk id="2" creationId="{5E0F85EF-B18E-C757-7DFB-9E8CBB144A4D}"/>
          </ac:spMkLst>
        </pc:spChg>
        <pc:spChg chg="add mod">
          <ac:chgData name="Lukáš  Jankovič" userId="397d1488-d21a-4189-8f28-73cd76dd24c3" providerId="ADAL" clId="{795E6050-DD2D-4EC7-B63C-12E03F0CEDF3}" dt="2025-04-29T11:11:00.962" v="1004" actId="5793"/>
          <ac:spMkLst>
            <pc:docMk/>
            <pc:sldMk cId="1498169121" sldId="313"/>
            <ac:spMk id="3" creationId="{DAD39255-5A48-A5F1-E596-65BCD32DE9CD}"/>
          </ac:spMkLst>
        </pc:spChg>
        <pc:spChg chg="mod">
          <ac:chgData name="Lukáš  Jankovič" userId="397d1488-d21a-4189-8f28-73cd76dd24c3" providerId="ADAL" clId="{795E6050-DD2D-4EC7-B63C-12E03F0CEDF3}" dt="2025-04-29T11:22:11.468" v="1024" actId="20577"/>
          <ac:spMkLst>
            <pc:docMk/>
            <pc:sldMk cId="1498169121" sldId="313"/>
            <ac:spMk id="5" creationId="{639BB0D6-0E14-7B89-E228-0E5C80E87E7B}"/>
          </ac:spMkLst>
        </pc:spChg>
        <pc:graphicFrameChg chg="add mod">
          <ac:chgData name="Lukáš  Jankovič" userId="397d1488-d21a-4189-8f28-73cd76dd24c3" providerId="ADAL" clId="{795E6050-DD2D-4EC7-B63C-12E03F0CEDF3}" dt="2025-04-29T11:21:40.667" v="1020" actId="14100"/>
          <ac:graphicFrameMkLst>
            <pc:docMk/>
            <pc:sldMk cId="1498169121" sldId="313"/>
            <ac:graphicFrameMk id="8" creationId="{F6745CE8-5D55-FE12-FF44-143BF70E2A58}"/>
          </ac:graphicFrameMkLst>
        </pc:graphicFrameChg>
        <pc:picChg chg="add mod">
          <ac:chgData name="Lukáš  Jankovič" userId="397d1488-d21a-4189-8f28-73cd76dd24c3" providerId="ADAL" clId="{795E6050-DD2D-4EC7-B63C-12E03F0CEDF3}" dt="2025-04-29T12:16:59.961" v="1579"/>
          <ac:picMkLst>
            <pc:docMk/>
            <pc:sldMk cId="1498169121" sldId="313"/>
            <ac:picMk id="2" creationId="{4007F978-E059-C065-9E33-F1174C4161C0}"/>
          </ac:picMkLst>
        </pc:picChg>
        <pc:picChg chg="del">
          <ac:chgData name="Lukáš  Jankovič" userId="397d1488-d21a-4189-8f28-73cd76dd24c3" providerId="ADAL" clId="{795E6050-DD2D-4EC7-B63C-12E03F0CEDF3}" dt="2025-04-29T09:20:42.638" v="581" actId="478"/>
          <ac:picMkLst>
            <pc:docMk/>
            <pc:sldMk cId="1498169121" sldId="313"/>
            <ac:picMk id="4" creationId="{BC9F0CCE-E93B-9466-4E6A-54077390120E}"/>
          </ac:picMkLst>
        </pc:picChg>
        <pc:picChg chg="add del mod">
          <ac:chgData name="Lukáš  Jankovič" userId="397d1488-d21a-4189-8f28-73cd76dd24c3" providerId="ADAL" clId="{795E6050-DD2D-4EC7-B63C-12E03F0CEDF3}" dt="2025-04-29T11:21:43.216" v="1021" actId="478"/>
          <ac:picMkLst>
            <pc:docMk/>
            <pc:sldMk cId="1498169121" sldId="313"/>
            <ac:picMk id="7" creationId="{D224ECEB-3569-BEF7-E57D-388D89404506}"/>
          </ac:picMkLst>
        </pc:picChg>
      </pc:sldChg>
      <pc:sldChg chg="del">
        <pc:chgData name="Lukáš  Jankovič" userId="397d1488-d21a-4189-8f28-73cd76dd24c3" providerId="ADAL" clId="{795E6050-DD2D-4EC7-B63C-12E03F0CEDF3}" dt="2025-04-29T09:12:09.331" v="3" actId="47"/>
        <pc:sldMkLst>
          <pc:docMk/>
          <pc:sldMk cId="595540115" sldId="314"/>
        </pc:sldMkLst>
      </pc:sldChg>
      <pc:sldChg chg="addSp delSp modSp new mod">
        <pc:chgData name="Lukáš  Jankovič" userId="397d1488-d21a-4189-8f28-73cd76dd24c3" providerId="ADAL" clId="{795E6050-DD2D-4EC7-B63C-12E03F0CEDF3}" dt="2025-04-29T12:17:17.341" v="1581"/>
        <pc:sldMkLst>
          <pc:docMk/>
          <pc:sldMk cId="4182219055" sldId="314"/>
        </pc:sldMkLst>
        <pc:spChg chg="del mod">
          <ac:chgData name="Lukáš  Jankovič" userId="397d1488-d21a-4189-8f28-73cd76dd24c3" providerId="ADAL" clId="{795E6050-DD2D-4EC7-B63C-12E03F0CEDF3}" dt="2025-04-29T11:31:58.375" v="1285" actId="478"/>
          <ac:spMkLst>
            <pc:docMk/>
            <pc:sldMk cId="4182219055" sldId="314"/>
            <ac:spMk id="2" creationId="{4F378F09-465D-97F1-3D85-7850CF3FD6A5}"/>
          </ac:spMkLst>
        </pc:spChg>
        <pc:spChg chg="add mod">
          <ac:chgData name="Lukáš  Jankovič" userId="397d1488-d21a-4189-8f28-73cd76dd24c3" providerId="ADAL" clId="{795E6050-DD2D-4EC7-B63C-12E03F0CEDF3}" dt="2025-04-29T12:00:04.232" v="1513" actId="1076"/>
          <ac:spMkLst>
            <pc:docMk/>
            <pc:sldMk cId="4182219055" sldId="314"/>
            <ac:spMk id="2" creationId="{D96283E8-EBA6-C89C-FA6E-327AE4425DFA}"/>
          </ac:spMkLst>
        </pc:spChg>
        <pc:spChg chg="mod">
          <ac:chgData name="Lukáš  Jankovič" userId="397d1488-d21a-4189-8f28-73cd76dd24c3" providerId="ADAL" clId="{795E6050-DD2D-4EC7-B63C-12E03F0CEDF3}" dt="2025-04-29T12:03:46.736" v="1578" actId="14100"/>
          <ac:spMkLst>
            <pc:docMk/>
            <pc:sldMk cId="4182219055" sldId="314"/>
            <ac:spMk id="3" creationId="{B8F45DE8-DBF7-C854-6525-C7EDC2222057}"/>
          </ac:spMkLst>
        </pc:spChg>
        <pc:spChg chg="add mod">
          <ac:chgData name="Lukáš  Jankovič" userId="397d1488-d21a-4189-8f28-73cd76dd24c3" providerId="ADAL" clId="{795E6050-DD2D-4EC7-B63C-12E03F0CEDF3}" dt="2025-04-29T12:03:26.394" v="1575" actId="2711"/>
          <ac:spMkLst>
            <pc:docMk/>
            <pc:sldMk cId="4182219055" sldId="314"/>
            <ac:spMk id="5" creationId="{C3C893DC-41EE-EBC8-4147-6708C6F419BF}"/>
          </ac:spMkLst>
        </pc:spChg>
        <pc:picChg chg="add mod">
          <ac:chgData name="Lukáš  Jankovič" userId="397d1488-d21a-4189-8f28-73cd76dd24c3" providerId="ADAL" clId="{795E6050-DD2D-4EC7-B63C-12E03F0CEDF3}" dt="2025-04-29T12:17:17.341" v="1581"/>
          <ac:picMkLst>
            <pc:docMk/>
            <pc:sldMk cId="4182219055" sldId="314"/>
            <ac:picMk id="4" creationId="{FD10D771-8A34-3442-4C61-73F81FCB2D80}"/>
          </ac:picMkLst>
        </pc:picChg>
        <pc:picChg chg="add mod">
          <ac:chgData name="Lukáš  Jankovič" userId="397d1488-d21a-4189-8f28-73cd76dd24c3" providerId="ADAL" clId="{795E6050-DD2D-4EC7-B63C-12E03F0CEDF3}" dt="2025-04-29T11:43:08.808" v="1480" actId="14100"/>
          <ac:picMkLst>
            <pc:docMk/>
            <pc:sldMk cId="4182219055" sldId="314"/>
            <ac:picMk id="8" creationId="{D942F2BB-BC0C-AC64-1136-E2E616A114F4}"/>
          </ac:picMkLst>
        </pc:picChg>
      </pc:sldChg>
      <pc:sldChg chg="addSp delSp modSp add mod">
        <pc:chgData name="Lukáš  Jankovič" userId="397d1488-d21a-4189-8f28-73cd76dd24c3" providerId="ADAL" clId="{795E6050-DD2D-4EC7-B63C-12E03F0CEDF3}" dt="2025-04-29T12:17:20.228" v="1582"/>
        <pc:sldMkLst>
          <pc:docMk/>
          <pc:sldMk cId="2359981096" sldId="315"/>
        </pc:sldMkLst>
        <pc:spChg chg="mod">
          <ac:chgData name="Lukáš  Jankovič" userId="397d1488-d21a-4189-8f28-73cd76dd24c3" providerId="ADAL" clId="{795E6050-DD2D-4EC7-B63C-12E03F0CEDF3}" dt="2025-04-29T12:03:34.200" v="1576" actId="2711"/>
          <ac:spMkLst>
            <pc:docMk/>
            <pc:sldMk cId="2359981096" sldId="315"/>
            <ac:spMk id="2" creationId="{97B8B49A-EBFF-D28D-07F2-FE5B513B435C}"/>
          </ac:spMkLst>
        </pc:spChg>
        <pc:spChg chg="del mod">
          <ac:chgData name="Lukáš  Jankovič" userId="397d1488-d21a-4189-8f28-73cd76dd24c3" providerId="ADAL" clId="{795E6050-DD2D-4EC7-B63C-12E03F0CEDF3}" dt="2025-04-29T11:30:41.541" v="1240" actId="478"/>
          <ac:spMkLst>
            <pc:docMk/>
            <pc:sldMk cId="2359981096" sldId="315"/>
            <ac:spMk id="3" creationId="{99490ED4-80A9-4EB4-AA72-666B8E6D9DD7}"/>
          </ac:spMkLst>
        </pc:spChg>
        <pc:spChg chg="add mod">
          <ac:chgData name="Lukáš  Jankovič" userId="397d1488-d21a-4189-8f28-73cd76dd24c3" providerId="ADAL" clId="{795E6050-DD2D-4EC7-B63C-12E03F0CEDF3}" dt="2025-04-29T12:03:38.277" v="1577" actId="2711"/>
          <ac:spMkLst>
            <pc:docMk/>
            <pc:sldMk cId="2359981096" sldId="315"/>
            <ac:spMk id="5" creationId="{5DE9075C-3D06-0CFF-112B-DF277245ADD1}"/>
          </ac:spMkLst>
        </pc:spChg>
        <pc:spChg chg="add del">
          <ac:chgData name="Lukáš  Jankovič" userId="397d1488-d21a-4189-8f28-73cd76dd24c3" providerId="ADAL" clId="{795E6050-DD2D-4EC7-B63C-12E03F0CEDF3}" dt="2025-04-29T11:41:48.688" v="1471" actId="478"/>
          <ac:spMkLst>
            <pc:docMk/>
            <pc:sldMk cId="2359981096" sldId="315"/>
            <ac:spMk id="6" creationId="{A7A2C3B5-479D-C7DA-1707-A0639E20423A}"/>
          </ac:spMkLst>
        </pc:spChg>
        <pc:picChg chg="add mod">
          <ac:chgData name="Lukáš  Jankovič" userId="397d1488-d21a-4189-8f28-73cd76dd24c3" providerId="ADAL" clId="{795E6050-DD2D-4EC7-B63C-12E03F0CEDF3}" dt="2025-04-29T12:17:20.228" v="1582"/>
          <ac:picMkLst>
            <pc:docMk/>
            <pc:sldMk cId="2359981096" sldId="315"/>
            <ac:picMk id="3" creationId="{D9645832-7A76-8B74-1B25-38755460ADFC}"/>
          </ac:picMkLst>
        </pc:picChg>
        <pc:picChg chg="add del mod">
          <ac:chgData name="Lukáš  Jankovič" userId="397d1488-d21a-4189-8f28-73cd76dd24c3" providerId="ADAL" clId="{795E6050-DD2D-4EC7-B63C-12E03F0CEDF3}" dt="2025-04-29T11:42:49.616" v="1477" actId="21"/>
          <ac:picMkLst>
            <pc:docMk/>
            <pc:sldMk cId="2359981096" sldId="315"/>
            <ac:picMk id="8" creationId="{D942F2BB-BC0C-AC64-1136-E2E616A114F4}"/>
          </ac:picMkLst>
        </pc:picChg>
      </pc:sldChg>
      <pc:sldChg chg="del">
        <pc:chgData name="Lukáš  Jankovič" userId="397d1488-d21a-4189-8f28-73cd76dd24c3" providerId="ADAL" clId="{795E6050-DD2D-4EC7-B63C-12E03F0CEDF3}" dt="2025-04-29T09:12:09.331" v="3" actId="47"/>
        <pc:sldMkLst>
          <pc:docMk/>
          <pc:sldMk cId="2781685015" sldId="315"/>
        </pc:sldMkLst>
      </pc:sldChg>
      <pc:sldChg chg="del">
        <pc:chgData name="Lukáš  Jankovič" userId="397d1488-d21a-4189-8f28-73cd76dd24c3" providerId="ADAL" clId="{795E6050-DD2D-4EC7-B63C-12E03F0CEDF3}" dt="2025-04-29T09:12:09.331" v="3" actId="47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795E6050-DD2D-4EC7-B63C-12E03F0CEDF3}" dt="2025-04-29T09:11:29.556" v="2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795E6050-DD2D-4EC7-B63C-12E03F0CEDF3}" dt="2025-04-29T09:11:29.556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25475560-CCD2-4DF3-9E1F-37462C9B1406}"/>
    <pc:docChg chg="undo custSel addSld delSld modSld sldOrd">
      <pc:chgData name="Lukáš  Jankovič" userId="397d1488-d21a-4189-8f28-73cd76dd24c3" providerId="ADAL" clId="{25475560-CCD2-4DF3-9E1F-37462C9B1406}" dt="2023-06-19T11:02:47.928" v="2862" actId="207"/>
      <pc:docMkLst>
        <pc:docMk/>
      </pc:docMkLst>
      <pc:sldChg chg="modSp mod">
        <pc:chgData name="Lukáš  Jankovič" userId="397d1488-d21a-4189-8f28-73cd76dd24c3" providerId="ADAL" clId="{25475560-CCD2-4DF3-9E1F-37462C9B1406}" dt="2023-06-19T10:57:07.196" v="2817" actId="20577"/>
        <pc:sldMkLst>
          <pc:docMk/>
          <pc:sldMk cId="0" sldId="256"/>
        </pc:sldMkLst>
      </pc:sldChg>
      <pc:sldChg chg="modSp mod ord modNotesTx">
        <pc:chgData name="Lukáš  Jankovič" userId="397d1488-d21a-4189-8f28-73cd76dd24c3" providerId="ADAL" clId="{25475560-CCD2-4DF3-9E1F-37462C9B1406}" dt="2023-06-19T11:02:47.928" v="2862" actId="207"/>
        <pc:sldMkLst>
          <pc:docMk/>
          <pc:sldMk cId="0" sldId="257"/>
        </pc:sldMkLst>
      </pc:sldChg>
      <pc:sldChg chg="delSp modSp mod modNotesTx">
        <pc:chgData name="Lukáš  Jankovič" userId="397d1488-d21a-4189-8f28-73cd76dd24c3" providerId="ADAL" clId="{25475560-CCD2-4DF3-9E1F-37462C9B1406}" dt="2023-06-16T15:00:21.545" v="1136" actId="20577"/>
        <pc:sldMkLst>
          <pc:docMk/>
          <pc:sldMk cId="3185171087" sldId="301"/>
        </pc:sldMkLst>
      </pc:sldChg>
      <pc:sldChg chg="addSp delSp modSp add mod setBg modNotesTx">
        <pc:chgData name="Lukáš  Jankovič" userId="397d1488-d21a-4189-8f28-73cd76dd24c3" providerId="ADAL" clId="{25475560-CCD2-4DF3-9E1F-37462C9B1406}" dt="2023-06-16T15:00:30.908" v="1138" actId="6549"/>
        <pc:sldMkLst>
          <pc:docMk/>
          <pc:sldMk cId="4006234724" sldId="302"/>
        </pc:sldMkLst>
      </pc:sldChg>
      <pc:sldChg chg="addSp modSp add mod modNotesTx">
        <pc:chgData name="Lukáš  Jankovič" userId="397d1488-d21a-4189-8f28-73cd76dd24c3" providerId="ADAL" clId="{25475560-CCD2-4DF3-9E1F-37462C9B1406}" dt="2023-06-19T08:01:16.831" v="2236" actId="20577"/>
        <pc:sldMkLst>
          <pc:docMk/>
          <pc:sldMk cId="4043771798" sldId="303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04:53.580" v="2445" actId="20577"/>
        <pc:sldMkLst>
          <pc:docMk/>
          <pc:sldMk cId="3188000626" sldId="304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45.640" v="2461" actId="20577"/>
        <pc:sldMkLst>
          <pc:docMk/>
          <pc:sldMk cId="3790314480" sldId="305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4.702" v="2467" actId="20577"/>
        <pc:sldMkLst>
          <pc:docMk/>
          <pc:sldMk cId="3352973464" sldId="306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1.269" v="2466" actId="20577"/>
        <pc:sldMkLst>
          <pc:docMk/>
          <pc:sldMk cId="504802181" sldId="307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57.664" v="2465" actId="20577"/>
        <pc:sldMkLst>
          <pc:docMk/>
          <pc:sldMk cId="1752742086" sldId="308"/>
        </pc:sldMkLst>
      </pc:sldChg>
      <pc:sldChg chg="addSp delSp modSp add mod">
        <pc:chgData name="Lukáš  Jankovič" userId="397d1488-d21a-4189-8f28-73cd76dd24c3" providerId="ADAL" clId="{25475560-CCD2-4DF3-9E1F-37462C9B1406}" dt="2023-06-19T05:58:02.877" v="1275" actId="20577"/>
        <pc:sldMkLst>
          <pc:docMk/>
          <pc:sldMk cId="3662789076" sldId="309"/>
        </pc:sldMkLst>
      </pc:sldChg>
      <pc:sldChg chg="modSp add mod setBg">
        <pc:chgData name="Lukáš  Jankovič" userId="397d1488-d21a-4189-8f28-73cd76dd24c3" providerId="ADAL" clId="{25475560-CCD2-4DF3-9E1F-37462C9B1406}" dt="2023-06-19T06:02:02.121" v="1746" actId="20577"/>
        <pc:sldMkLst>
          <pc:docMk/>
          <pc:sldMk cId="4126753748" sldId="310"/>
        </pc:sldMkLst>
      </pc:sldChg>
      <pc:sldChg chg="modSp add mod">
        <pc:chgData name="Lukáš  Jankovič" userId="397d1488-d21a-4189-8f28-73cd76dd24c3" providerId="ADAL" clId="{25475560-CCD2-4DF3-9E1F-37462C9B1406}" dt="2023-06-19T06:02:07.906" v="1748" actId="5793"/>
        <pc:sldMkLst>
          <pc:docMk/>
          <pc:sldMk cId="2795330657" sldId="311"/>
        </pc:sldMkLst>
      </pc:sldChg>
      <pc:sldChg chg="addSp modSp add mod">
        <pc:chgData name="Lukáš  Jankovič" userId="397d1488-d21a-4189-8f28-73cd76dd24c3" providerId="ADAL" clId="{25475560-CCD2-4DF3-9E1F-37462C9B1406}" dt="2023-06-19T08:25:57.470" v="2563" actId="948"/>
        <pc:sldMkLst>
          <pc:docMk/>
          <pc:sldMk cId="2137723139" sldId="312"/>
        </pc:sldMkLst>
      </pc:sldChg>
      <pc:sldChg chg="modSp add mod ord">
        <pc:chgData name="Lukáš  Jankovič" userId="397d1488-d21a-4189-8f28-73cd76dd24c3" providerId="ADAL" clId="{25475560-CCD2-4DF3-9E1F-37462C9B1406}" dt="2023-06-19T08:25:09.080" v="2537" actId="20577"/>
        <pc:sldMkLst>
          <pc:docMk/>
          <pc:sldMk cId="3046384886" sldId="313"/>
        </pc:sldMkLst>
      </pc:sldChg>
      <pc:sldChg chg="addSp delSp modSp add mod">
        <pc:chgData name="Lukáš  Jankovič" userId="397d1488-d21a-4189-8f28-73cd76dd24c3" providerId="ADAL" clId="{25475560-CCD2-4DF3-9E1F-37462C9B1406}" dt="2023-06-19T10:00:37.067" v="2756" actId="20577"/>
        <pc:sldMkLst>
          <pc:docMk/>
          <pc:sldMk cId="4127446653" sldId="314"/>
        </pc:sldMkLst>
      </pc:sldChg>
      <pc:sldChg chg="add del">
        <pc:chgData name="Lukáš  Jankovič" userId="397d1488-d21a-4189-8f28-73cd76dd24c3" providerId="ADAL" clId="{25475560-CCD2-4DF3-9E1F-37462C9B1406}" dt="2023-06-19T07:36:23.962" v="2193" actId="47"/>
        <pc:sldMkLst>
          <pc:docMk/>
          <pc:sldMk cId="395481160" sldId="315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ranking%20od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Ukraina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Hárok1!$B$1:$E$1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Hárok1!$B$2:$E$2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6-444F-AB29-B61095BCF331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Slovensko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Hárok1!$B$1:$E$1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Hárok1!$B$3:$E$3</c:f>
              <c:numCache>
                <c:formatCode>General</c:formatCode>
                <c:ptCount val="4"/>
                <c:pt idx="0">
                  <c:v>33</c:v>
                </c:pt>
                <c:pt idx="1">
                  <c:v>29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06-444F-AB29-B61095BCF331}"/>
            </c:ext>
          </c:extLst>
        </c:ser>
        <c:ser>
          <c:idx val="2"/>
          <c:order val="2"/>
          <c:tx>
            <c:strRef>
              <c:f>Hárok1!$A$4</c:f>
              <c:strCache>
                <c:ptCount val="1"/>
                <c:pt idx="0">
                  <c:v>Česko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Hárok1!$B$1:$E$1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Hárok1!$B$4:$E$4</c:f>
              <c:numCache>
                <c:formatCode>General</c:formatCode>
                <c:ptCount val="4"/>
                <c:pt idx="0">
                  <c:v>23</c:v>
                </c:pt>
                <c:pt idx="1">
                  <c:v>12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06-444F-AB29-B61095BCF331}"/>
            </c:ext>
          </c:extLst>
        </c:ser>
        <c:ser>
          <c:idx val="3"/>
          <c:order val="3"/>
          <c:tx>
            <c:strRef>
              <c:f>Hárok1!$A$5</c:f>
              <c:strCache>
                <c:ptCount val="1"/>
                <c:pt idx="0">
                  <c:v>Poľsko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Hárok1!$B$1:$E$1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Hárok1!$B$5:$E$5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06-444F-AB29-B61095BCF3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9196143"/>
        <c:axId val="819179823"/>
      </c:lineChart>
      <c:catAx>
        <c:axId val="819196143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819179823"/>
        <c:crosses val="autoZero"/>
        <c:auto val="1"/>
        <c:lblAlgn val="ctr"/>
        <c:lblOffset val="100"/>
        <c:noMultiLvlLbl val="0"/>
      </c:catAx>
      <c:valAx>
        <c:axId val="819179823"/>
        <c:scaling>
          <c:orientation val="maxMin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919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30. 4. 2025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Ukázať hlavne vyhľadávanie </a:t>
            </a:r>
            <a:r>
              <a:rPr lang="sk-SK" dirty="0" err="1"/>
              <a:t>datasetov</a:t>
            </a:r>
            <a:r>
              <a:rPr lang="sk-SK" dirty="0"/>
              <a:t>, registráciu aplikácií a podnetov, licenciu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0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Trnava, BB, BA, Myjava, Komárno, Senica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ŽSR, Lesy SR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FD5D3-8BB1-E055-EE31-2BF1B24F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54A35544-C629-6AF5-F547-214192BC8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C2D420EA-6CFB-C8C1-6749-E3E25E048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B409510-8C9E-229A-1EA5-4ACFABBF0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02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hyperlink" Target="https://www.alvaria.sk/kurz/spoznaj-otvorene-data-kurz-pre-stredne-skoly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@alvariaoz917/search?query=vizualiz%C3%A1cia" TargetMode="External"/><Relationship Id="rId5" Type="http://schemas.openxmlformats.org/officeDocument/2006/relationships/hyperlink" Target="https://data.europa.eu/en/publications/open-data-maturity/2024" TargetMode="External"/><Relationship Id="rId4" Type="http://schemas.openxmlformats.org/officeDocument/2006/relationships/hyperlink" Target="http://www.alvaria.sk/wp-content/uploads/2022/04/open-data-lab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mailto:Viktoria.sunderlikova@mirri.gov.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Portál data.slovensko.sk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3719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 slúži na zverejňovanie, vyhľadávanie a sťahovanie 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otvorených dát verejnej správy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Funguje od roku 2024 (predtým data.gov.sk)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Prevádzkovateľom je MIRRI – Ministerstvo investícií, regionálneho rozvoja a informatizácie SR</a:t>
            </a: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4A497ED-AADB-A93F-B5B9-F6B142AF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39" y="752704"/>
            <a:ext cx="5303197" cy="3642378"/>
          </a:xfrm>
          <a:prstGeom prst="rect">
            <a:avLst/>
          </a:prstGeom>
        </p:spPr>
      </p:pic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414D8928-25FD-2BDF-E4CC-E4551E50A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Kto zverejňuje dáta na portáli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A9A1696-48FA-4FA2-0BE3-BD27F4FF9E46}"/>
              </a:ext>
            </a:extLst>
          </p:cNvPr>
          <p:cNvSpPr txBox="1"/>
          <p:nvPr/>
        </p:nvSpPr>
        <p:spPr>
          <a:xfrm>
            <a:off x="536048" y="1045456"/>
            <a:ext cx="54410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Ústredné orgány štátnej správy (všetky ministerstvá, Štatistický úrad SR, Úrad pre verejné obstarávanie, ...)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Samospráva (mestá, obce, VÚC) (20 miest, 3 obce, 4 VÚC)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Podriadené organizácie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Štátne podniky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Univerzity (zatiaľ 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Firmy, neziskové organizácie (zatiaľ minimum)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CD4E6B5B-0332-C20B-9E64-64B6AE42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92082894-D570-8F9C-C5F4-0DC39C4CBB29}"/>
              </a:ext>
            </a:extLst>
          </p:cNvPr>
          <p:cNvSpPr txBox="1"/>
          <p:nvPr/>
        </p:nvSpPr>
        <p:spPr>
          <a:xfrm>
            <a:off x="6253906" y="735673"/>
            <a:ext cx="35942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chemeClr val="accent1"/>
                </a:solidFill>
              </a:rPr>
              <a:t>127 </a:t>
            </a:r>
          </a:p>
          <a:p>
            <a:r>
              <a:rPr lang="sk-SK" sz="3600" b="1" dirty="0"/>
              <a:t>poskytovateľov</a:t>
            </a:r>
          </a:p>
          <a:p>
            <a:endParaRPr lang="sk-SK" sz="4400" b="1" dirty="0">
              <a:solidFill>
                <a:schemeClr val="accent1"/>
              </a:solidFill>
            </a:endParaRPr>
          </a:p>
          <a:p>
            <a:r>
              <a:rPr lang="sk-SK" sz="4400" b="1" dirty="0">
                <a:solidFill>
                  <a:schemeClr val="accent1"/>
                </a:solidFill>
              </a:rPr>
              <a:t>9 959 </a:t>
            </a:r>
          </a:p>
          <a:p>
            <a:r>
              <a:rPr lang="sk-SK" sz="3600" b="1" dirty="0" err="1"/>
              <a:t>datasetov</a:t>
            </a:r>
            <a:endParaRPr lang="sk-SK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43182" y="171748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Využitie otvorených dát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043714"/>
            <a:ext cx="44628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Školské práce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Aplikácie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Webové stránky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Webové aplikácie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Analýzy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A0CDAF59-A8CE-F96E-0BB2-96E8D3924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5C4A834-850C-E5EF-CC3D-F3C113F1E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002" y="442385"/>
            <a:ext cx="2013165" cy="798442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313EDA20-CDF6-8892-9364-27BCEB02E65F}"/>
              </a:ext>
            </a:extLst>
          </p:cNvPr>
          <p:cNvSpPr txBox="1"/>
          <p:nvPr/>
        </p:nvSpPr>
        <p:spPr>
          <a:xfrm>
            <a:off x="4090540" y="12688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https://www.finstat.sk/</a:t>
            </a:r>
            <a:endParaRPr lang="en-US" dirty="0"/>
          </a:p>
        </p:txBody>
      </p:sp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46F13030-F440-FEC9-7CB1-E3B0D69A1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882" y="1559415"/>
            <a:ext cx="1483096" cy="1483096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8E55D276-237E-FC5C-8FB0-472C0274F93A}"/>
              </a:ext>
            </a:extLst>
          </p:cNvPr>
          <p:cNvSpPr txBox="1"/>
          <p:nvPr/>
        </p:nvSpPr>
        <p:spPr>
          <a:xfrm>
            <a:off x="6930330" y="2918435"/>
            <a:ext cx="3150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</a:t>
            </a:r>
            <a:r>
              <a:rPr lang="sk-SK" dirty="0" err="1">
                <a:ea typeface="+mn-lt"/>
                <a:cs typeface="+mn-lt"/>
              </a:rPr>
              <a:t>uvostat</a:t>
            </a:r>
            <a:r>
              <a:rPr lang="en-US" dirty="0">
                <a:ea typeface="+mn-lt"/>
                <a:cs typeface="+mn-lt"/>
              </a:rPr>
              <a:t>.sk/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550DF82-81DC-C1C8-27C1-DAB4F86B30BD}"/>
              </a:ext>
            </a:extLst>
          </p:cNvPr>
          <p:cNvSpPr txBox="1"/>
          <p:nvPr/>
        </p:nvSpPr>
        <p:spPr>
          <a:xfrm>
            <a:off x="4240002" y="4214097"/>
            <a:ext cx="517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https://www.alvaria.sk/studentske-projekty/</a:t>
            </a:r>
          </a:p>
        </p:txBody>
      </p:sp>
      <p:pic>
        <p:nvPicPr>
          <p:cNvPr id="1026" name="Picture 2" descr="Alvaria – občianske združenie">
            <a:extLst>
              <a:ext uri="{FF2B5EF4-FFF2-40B4-BE49-F238E27FC236}">
                <a16:creationId xmlns:a16="http://schemas.microsoft.com/office/drawing/2014/main" id="{29CA6FAD-5D6B-5F70-508D-A9F17F4C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37" y="3547207"/>
            <a:ext cx="2175495" cy="5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E5D41F-7694-69D1-6770-D2041DF9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89AA7EB9-A81E-61CB-CC28-95A2A0E21482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39BB0D6-0E14-7B89-E228-0E5C80E87E7B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Rebríček vyzretosti otvorených dát (EÚ)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D39255-5A48-A5F1-E596-65BCD32DE9CD}"/>
              </a:ext>
            </a:extLst>
          </p:cNvPr>
          <p:cNvSpPr txBox="1"/>
          <p:nvPr/>
        </p:nvSpPr>
        <p:spPr>
          <a:xfrm>
            <a:off x="577458" y="1043714"/>
            <a:ext cx="44628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Dimenzie: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Kvalita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Politika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F6745CE8-5D55-FE12-FF44-143BF70E2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5723"/>
              </p:ext>
            </p:extLst>
          </p:nvPr>
        </p:nvGraphicFramePr>
        <p:xfrm>
          <a:off x="2301616" y="1043714"/>
          <a:ext cx="6663963" cy="399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4007F978-E059-C065-9E33-F1174C41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Zdroje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8330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E-learning Alvaria pre SŠ/VŠ + kvízy: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https://www.alvaria.sk/kurz/spoznaj-otvorene-data-kurz-pre-stredne-skoly/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Materiály pre učiteľov Alvaria SŠ/VŠ: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http://www.alvaria.sk/wp-content/uploads/2022/04/open-data-lab.zip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Rebríček vyzretosti otvorených dát: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https://data.europa.eu/en/publications/open-data-maturity/2024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Vizualizácia otvorených dát Alvaria: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https://www.youtube.com/@alvariaoz917/search?query=vizualiz%C3%A1cia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2576DD16-35D6-2A83-7888-ABE40A166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B8F45DE8-DBF7-C854-6525-C7EDC22220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998484"/>
            <a:ext cx="7991414" cy="417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Vyberte si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Aké </a:t>
            </a:r>
            <a:r>
              <a:rPr lang="sk-SK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príslušnej téme/problému ste </a:t>
            </a:r>
          </a:p>
          <a:p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našli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Aké 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ktoré ste hľadali ste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nenašli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Boli podľa vás 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aktuálne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dobre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využiteľné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Vedeli ste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pracovať s </a:t>
            </a:r>
            <a:r>
              <a:rPr lang="sk-SK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datasetmi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vedeli ste ich upraviť, previesť na iný formát? Alebo to boli len PDF dokumenty?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Vedeli ste k dátam nájsť </a:t>
            </a:r>
            <a:r>
              <a:rPr lang="sk-S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licenciu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3C893DC-41EE-EBC8-4147-6708C6F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Úlohy</a:t>
            </a:r>
          </a:p>
        </p:txBody>
      </p:sp>
      <p:pic>
        <p:nvPicPr>
          <p:cNvPr id="8" name="Obrázok 7" descr="Obrázok, na ktorom je umenie, maľovanie&#10;&#10;Obsah vygenerovaný umelou inteligenciou môže byť nesprávny.">
            <a:extLst>
              <a:ext uri="{FF2B5EF4-FFF2-40B4-BE49-F238E27FC236}">
                <a16:creationId xmlns:a16="http://schemas.microsoft.com/office/drawing/2014/main" id="{D942F2BB-BC0C-AC64-1136-E2E616A1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4" y="226080"/>
            <a:ext cx="2540851" cy="2540851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D96283E8-EBA6-C89C-FA6E-327AE4425DFA}"/>
              </a:ext>
            </a:extLst>
          </p:cNvPr>
          <p:cNvSpPr txBox="1"/>
          <p:nvPr/>
        </p:nvSpPr>
        <p:spPr>
          <a:xfrm>
            <a:off x="5216021" y="2260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zdroj:craiyon.com</a:t>
            </a:r>
            <a:endParaRPr lang="sk-SK" dirty="0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FD10D771-8A34-3442-4C61-73F81FCB2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1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3D66-87FC-7CC6-3236-C7390CE4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8B49A-EBFF-D28D-07F2-FE5B513B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Témy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DE9075C-3D06-0CFF-112B-DF277245ADD1}"/>
              </a:ext>
            </a:extLst>
          </p:cNvPr>
          <p:cNvSpPr txBox="1"/>
          <p:nvPr/>
        </p:nvSpPr>
        <p:spPr>
          <a:xfrm>
            <a:off x="503999" y="1172520"/>
            <a:ext cx="90719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Participácia v samospráve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Volebné správanie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Fungovanie parlamentu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Dotačná politika organizácie verejnej 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Transparentnosť organizácie verejnej 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Kvalita služieb štátu - zdravotníctvo, školstvo, životné prostredie, doprava, e-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ubytovanie, sociálne 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Zefektívnenie samosprávy cez nové technológie (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Klimatická zmena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vlastná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D9645832-7A76-8B74-1B25-38755460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688" y="4926790"/>
            <a:ext cx="2644472" cy="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Ďakujeme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4"/>
              </a:rPr>
              <a:t>viktoria.sunderlikova@mirri.gov.sk</a:t>
            </a:r>
            <a:r>
              <a:rPr lang="sk-SK" sz="2000" b="1" dirty="0">
                <a:solidFill>
                  <a:srgbClr val="00008B"/>
                </a:solidFill>
              </a:rPr>
              <a:t>  </a:t>
            </a:r>
          </a:p>
          <a:p>
            <a:pPr algn="ctr"/>
            <a:endParaRPr lang="sk-SK" sz="4000" dirty="0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0CB8E0A1-891A-2441-68AF-31C128FF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719" y="4040686"/>
            <a:ext cx="3596952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412</Words>
  <Application>Microsoft Office PowerPoint</Application>
  <PresentationFormat>Vlastná</PresentationFormat>
  <Paragraphs>92</Paragraphs>
  <Slides>8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Úlohy</vt:lpstr>
      <vt:lpstr>Témy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2025-04-30T06:34:51Z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