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315" r:id="rId5"/>
    <p:sldId id="318" r:id="rId6"/>
    <p:sldId id="320" r:id="rId7"/>
    <p:sldId id="321" r:id="rId8"/>
    <p:sldId id="322" r:id="rId9"/>
    <p:sldId id="324" r:id="rId10"/>
    <p:sldId id="323" r:id="rId11"/>
    <p:sldId id="319" r:id="rId12"/>
    <p:sldId id="313" r:id="rId13"/>
    <p:sldId id="317" r:id="rId1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320CDB9-AE22-1B08-CF2D-C0F1D1D5EF22}" name="Andrejkovič, Milan" initials="AM" userId="S::milan.andrejkovic@mirri.gov.sk::e44ed0e5-e435-4d7c-adee-78d5fd03904d" providerId="AD"/>
  <p188:author id="{1E6041CD-D72C-EEA0-233F-C71AAD993008}" name="Ferčíková, Iveta" initials="FI" userId="S::iveta.fercikova@mirri.gov.sk::2d58c1cd-36fb-4858-82a7-443d74043b7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B9E4E7"/>
    <a:srgbClr val="000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1708C2-9019-456E-B087-59A3A3912631}" v="142" dt="2025-06-18T12:39:39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71" autoAdjust="0"/>
  </p:normalViewPr>
  <p:slideViewPr>
    <p:cSldViewPr snapToGrid="0">
      <p:cViewPr varScale="1">
        <p:scale>
          <a:sx n="69" d="100"/>
          <a:sy n="69" d="100"/>
        </p:scale>
        <p:origin x="9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áš  Jankovič" userId="397d1488-d21a-4189-8f28-73cd76dd24c3" providerId="ADAL" clId="{0D9E69FF-F082-4D05-B015-A7154C6F55C3}"/>
    <pc:docChg chg="undo custSel addSld delSld modSld sldOrd">
      <pc:chgData name="Lukáš  Jankovič" userId="397d1488-d21a-4189-8f28-73cd76dd24c3" providerId="ADAL" clId="{0D9E69FF-F082-4D05-B015-A7154C6F55C3}" dt="2025-04-16T12:31:38.288" v="2012" actId="478"/>
      <pc:docMkLst>
        <pc:docMk/>
      </pc:docMkLst>
      <pc:sldChg chg="del">
        <pc:chgData name="Lukáš  Jankovič" userId="397d1488-d21a-4189-8f28-73cd76dd24c3" providerId="ADAL" clId="{0D9E69FF-F082-4D05-B015-A7154C6F55C3}" dt="2025-03-20T13:38:52.904" v="0" actId="47"/>
        <pc:sldMkLst>
          <pc:docMk/>
          <pc:sldMk cId="0" sldId="256"/>
        </pc:sldMkLst>
      </pc:sldChg>
      <pc:sldChg chg="del">
        <pc:chgData name="Lukáš  Jankovič" userId="397d1488-d21a-4189-8f28-73cd76dd24c3" providerId="ADAL" clId="{0D9E69FF-F082-4D05-B015-A7154C6F55C3}" dt="2025-03-20T14:11:16.565" v="868" actId="47"/>
        <pc:sldMkLst>
          <pc:docMk/>
          <pc:sldMk cId="0" sldId="257"/>
        </pc:sldMkLst>
      </pc:sldChg>
      <pc:sldChg chg="del">
        <pc:chgData name="Lukáš  Jankovič" userId="397d1488-d21a-4189-8f28-73cd76dd24c3" providerId="ADAL" clId="{0D9E69FF-F082-4D05-B015-A7154C6F55C3}" dt="2025-03-20T14:11:16.565" v="868" actId="47"/>
        <pc:sldMkLst>
          <pc:docMk/>
          <pc:sldMk cId="2814760506" sldId="300"/>
        </pc:sldMkLst>
      </pc:sldChg>
      <pc:sldChg chg="addSp delSp modSp mod modNotesTx">
        <pc:chgData name="Lukáš  Jankovič" userId="397d1488-d21a-4189-8f28-73cd76dd24c3" providerId="ADAL" clId="{0D9E69FF-F082-4D05-B015-A7154C6F55C3}" dt="2025-03-25T11:21:45.096" v="2006" actId="20577"/>
        <pc:sldMkLst>
          <pc:docMk/>
          <pc:sldMk cId="3185171087" sldId="301"/>
        </pc:sldMkLst>
      </pc:sldChg>
      <pc:sldChg chg="del">
        <pc:chgData name="Lukáš  Jankovič" userId="397d1488-d21a-4189-8f28-73cd76dd24c3" providerId="ADAL" clId="{0D9E69FF-F082-4D05-B015-A7154C6F55C3}" dt="2025-03-20T14:11:16.565" v="868" actId="47"/>
        <pc:sldMkLst>
          <pc:docMk/>
          <pc:sldMk cId="4006234724" sldId="302"/>
        </pc:sldMkLst>
      </pc:sldChg>
      <pc:sldChg chg="del">
        <pc:chgData name="Lukáš  Jankovič" userId="397d1488-d21a-4189-8f28-73cd76dd24c3" providerId="ADAL" clId="{0D9E69FF-F082-4D05-B015-A7154C6F55C3}" dt="2025-03-20T13:38:52.904" v="0" actId="47"/>
        <pc:sldMkLst>
          <pc:docMk/>
          <pc:sldMk cId="3662789076" sldId="309"/>
        </pc:sldMkLst>
      </pc:sldChg>
      <pc:sldChg chg="del">
        <pc:chgData name="Lukáš  Jankovič" userId="397d1488-d21a-4189-8f28-73cd76dd24c3" providerId="ADAL" clId="{0D9E69FF-F082-4D05-B015-A7154C6F55C3}" dt="2025-03-20T14:11:16.565" v="868" actId="47"/>
        <pc:sldMkLst>
          <pc:docMk/>
          <pc:sldMk cId="4194393112" sldId="311"/>
        </pc:sldMkLst>
      </pc:sldChg>
      <pc:sldChg chg="del">
        <pc:chgData name="Lukáš  Jankovič" userId="397d1488-d21a-4189-8f28-73cd76dd24c3" providerId="ADAL" clId="{0D9E69FF-F082-4D05-B015-A7154C6F55C3}" dt="2025-03-20T14:11:16.565" v="868" actId="47"/>
        <pc:sldMkLst>
          <pc:docMk/>
          <pc:sldMk cId="4077865100" sldId="312"/>
        </pc:sldMkLst>
      </pc:sldChg>
      <pc:sldChg chg="addSp delSp modSp mod modNotesTx">
        <pc:chgData name="Lukáš  Jankovič" userId="397d1488-d21a-4189-8f28-73cd76dd24c3" providerId="ADAL" clId="{0D9E69FF-F082-4D05-B015-A7154C6F55C3}" dt="2025-04-16T12:31:38.288" v="2012" actId="478"/>
        <pc:sldMkLst>
          <pc:docMk/>
          <pc:sldMk cId="4197846374" sldId="313"/>
        </pc:sldMkLst>
        <pc:spChg chg="mod">
          <ac:chgData name="Lukáš  Jankovič" userId="397d1488-d21a-4189-8f28-73cd76dd24c3" providerId="ADAL" clId="{0D9E69FF-F082-4D05-B015-A7154C6F55C3}" dt="2025-03-24T19:14:42.904" v="1762" actId="1076"/>
          <ac:spMkLst>
            <pc:docMk/>
            <pc:sldMk cId="4197846374" sldId="313"/>
            <ac:spMk id="3" creationId="{7CAABE12-5CD1-98C7-224E-54D816DF9ECD}"/>
          </ac:spMkLst>
        </pc:spChg>
        <pc:picChg chg="add mod">
          <ac:chgData name="Lukáš  Jankovič" userId="397d1488-d21a-4189-8f28-73cd76dd24c3" providerId="ADAL" clId="{0D9E69FF-F082-4D05-B015-A7154C6F55C3}" dt="2025-03-24T19:14:57.238" v="1770" actId="1035"/>
          <ac:picMkLst>
            <pc:docMk/>
            <pc:sldMk cId="4197846374" sldId="313"/>
            <ac:picMk id="7" creationId="{41805F66-BEB0-5552-A9AA-B9107421C1B1}"/>
          </ac:picMkLst>
        </pc:picChg>
        <pc:picChg chg="add mod">
          <ac:chgData name="Lukáš  Jankovič" userId="397d1488-d21a-4189-8f28-73cd76dd24c3" providerId="ADAL" clId="{0D9E69FF-F082-4D05-B015-A7154C6F55C3}" dt="2025-03-24T19:14:47.946" v="1763" actId="1076"/>
          <ac:picMkLst>
            <pc:docMk/>
            <pc:sldMk cId="4197846374" sldId="313"/>
            <ac:picMk id="9" creationId="{276ACB61-E9AF-7D02-A952-6EBEF5769073}"/>
          </ac:picMkLst>
        </pc:picChg>
      </pc:sldChg>
      <pc:sldChg chg="del">
        <pc:chgData name="Lukáš  Jankovič" userId="397d1488-d21a-4189-8f28-73cd76dd24c3" providerId="ADAL" clId="{0D9E69FF-F082-4D05-B015-A7154C6F55C3}" dt="2025-03-20T14:11:16.565" v="868" actId="47"/>
        <pc:sldMkLst>
          <pc:docMk/>
          <pc:sldMk cId="4028403538" sldId="314"/>
        </pc:sldMkLst>
      </pc:sldChg>
      <pc:sldChg chg="addSp delSp modSp add mod modNotesTx">
        <pc:chgData name="Lukáš  Jankovič" userId="397d1488-d21a-4189-8f28-73cd76dd24c3" providerId="ADAL" clId="{0D9E69FF-F082-4D05-B015-A7154C6F55C3}" dt="2025-03-25T10:35:05.320" v="1959" actId="5793"/>
        <pc:sldMkLst>
          <pc:docMk/>
          <pc:sldMk cId="2257062796" sldId="315"/>
        </pc:sldMkLst>
      </pc:sldChg>
      <pc:sldChg chg="addSp delSp modSp add mod ord">
        <pc:chgData name="Lukáš  Jankovič" userId="397d1488-d21a-4189-8f28-73cd76dd24c3" providerId="ADAL" clId="{0D9E69FF-F082-4D05-B015-A7154C6F55C3}" dt="2025-03-25T10:15:44.083" v="1957" actId="14100"/>
        <pc:sldMkLst>
          <pc:docMk/>
          <pc:sldMk cId="1671051477" sldId="316"/>
        </pc:sldMkLst>
      </pc:sldChg>
      <pc:sldChg chg="addSp delSp modSp add mod">
        <pc:chgData name="Lukáš  Jankovič" userId="397d1488-d21a-4189-8f28-73cd76dd24c3" providerId="ADAL" clId="{0D9E69FF-F082-4D05-B015-A7154C6F55C3}" dt="2025-03-24T14:18:28.613" v="1700" actId="20577"/>
        <pc:sldMkLst>
          <pc:docMk/>
          <pc:sldMk cId="3957985296" sldId="317"/>
        </pc:sldMkLst>
      </pc:sldChg>
    </pc:docChg>
  </pc:docChgLst>
  <pc:docChgLst>
    <pc:chgData name="Lukáš  Jankovič" userId="397d1488-d21a-4189-8f28-73cd76dd24c3" providerId="ADAL" clId="{9A3768BB-AC02-48E6-9E1F-0FE9F6520C2D}"/>
    <pc:docChg chg="undo custSel addSld delSld modSld sldOrd modMainMaster">
      <pc:chgData name="Lukáš  Jankovič" userId="397d1488-d21a-4189-8f28-73cd76dd24c3" providerId="ADAL" clId="{9A3768BB-AC02-48E6-9E1F-0FE9F6520C2D}" dt="2024-06-27T09:59:10.229" v="3665" actId="20577"/>
      <pc:docMkLst>
        <pc:docMk/>
      </pc:docMkLst>
      <pc:sldChg chg="addSp delSp modSp mod setBg">
        <pc:chgData name="Lukáš  Jankovič" userId="397d1488-d21a-4189-8f28-73cd76dd24c3" providerId="ADAL" clId="{9A3768BB-AC02-48E6-9E1F-0FE9F6520C2D}" dt="2024-06-25T13:17:47.993" v="3004" actId="20577"/>
        <pc:sldMkLst>
          <pc:docMk/>
          <pc:sldMk cId="0" sldId="256"/>
        </pc:sldMkLst>
      </pc:sldChg>
      <pc:sldChg chg="addSp delSp modSp mod setBg modNotesTx">
        <pc:chgData name="Lukáš  Jankovič" userId="397d1488-d21a-4189-8f28-73cd76dd24c3" providerId="ADAL" clId="{9A3768BB-AC02-48E6-9E1F-0FE9F6520C2D}" dt="2024-06-26T11:08:17.011" v="3642" actId="20577"/>
        <pc:sldMkLst>
          <pc:docMk/>
          <pc:sldMk cId="0" sldId="257"/>
        </pc:sldMkLst>
      </pc:sldChg>
      <pc:sldChg chg="delSp modSp mod setBg">
        <pc:chgData name="Lukáš  Jankovič" userId="397d1488-d21a-4189-8f28-73cd76dd24c3" providerId="ADAL" clId="{9A3768BB-AC02-48E6-9E1F-0FE9F6520C2D}" dt="2024-06-25T12:18:51.479" v="1741" actId="478"/>
        <pc:sldMkLst>
          <pc:docMk/>
          <pc:sldMk cId="2814760506" sldId="300"/>
        </pc:sldMkLst>
      </pc:sldChg>
      <pc:sldChg chg="addSp delSp modSp mod setBg modNotesTx">
        <pc:chgData name="Lukáš  Jankovič" userId="397d1488-d21a-4189-8f28-73cd76dd24c3" providerId="ADAL" clId="{9A3768BB-AC02-48E6-9E1F-0FE9F6520C2D}" dt="2024-06-26T11:04:45.985" v="3377" actId="20577"/>
        <pc:sldMkLst>
          <pc:docMk/>
          <pc:sldMk cId="3185171087" sldId="301"/>
        </pc:sldMkLst>
      </pc:sldChg>
      <pc:sldChg chg="addSp delSp modSp mod modNotesTx">
        <pc:chgData name="Lukáš  Jankovič" userId="397d1488-d21a-4189-8f28-73cd76dd24c3" providerId="ADAL" clId="{9A3768BB-AC02-48E6-9E1F-0FE9F6520C2D}" dt="2024-06-26T11:18:44.734" v="3659" actId="20577"/>
        <pc:sldMkLst>
          <pc:docMk/>
          <pc:sldMk cId="4006234724" sldId="302"/>
        </pc:sldMkLst>
      </pc:sldChg>
      <pc:sldChg chg="del">
        <pc:chgData name="Lukáš  Jankovič" userId="397d1488-d21a-4189-8f28-73cd76dd24c3" providerId="ADAL" clId="{9A3768BB-AC02-48E6-9E1F-0FE9F6520C2D}" dt="2024-06-25T11:16:50.803" v="1267" actId="47"/>
        <pc:sldMkLst>
          <pc:docMk/>
          <pc:sldMk cId="4043771798" sldId="303"/>
        </pc:sldMkLst>
      </pc:sldChg>
      <pc:sldChg chg="del">
        <pc:chgData name="Lukáš  Jankovič" userId="397d1488-d21a-4189-8f28-73cd76dd24c3" providerId="ADAL" clId="{9A3768BB-AC02-48E6-9E1F-0FE9F6520C2D}" dt="2024-06-25T11:16:50.803" v="1267" actId="47"/>
        <pc:sldMkLst>
          <pc:docMk/>
          <pc:sldMk cId="3790314480" sldId="305"/>
        </pc:sldMkLst>
      </pc:sldChg>
      <pc:sldChg chg="del">
        <pc:chgData name="Lukáš  Jankovič" userId="397d1488-d21a-4189-8f28-73cd76dd24c3" providerId="ADAL" clId="{9A3768BB-AC02-48E6-9E1F-0FE9F6520C2D}" dt="2024-06-25T11:16:50.803" v="1267" actId="47"/>
        <pc:sldMkLst>
          <pc:docMk/>
          <pc:sldMk cId="3352973464" sldId="306"/>
        </pc:sldMkLst>
      </pc:sldChg>
      <pc:sldChg chg="del">
        <pc:chgData name="Lukáš  Jankovič" userId="397d1488-d21a-4189-8f28-73cd76dd24c3" providerId="ADAL" clId="{9A3768BB-AC02-48E6-9E1F-0FE9F6520C2D}" dt="2024-06-25T11:16:50.803" v="1267" actId="47"/>
        <pc:sldMkLst>
          <pc:docMk/>
          <pc:sldMk cId="504802181" sldId="307"/>
        </pc:sldMkLst>
      </pc:sldChg>
      <pc:sldChg chg="del">
        <pc:chgData name="Lukáš  Jankovič" userId="397d1488-d21a-4189-8f28-73cd76dd24c3" providerId="ADAL" clId="{9A3768BB-AC02-48E6-9E1F-0FE9F6520C2D}" dt="2024-06-25T11:16:50.803" v="1267" actId="47"/>
        <pc:sldMkLst>
          <pc:docMk/>
          <pc:sldMk cId="1752742086" sldId="308"/>
        </pc:sldMkLst>
      </pc:sldChg>
      <pc:sldChg chg="addSp delSp modSp mod ord setBg">
        <pc:chgData name="Lukáš  Jankovič" userId="397d1488-d21a-4189-8f28-73cd76dd24c3" providerId="ADAL" clId="{9A3768BB-AC02-48E6-9E1F-0FE9F6520C2D}" dt="2024-06-25T13:20:15.067" v="3227" actId="313"/>
        <pc:sldMkLst>
          <pc:docMk/>
          <pc:sldMk cId="3662789076" sldId="309"/>
        </pc:sldMkLst>
      </pc:sldChg>
      <pc:sldChg chg="addSp delSp modSp add mod">
        <pc:chgData name="Lukáš  Jankovič" userId="397d1488-d21a-4189-8f28-73cd76dd24c3" providerId="ADAL" clId="{9A3768BB-AC02-48E6-9E1F-0FE9F6520C2D}" dt="2024-06-25T13:21:29.205" v="3241" actId="20577"/>
        <pc:sldMkLst>
          <pc:docMk/>
          <pc:sldMk cId="2501052187" sldId="310"/>
        </pc:sldMkLst>
      </pc:sldChg>
      <pc:sldChg chg="delSp modSp add mod">
        <pc:chgData name="Lukáš  Jankovič" userId="397d1488-d21a-4189-8f28-73cd76dd24c3" providerId="ADAL" clId="{9A3768BB-AC02-48E6-9E1F-0FE9F6520C2D}" dt="2024-06-27T09:59:10.229" v="3665" actId="20577"/>
        <pc:sldMkLst>
          <pc:docMk/>
          <pc:sldMk cId="4194393112" sldId="311"/>
        </pc:sldMkLst>
      </pc:sldChg>
      <pc:sldChg chg="add">
        <pc:chgData name="Lukáš  Jankovič" userId="397d1488-d21a-4189-8f28-73cd76dd24c3" providerId="ADAL" clId="{9A3768BB-AC02-48E6-9E1F-0FE9F6520C2D}" dt="2024-06-27T09:58:39.018" v="3660"/>
        <pc:sldMkLst>
          <pc:docMk/>
          <pc:sldMk cId="595540115" sldId="314"/>
        </pc:sldMkLst>
      </pc:sldChg>
      <pc:sldChg chg="modSp add mod">
        <pc:chgData name="Lukáš  Jankovič" userId="397d1488-d21a-4189-8f28-73cd76dd24c3" providerId="ADAL" clId="{9A3768BB-AC02-48E6-9E1F-0FE9F6520C2D}" dt="2024-06-27T09:59:00.140" v="3663" actId="20577"/>
        <pc:sldMkLst>
          <pc:docMk/>
          <pc:sldMk cId="2781685015" sldId="315"/>
        </pc:sldMkLst>
      </pc:sldChg>
      <pc:sldChg chg="add">
        <pc:chgData name="Lukáš  Jankovič" userId="397d1488-d21a-4189-8f28-73cd76dd24c3" providerId="ADAL" clId="{9A3768BB-AC02-48E6-9E1F-0FE9F6520C2D}" dt="2024-06-27T09:58:39.018" v="3660"/>
        <pc:sldMkLst>
          <pc:docMk/>
          <pc:sldMk cId="3918428493" sldId="316"/>
        </pc:sldMkLst>
      </pc:sldChg>
      <pc:sldMasterChg chg="setBg modSldLayout">
        <pc:chgData name="Lukáš  Jankovič" userId="397d1488-d21a-4189-8f28-73cd76dd24c3" providerId="ADAL" clId="{9A3768BB-AC02-48E6-9E1F-0FE9F6520C2D}" dt="2024-06-25T12:18:17.398" v="1736"/>
        <pc:sldMasterMkLst>
          <pc:docMk/>
          <pc:sldMasterMk cId="0" sldId="2147483648"/>
        </pc:sldMasterMkLst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Lukáš  Jankovič" userId="397d1488-d21a-4189-8f28-73cd76dd24c3" providerId="ADAL" clId="{B8B6997B-B979-4965-AA84-72740EE9AE4D}"/>
    <pc:docChg chg="undo custSel addSld delSld modSld modMainMaster">
      <pc:chgData name="Lukáš  Jankovič" userId="397d1488-d21a-4189-8f28-73cd76dd24c3" providerId="ADAL" clId="{B8B6997B-B979-4965-AA84-72740EE9AE4D}" dt="2025-03-19T15:06:54.353" v="1568" actId="1076"/>
      <pc:docMkLst>
        <pc:docMk/>
      </pc:docMkLst>
      <pc:sldChg chg="modSp mod setBg">
        <pc:chgData name="Lukáš  Jankovič" userId="397d1488-d21a-4189-8f28-73cd76dd24c3" providerId="ADAL" clId="{B8B6997B-B979-4965-AA84-72740EE9AE4D}" dt="2025-03-19T14:43:37.423" v="1351" actId="108"/>
        <pc:sldMkLst>
          <pc:docMk/>
          <pc:sldMk cId="0" sldId="256"/>
        </pc:sldMkLst>
      </pc:sldChg>
      <pc:sldChg chg="modSp mod">
        <pc:chgData name="Lukáš  Jankovič" userId="397d1488-d21a-4189-8f28-73cd76dd24c3" providerId="ADAL" clId="{B8B6997B-B979-4965-AA84-72740EE9AE4D}" dt="2025-03-19T14:37:35.477" v="1046" actId="20577"/>
        <pc:sldMkLst>
          <pc:docMk/>
          <pc:sldMk cId="0" sldId="257"/>
        </pc:sldMkLst>
      </pc:sldChg>
      <pc:sldChg chg="modSp mod">
        <pc:chgData name="Lukáš  Jankovič" userId="397d1488-d21a-4189-8f28-73cd76dd24c3" providerId="ADAL" clId="{B8B6997B-B979-4965-AA84-72740EE9AE4D}" dt="2025-03-19T14:42:57.442" v="1328" actId="6549"/>
        <pc:sldMkLst>
          <pc:docMk/>
          <pc:sldMk cId="3185171087" sldId="301"/>
        </pc:sldMkLst>
      </pc:sldChg>
      <pc:sldChg chg="addSp modSp mod">
        <pc:chgData name="Lukáš  Jankovič" userId="397d1488-d21a-4189-8f28-73cd76dd24c3" providerId="ADAL" clId="{B8B6997B-B979-4965-AA84-72740EE9AE4D}" dt="2025-03-19T14:53:56.258" v="1364" actId="1076"/>
        <pc:sldMkLst>
          <pc:docMk/>
          <pc:sldMk cId="4006234724" sldId="302"/>
        </pc:sldMkLst>
      </pc:sldChg>
      <pc:sldChg chg="modSp mod">
        <pc:chgData name="Lukáš  Jankovič" userId="397d1488-d21a-4189-8f28-73cd76dd24c3" providerId="ADAL" clId="{B8B6997B-B979-4965-AA84-72740EE9AE4D}" dt="2025-03-19T15:06:54.353" v="1568" actId="1076"/>
        <pc:sldMkLst>
          <pc:docMk/>
          <pc:sldMk cId="3662789076" sldId="309"/>
        </pc:sldMkLst>
      </pc:sldChg>
      <pc:sldChg chg="del">
        <pc:chgData name="Lukáš  Jankovič" userId="397d1488-d21a-4189-8f28-73cd76dd24c3" providerId="ADAL" clId="{B8B6997B-B979-4965-AA84-72740EE9AE4D}" dt="2025-03-19T14:18:35.286" v="3" actId="47"/>
        <pc:sldMkLst>
          <pc:docMk/>
          <pc:sldMk cId="2501052187" sldId="310"/>
        </pc:sldMkLst>
      </pc:sldChg>
      <pc:sldChg chg="modSp mod">
        <pc:chgData name="Lukáš  Jankovič" userId="397d1488-d21a-4189-8f28-73cd76dd24c3" providerId="ADAL" clId="{B8B6997B-B979-4965-AA84-72740EE9AE4D}" dt="2025-03-19T14:40:35.738" v="1109" actId="20577"/>
        <pc:sldMkLst>
          <pc:docMk/>
          <pc:sldMk cId="4194393112" sldId="311"/>
        </pc:sldMkLst>
      </pc:sldChg>
      <pc:sldChg chg="delSp modSp add mod">
        <pc:chgData name="Lukáš  Jankovič" userId="397d1488-d21a-4189-8f28-73cd76dd24c3" providerId="ADAL" clId="{B8B6997B-B979-4965-AA84-72740EE9AE4D}" dt="2025-03-19T14:43:46.414" v="1353"/>
        <pc:sldMkLst>
          <pc:docMk/>
          <pc:sldMk cId="4077865100" sldId="312"/>
        </pc:sldMkLst>
      </pc:sldChg>
      <pc:sldChg chg="addSp delSp modSp add mod modNotesTx">
        <pc:chgData name="Lukáš  Jankovič" userId="397d1488-d21a-4189-8f28-73cd76dd24c3" providerId="ADAL" clId="{B8B6997B-B979-4965-AA84-72740EE9AE4D}" dt="2025-03-19T15:02:00.903" v="1501" actId="122"/>
        <pc:sldMkLst>
          <pc:docMk/>
          <pc:sldMk cId="4197846374" sldId="313"/>
        </pc:sldMkLst>
      </pc:sldChg>
      <pc:sldChg chg="del">
        <pc:chgData name="Lukáš  Jankovič" userId="397d1488-d21a-4189-8f28-73cd76dd24c3" providerId="ADAL" clId="{B8B6997B-B979-4965-AA84-72740EE9AE4D}" dt="2025-03-19T14:18:43.367" v="4" actId="47"/>
        <pc:sldMkLst>
          <pc:docMk/>
          <pc:sldMk cId="595540115" sldId="314"/>
        </pc:sldMkLst>
      </pc:sldChg>
      <pc:sldChg chg="addSp delSp modSp add mod">
        <pc:chgData name="Lukáš  Jankovič" userId="397d1488-d21a-4189-8f28-73cd76dd24c3" providerId="ADAL" clId="{B8B6997B-B979-4965-AA84-72740EE9AE4D}" dt="2025-03-19T14:58:11.685" v="1476" actId="1076"/>
        <pc:sldMkLst>
          <pc:docMk/>
          <pc:sldMk cId="4028403538" sldId="314"/>
        </pc:sldMkLst>
      </pc:sldChg>
      <pc:sldChg chg="del">
        <pc:chgData name="Lukáš  Jankovič" userId="397d1488-d21a-4189-8f28-73cd76dd24c3" providerId="ADAL" clId="{B8B6997B-B979-4965-AA84-72740EE9AE4D}" dt="2025-03-19T14:18:43.367" v="4" actId="47"/>
        <pc:sldMkLst>
          <pc:docMk/>
          <pc:sldMk cId="2781685015" sldId="315"/>
        </pc:sldMkLst>
      </pc:sldChg>
      <pc:sldChg chg="del">
        <pc:chgData name="Lukáš  Jankovič" userId="397d1488-d21a-4189-8f28-73cd76dd24c3" providerId="ADAL" clId="{B8B6997B-B979-4965-AA84-72740EE9AE4D}" dt="2025-03-19T14:18:43.367" v="4" actId="47"/>
        <pc:sldMkLst>
          <pc:docMk/>
          <pc:sldMk cId="3918428493" sldId="316"/>
        </pc:sldMkLst>
      </pc:sldChg>
      <pc:sldMasterChg chg="setBg modSldLayout">
        <pc:chgData name="Lukáš  Jankovič" userId="397d1488-d21a-4189-8f28-73cd76dd24c3" providerId="ADAL" clId="{B8B6997B-B979-4965-AA84-72740EE9AE4D}" dt="2025-03-19T14:18:02.085" v="2"/>
        <pc:sldMasterMkLst>
          <pc:docMk/>
          <pc:sldMasterMk cId="0" sldId="2147483648"/>
        </pc:sldMasterMkLst>
        <pc:sldLayoutChg chg="setBg">
          <pc:chgData name="Lukáš  Jankovič" userId="397d1488-d21a-4189-8f28-73cd76dd24c3" providerId="ADAL" clId="{B8B6997B-B979-4965-AA84-72740EE9AE4D}" dt="2025-03-19T14:18:02.085" v="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Lukáš  Jankovič" userId="397d1488-d21a-4189-8f28-73cd76dd24c3" providerId="ADAL" clId="{B8B6997B-B979-4965-AA84-72740EE9AE4D}" dt="2025-03-19T14:18:02.085" v="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Lukáš  Jankovič" userId="397d1488-d21a-4189-8f28-73cd76dd24c3" providerId="ADAL" clId="{B8B6997B-B979-4965-AA84-72740EE9AE4D}" dt="2025-03-19T14:18:02.085" v="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Lukáš  Jankovič" userId="397d1488-d21a-4189-8f28-73cd76dd24c3" providerId="ADAL" clId="{B8B6997B-B979-4965-AA84-72740EE9AE4D}" dt="2025-03-19T14:18:02.085" v="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Lukáš  Jankovič" userId="397d1488-d21a-4189-8f28-73cd76dd24c3" providerId="ADAL" clId="{B8B6997B-B979-4965-AA84-72740EE9AE4D}" dt="2025-03-19T14:18:02.085" v="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Lukáš  Jankovič" userId="397d1488-d21a-4189-8f28-73cd76dd24c3" providerId="ADAL" clId="{B8B6997B-B979-4965-AA84-72740EE9AE4D}" dt="2025-03-19T14:18:02.085" v="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Lukáš  Jankovič" userId="397d1488-d21a-4189-8f28-73cd76dd24c3" providerId="ADAL" clId="{B8B6997B-B979-4965-AA84-72740EE9AE4D}" dt="2025-03-19T14:18:02.085" v="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Lukáš  Jankovič" userId="397d1488-d21a-4189-8f28-73cd76dd24c3" providerId="ADAL" clId="{B8B6997B-B979-4965-AA84-72740EE9AE4D}" dt="2025-03-19T14:18:02.085" v="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Lukáš  Jankovič" userId="397d1488-d21a-4189-8f28-73cd76dd24c3" providerId="ADAL" clId="{B8B6997B-B979-4965-AA84-72740EE9AE4D}" dt="2025-03-19T14:18:02.085" v="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Lukáš  Jankovič" userId="397d1488-d21a-4189-8f28-73cd76dd24c3" providerId="ADAL" clId="{B8B6997B-B979-4965-AA84-72740EE9AE4D}" dt="2025-03-19T14:18:02.085" v="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Lukáš  Jankovič" userId="397d1488-d21a-4189-8f28-73cd76dd24c3" providerId="ADAL" clId="{B8B6997B-B979-4965-AA84-72740EE9AE4D}" dt="2025-03-19T14:18:02.085" v="2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Lukáš  Jankovič" userId="397d1488-d21a-4189-8f28-73cd76dd24c3" providerId="ADAL" clId="{B8B6997B-B979-4965-AA84-72740EE9AE4D}" dt="2025-03-19T14:18:02.085" v="2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Lukáš  Jankovič" userId="397d1488-d21a-4189-8f28-73cd76dd24c3" providerId="ADAL" clId="{02360C3C-2A11-48FB-8D6F-14D0341E64EE}"/>
    <pc:docChg chg="custSel addSld delSld modSld sldOrd">
      <pc:chgData name="Lukáš  Jankovič" userId="397d1488-d21a-4189-8f28-73cd76dd24c3" providerId="ADAL" clId="{02360C3C-2A11-48FB-8D6F-14D0341E64EE}" dt="2022-12-08T13:29:24.104" v="2000"/>
      <pc:docMkLst>
        <pc:docMk/>
      </pc:docMkLst>
      <pc:sldChg chg="delSp modSp mod">
        <pc:chgData name="Lukáš  Jankovič" userId="397d1488-d21a-4189-8f28-73cd76dd24c3" providerId="ADAL" clId="{02360C3C-2A11-48FB-8D6F-14D0341E64EE}" dt="2022-12-08T10:09:16.807" v="1918" actId="20577"/>
        <pc:sldMkLst>
          <pc:docMk/>
          <pc:sldMk cId="0" sldId="256"/>
        </pc:sldMkLst>
      </pc:sldChg>
      <pc:sldChg chg="addSp delSp modSp mod">
        <pc:chgData name="Lukáš  Jankovič" userId="397d1488-d21a-4189-8f28-73cd76dd24c3" providerId="ADAL" clId="{02360C3C-2A11-48FB-8D6F-14D0341E64EE}" dt="2022-12-08T10:11:10.024" v="1974" actId="20577"/>
        <pc:sldMkLst>
          <pc:docMk/>
          <pc:sldMk cId="0" sldId="257"/>
        </pc:sldMkLst>
      </pc:sldChg>
      <pc:sldChg chg="addSp delSp modSp mod">
        <pc:chgData name="Lukáš  Jankovič" userId="397d1488-d21a-4189-8f28-73cd76dd24c3" providerId="ADAL" clId="{02360C3C-2A11-48FB-8D6F-14D0341E64EE}" dt="2022-12-06T12:33:31.822" v="360" actId="1076"/>
        <pc:sldMkLst>
          <pc:docMk/>
          <pc:sldMk cId="178043490" sldId="293"/>
        </pc:sldMkLst>
      </pc:sldChg>
      <pc:sldChg chg="addSp delSp modSp mod">
        <pc:chgData name="Lukáš  Jankovič" userId="397d1488-d21a-4189-8f28-73cd76dd24c3" providerId="ADAL" clId="{02360C3C-2A11-48FB-8D6F-14D0341E64EE}" dt="2022-12-06T14:28:59.545" v="1689" actId="1076"/>
        <pc:sldMkLst>
          <pc:docMk/>
          <pc:sldMk cId="3006304084" sldId="294"/>
        </pc:sldMkLst>
      </pc:sldChg>
      <pc:sldChg chg="addSp delSp modSp mod">
        <pc:chgData name="Lukáš  Jankovič" userId="397d1488-d21a-4189-8f28-73cd76dd24c3" providerId="ADAL" clId="{02360C3C-2A11-48FB-8D6F-14D0341E64EE}" dt="2022-12-06T12:44:53.902" v="779" actId="20577"/>
        <pc:sldMkLst>
          <pc:docMk/>
          <pc:sldMk cId="1955977863" sldId="295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2249201411" sldId="296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2159701016" sldId="297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1972435233" sldId="298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1300156157" sldId="299"/>
        </pc:sldMkLst>
      </pc:sldChg>
      <pc:sldChg chg="delSp modSp mod">
        <pc:chgData name="Lukáš  Jankovič" userId="397d1488-d21a-4189-8f28-73cd76dd24c3" providerId="ADAL" clId="{02360C3C-2A11-48FB-8D6F-14D0341E64EE}" dt="2022-12-06T12:49:19.361" v="1104" actId="478"/>
        <pc:sldMkLst>
          <pc:docMk/>
          <pc:sldMk cId="2814760506" sldId="300"/>
        </pc:sldMkLst>
      </pc:sldChg>
      <pc:sldChg chg="modSp add mod ord">
        <pc:chgData name="Lukáš  Jankovič" userId="397d1488-d21a-4189-8f28-73cd76dd24c3" providerId="ADAL" clId="{02360C3C-2A11-48FB-8D6F-14D0341E64EE}" dt="2022-12-07T13:52:24.421" v="1799" actId="113"/>
        <pc:sldMkLst>
          <pc:docMk/>
          <pc:sldMk cId="3821491013" sldId="301"/>
        </pc:sldMkLst>
      </pc:sldChg>
      <pc:sldChg chg="addSp delSp modSp add mod ord setBg">
        <pc:chgData name="Lukáš  Jankovič" userId="397d1488-d21a-4189-8f28-73cd76dd24c3" providerId="ADAL" clId="{02360C3C-2A11-48FB-8D6F-14D0341E64EE}" dt="2022-12-08T13:29:24.104" v="2000"/>
        <pc:sldMkLst>
          <pc:docMk/>
          <pc:sldMk cId="3504447408" sldId="302"/>
        </pc:sldMkLst>
      </pc:sldChg>
      <pc:sldChg chg="addSp delSp modSp add mod ord setBg">
        <pc:chgData name="Lukáš  Jankovič" userId="397d1488-d21a-4189-8f28-73cd76dd24c3" providerId="ADAL" clId="{02360C3C-2A11-48FB-8D6F-14D0341E64EE}" dt="2022-12-07T14:05:24.810" v="1913"/>
        <pc:sldMkLst>
          <pc:docMk/>
          <pc:sldMk cId="3889588911" sldId="303"/>
        </pc:sldMkLst>
      </pc:sldChg>
      <pc:sldChg chg="delSp modSp add mod ord setBg">
        <pc:chgData name="Lukáš  Jankovič" userId="397d1488-d21a-4189-8f28-73cd76dd24c3" providerId="ADAL" clId="{02360C3C-2A11-48FB-8D6F-14D0341E64EE}" dt="2022-12-08T10:12:49.671" v="1998" actId="20577"/>
        <pc:sldMkLst>
          <pc:docMk/>
          <pc:sldMk cId="3717986905" sldId="304"/>
        </pc:sldMkLst>
      </pc:sldChg>
    </pc:docChg>
  </pc:docChgLst>
  <pc:docChgLst>
    <pc:chgData name="Lukáš  Jankovič" userId="397d1488-d21a-4189-8f28-73cd76dd24c3" providerId="ADAL" clId="{25475560-CCD2-4DF3-9E1F-37462C9B1406}"/>
    <pc:docChg chg="undo custSel addSld delSld modSld sldOrd">
      <pc:chgData name="Lukáš  Jankovič" userId="397d1488-d21a-4189-8f28-73cd76dd24c3" providerId="ADAL" clId="{25475560-CCD2-4DF3-9E1F-37462C9B1406}" dt="2023-06-19T11:02:47.928" v="2862" actId="207"/>
      <pc:docMkLst>
        <pc:docMk/>
      </pc:docMkLst>
      <pc:sldChg chg="modSp mod">
        <pc:chgData name="Lukáš  Jankovič" userId="397d1488-d21a-4189-8f28-73cd76dd24c3" providerId="ADAL" clId="{25475560-CCD2-4DF3-9E1F-37462C9B1406}" dt="2023-06-19T10:57:07.196" v="2817" actId="20577"/>
        <pc:sldMkLst>
          <pc:docMk/>
          <pc:sldMk cId="0" sldId="256"/>
        </pc:sldMkLst>
      </pc:sldChg>
      <pc:sldChg chg="modSp mod ord modNotesTx">
        <pc:chgData name="Lukáš  Jankovič" userId="397d1488-d21a-4189-8f28-73cd76dd24c3" providerId="ADAL" clId="{25475560-CCD2-4DF3-9E1F-37462C9B1406}" dt="2023-06-19T11:02:47.928" v="2862" actId="207"/>
        <pc:sldMkLst>
          <pc:docMk/>
          <pc:sldMk cId="0" sldId="257"/>
        </pc:sldMkLst>
      </pc:sldChg>
      <pc:sldChg chg="delSp modSp mod modNotesTx">
        <pc:chgData name="Lukáš  Jankovič" userId="397d1488-d21a-4189-8f28-73cd76dd24c3" providerId="ADAL" clId="{25475560-CCD2-4DF3-9E1F-37462C9B1406}" dt="2023-06-16T15:00:21.545" v="1136" actId="20577"/>
        <pc:sldMkLst>
          <pc:docMk/>
          <pc:sldMk cId="3185171087" sldId="301"/>
        </pc:sldMkLst>
      </pc:sldChg>
      <pc:sldChg chg="addSp delSp modSp add mod setBg modNotesTx">
        <pc:chgData name="Lukáš  Jankovič" userId="397d1488-d21a-4189-8f28-73cd76dd24c3" providerId="ADAL" clId="{25475560-CCD2-4DF3-9E1F-37462C9B1406}" dt="2023-06-16T15:00:30.908" v="1138" actId="6549"/>
        <pc:sldMkLst>
          <pc:docMk/>
          <pc:sldMk cId="4006234724" sldId="302"/>
        </pc:sldMkLst>
      </pc:sldChg>
      <pc:sldChg chg="addSp modSp add mod modNotesTx">
        <pc:chgData name="Lukáš  Jankovič" userId="397d1488-d21a-4189-8f28-73cd76dd24c3" providerId="ADAL" clId="{25475560-CCD2-4DF3-9E1F-37462C9B1406}" dt="2023-06-19T08:01:16.831" v="2236" actId="20577"/>
        <pc:sldMkLst>
          <pc:docMk/>
          <pc:sldMk cId="4043771798" sldId="303"/>
        </pc:sldMkLst>
      </pc:sldChg>
      <pc:sldChg chg="addSp delSp modSp add mod modNotesTx">
        <pc:chgData name="Lukáš  Jankovič" userId="397d1488-d21a-4189-8f28-73cd76dd24c3" providerId="ADAL" clId="{25475560-CCD2-4DF3-9E1F-37462C9B1406}" dt="2023-06-19T08:04:53.580" v="2445" actId="20577"/>
        <pc:sldMkLst>
          <pc:docMk/>
          <pc:sldMk cId="3188000626" sldId="304"/>
        </pc:sldMkLst>
      </pc:sldChg>
      <pc:sldChg chg="addSp delSp modSp add mod modNotesTx">
        <pc:chgData name="Lukáš  Jankovič" userId="397d1488-d21a-4189-8f28-73cd76dd24c3" providerId="ADAL" clId="{25475560-CCD2-4DF3-9E1F-37462C9B1406}" dt="2023-06-19T08:23:45.640" v="2461" actId="20577"/>
        <pc:sldMkLst>
          <pc:docMk/>
          <pc:sldMk cId="3790314480" sldId="305"/>
        </pc:sldMkLst>
      </pc:sldChg>
      <pc:sldChg chg="addSp delSp modSp add mod modNotesTx">
        <pc:chgData name="Lukáš  Jankovič" userId="397d1488-d21a-4189-8f28-73cd76dd24c3" providerId="ADAL" clId="{25475560-CCD2-4DF3-9E1F-37462C9B1406}" dt="2023-06-19T08:24:04.702" v="2467" actId="20577"/>
        <pc:sldMkLst>
          <pc:docMk/>
          <pc:sldMk cId="3352973464" sldId="306"/>
        </pc:sldMkLst>
      </pc:sldChg>
      <pc:sldChg chg="addSp delSp modSp add mod modNotesTx">
        <pc:chgData name="Lukáš  Jankovič" userId="397d1488-d21a-4189-8f28-73cd76dd24c3" providerId="ADAL" clId="{25475560-CCD2-4DF3-9E1F-37462C9B1406}" dt="2023-06-19T08:24:01.269" v="2466" actId="20577"/>
        <pc:sldMkLst>
          <pc:docMk/>
          <pc:sldMk cId="504802181" sldId="307"/>
        </pc:sldMkLst>
      </pc:sldChg>
      <pc:sldChg chg="addSp delSp modSp add mod modNotesTx">
        <pc:chgData name="Lukáš  Jankovič" userId="397d1488-d21a-4189-8f28-73cd76dd24c3" providerId="ADAL" clId="{25475560-CCD2-4DF3-9E1F-37462C9B1406}" dt="2023-06-19T08:23:57.664" v="2465" actId="20577"/>
        <pc:sldMkLst>
          <pc:docMk/>
          <pc:sldMk cId="1752742086" sldId="308"/>
        </pc:sldMkLst>
      </pc:sldChg>
      <pc:sldChg chg="addSp delSp modSp add mod">
        <pc:chgData name="Lukáš  Jankovič" userId="397d1488-d21a-4189-8f28-73cd76dd24c3" providerId="ADAL" clId="{25475560-CCD2-4DF3-9E1F-37462C9B1406}" dt="2023-06-19T05:58:02.877" v="1275" actId="20577"/>
        <pc:sldMkLst>
          <pc:docMk/>
          <pc:sldMk cId="3662789076" sldId="309"/>
        </pc:sldMkLst>
      </pc:sldChg>
      <pc:sldChg chg="modSp add mod setBg">
        <pc:chgData name="Lukáš  Jankovič" userId="397d1488-d21a-4189-8f28-73cd76dd24c3" providerId="ADAL" clId="{25475560-CCD2-4DF3-9E1F-37462C9B1406}" dt="2023-06-19T06:02:02.121" v="1746" actId="20577"/>
        <pc:sldMkLst>
          <pc:docMk/>
          <pc:sldMk cId="4126753748" sldId="310"/>
        </pc:sldMkLst>
      </pc:sldChg>
      <pc:sldChg chg="modSp add mod">
        <pc:chgData name="Lukáš  Jankovič" userId="397d1488-d21a-4189-8f28-73cd76dd24c3" providerId="ADAL" clId="{25475560-CCD2-4DF3-9E1F-37462C9B1406}" dt="2023-06-19T06:02:07.906" v="1748" actId="5793"/>
        <pc:sldMkLst>
          <pc:docMk/>
          <pc:sldMk cId="2795330657" sldId="311"/>
        </pc:sldMkLst>
      </pc:sldChg>
      <pc:sldChg chg="addSp modSp add mod">
        <pc:chgData name="Lukáš  Jankovič" userId="397d1488-d21a-4189-8f28-73cd76dd24c3" providerId="ADAL" clId="{25475560-CCD2-4DF3-9E1F-37462C9B1406}" dt="2023-06-19T08:25:57.470" v="2563" actId="948"/>
        <pc:sldMkLst>
          <pc:docMk/>
          <pc:sldMk cId="2137723139" sldId="312"/>
        </pc:sldMkLst>
      </pc:sldChg>
      <pc:sldChg chg="modSp add mod ord">
        <pc:chgData name="Lukáš  Jankovič" userId="397d1488-d21a-4189-8f28-73cd76dd24c3" providerId="ADAL" clId="{25475560-CCD2-4DF3-9E1F-37462C9B1406}" dt="2023-06-19T08:25:09.080" v="2537" actId="20577"/>
        <pc:sldMkLst>
          <pc:docMk/>
          <pc:sldMk cId="3046384886" sldId="313"/>
        </pc:sldMkLst>
      </pc:sldChg>
      <pc:sldChg chg="addSp delSp modSp add mod">
        <pc:chgData name="Lukáš  Jankovič" userId="397d1488-d21a-4189-8f28-73cd76dd24c3" providerId="ADAL" clId="{25475560-CCD2-4DF3-9E1F-37462C9B1406}" dt="2023-06-19T10:00:37.067" v="2756" actId="20577"/>
        <pc:sldMkLst>
          <pc:docMk/>
          <pc:sldMk cId="4127446653" sldId="314"/>
        </pc:sldMkLst>
      </pc:sldChg>
      <pc:sldChg chg="add del">
        <pc:chgData name="Lukáš  Jankovič" userId="397d1488-d21a-4189-8f28-73cd76dd24c3" providerId="ADAL" clId="{25475560-CCD2-4DF3-9E1F-37462C9B1406}" dt="2023-06-19T07:36:23.962" v="2193" actId="47"/>
        <pc:sldMkLst>
          <pc:docMk/>
          <pc:sldMk cId="395481160" sldId="315"/>
        </pc:sldMkLst>
      </pc:sldChg>
    </pc:docChg>
  </pc:docChgLst>
  <pc:docChgLst>
    <pc:chgData name="Lukáš  Jankovič" userId="397d1488-d21a-4189-8f28-73cd76dd24c3" providerId="ADAL" clId="{BE1708C2-9019-456E-B087-59A3A3912631}"/>
    <pc:docChg chg="undo custSel addSld delSld modSld sldOrd">
      <pc:chgData name="Lukáš  Jankovič" userId="397d1488-d21a-4189-8f28-73cd76dd24c3" providerId="ADAL" clId="{BE1708C2-9019-456E-B087-59A3A3912631}" dt="2025-06-19T09:45:29.861" v="3180" actId="20577"/>
      <pc:docMkLst>
        <pc:docMk/>
      </pc:docMkLst>
      <pc:sldChg chg="del">
        <pc:chgData name="Lukáš  Jankovič" userId="397d1488-d21a-4189-8f28-73cd76dd24c3" providerId="ADAL" clId="{BE1708C2-9019-456E-B087-59A3A3912631}" dt="2025-06-13T13:50:18.990" v="580" actId="47"/>
        <pc:sldMkLst>
          <pc:docMk/>
          <pc:sldMk cId="3185171087" sldId="301"/>
        </pc:sldMkLst>
      </pc:sldChg>
      <pc:sldChg chg="addSp delSp modSp mod modNotesTx">
        <pc:chgData name="Lukáš  Jankovič" userId="397d1488-d21a-4189-8f28-73cd76dd24c3" providerId="ADAL" clId="{BE1708C2-9019-456E-B087-59A3A3912631}" dt="2025-06-10T09:47:59.715" v="500" actId="20577"/>
        <pc:sldMkLst>
          <pc:docMk/>
          <pc:sldMk cId="4197846374" sldId="313"/>
        </pc:sldMkLst>
        <pc:spChg chg="mod">
          <ac:chgData name="Lukáš  Jankovič" userId="397d1488-d21a-4189-8f28-73cd76dd24c3" providerId="ADAL" clId="{BE1708C2-9019-456E-B087-59A3A3912631}" dt="2025-06-09T19:00:07.460" v="496" actId="207"/>
          <ac:spMkLst>
            <pc:docMk/>
            <pc:sldMk cId="4197846374" sldId="313"/>
            <ac:spMk id="3" creationId="{7CAABE12-5CD1-98C7-224E-54D816DF9ECD}"/>
          </ac:spMkLst>
        </pc:spChg>
        <pc:picChg chg="add mod">
          <ac:chgData name="Lukáš  Jankovič" userId="397d1488-d21a-4189-8f28-73cd76dd24c3" providerId="ADAL" clId="{BE1708C2-9019-456E-B087-59A3A3912631}" dt="2025-06-09T18:56:49.758" v="467" actId="1076"/>
          <ac:picMkLst>
            <pc:docMk/>
            <pc:sldMk cId="4197846374" sldId="313"/>
            <ac:picMk id="1026" creationId="{F4B2B8FB-411A-6613-9401-7ED770EA3344}"/>
          </ac:picMkLst>
        </pc:picChg>
      </pc:sldChg>
      <pc:sldChg chg="addSp delSp modSp mod">
        <pc:chgData name="Lukáš  Jankovič" userId="397d1488-d21a-4189-8f28-73cd76dd24c3" providerId="ADAL" clId="{BE1708C2-9019-456E-B087-59A3A3912631}" dt="2025-06-18T18:36:27.349" v="3122" actId="1035"/>
        <pc:sldMkLst>
          <pc:docMk/>
          <pc:sldMk cId="2257062796" sldId="315"/>
        </pc:sldMkLst>
        <pc:spChg chg="mod">
          <ac:chgData name="Lukáš  Jankovič" userId="397d1488-d21a-4189-8f28-73cd76dd24c3" providerId="ADAL" clId="{BE1708C2-9019-456E-B087-59A3A3912631}" dt="2025-06-18T18:36:27.349" v="3122" actId="1035"/>
          <ac:spMkLst>
            <pc:docMk/>
            <pc:sldMk cId="2257062796" sldId="315"/>
            <ac:spMk id="3" creationId="{7FD0E156-FA36-4D79-E8CE-E802BDC1BE6B}"/>
          </ac:spMkLst>
        </pc:spChg>
        <pc:spChg chg="mod">
          <ac:chgData name="Lukáš  Jankovič" userId="397d1488-d21a-4189-8f28-73cd76dd24c3" providerId="ADAL" clId="{BE1708C2-9019-456E-B087-59A3A3912631}" dt="2025-06-13T13:55:20.081" v="765" actId="20577"/>
          <ac:spMkLst>
            <pc:docMk/>
            <pc:sldMk cId="2257062796" sldId="315"/>
            <ac:spMk id="5" creationId="{58EEA254-860F-1576-17BF-71DE141BF9D9}"/>
          </ac:spMkLst>
        </pc:spChg>
        <pc:spChg chg="add mod">
          <ac:chgData name="Lukáš  Jankovič" userId="397d1488-d21a-4189-8f28-73cd76dd24c3" providerId="ADAL" clId="{BE1708C2-9019-456E-B087-59A3A3912631}" dt="2025-06-16T13:05:21.635" v="848" actId="404"/>
          <ac:spMkLst>
            <pc:docMk/>
            <pc:sldMk cId="2257062796" sldId="315"/>
            <ac:spMk id="7" creationId="{BC26389D-F4A0-A50D-D66E-749185327882}"/>
          </ac:spMkLst>
        </pc:spChg>
        <pc:picChg chg="add mod modCrop">
          <ac:chgData name="Lukáš  Jankovič" userId="397d1488-d21a-4189-8f28-73cd76dd24c3" providerId="ADAL" clId="{BE1708C2-9019-456E-B087-59A3A3912631}" dt="2025-06-16T13:04:37.610" v="822" actId="1076"/>
          <ac:picMkLst>
            <pc:docMk/>
            <pc:sldMk cId="2257062796" sldId="315"/>
            <ac:picMk id="6" creationId="{C689D683-8181-763A-A1D4-A350AB0CAA88}"/>
          </ac:picMkLst>
        </pc:picChg>
      </pc:sldChg>
      <pc:sldChg chg="del ord">
        <pc:chgData name="Lukáš  Jankovič" userId="397d1488-d21a-4189-8f28-73cd76dd24c3" providerId="ADAL" clId="{BE1708C2-9019-456E-B087-59A3A3912631}" dt="2025-06-10T09:50:46.326" v="501" actId="47"/>
        <pc:sldMkLst>
          <pc:docMk/>
          <pc:sldMk cId="1671051477" sldId="316"/>
        </pc:sldMkLst>
      </pc:sldChg>
      <pc:sldChg chg="addSp delSp modSp mod ord">
        <pc:chgData name="Lukáš  Jankovič" userId="397d1488-d21a-4189-8f28-73cd76dd24c3" providerId="ADAL" clId="{BE1708C2-9019-456E-B087-59A3A3912631}" dt="2025-06-12T13:06:35.274" v="579" actId="1036"/>
        <pc:sldMkLst>
          <pc:docMk/>
          <pc:sldMk cId="3957985296" sldId="317"/>
        </pc:sldMkLst>
        <pc:spChg chg="add mod">
          <ac:chgData name="Lukáš  Jankovič" userId="397d1488-d21a-4189-8f28-73cd76dd24c3" providerId="ADAL" clId="{BE1708C2-9019-456E-B087-59A3A3912631}" dt="2025-06-12T13:06:27.335" v="568" actId="20577"/>
          <ac:spMkLst>
            <pc:docMk/>
            <pc:sldMk cId="3957985296" sldId="317"/>
            <ac:spMk id="4" creationId="{D30D907E-B976-4C9C-4AAC-EAC7F65AEB13}"/>
          </ac:spMkLst>
        </pc:spChg>
        <pc:picChg chg="add mod">
          <ac:chgData name="Lukáš  Jankovič" userId="397d1488-d21a-4189-8f28-73cd76dd24c3" providerId="ADAL" clId="{BE1708C2-9019-456E-B087-59A3A3912631}" dt="2025-06-12T13:06:35.274" v="579" actId="1036"/>
          <ac:picMkLst>
            <pc:docMk/>
            <pc:sldMk cId="3957985296" sldId="317"/>
            <ac:picMk id="7" creationId="{43BBEFC5-1AB8-9379-680F-91BF2A6051BE}"/>
          </ac:picMkLst>
        </pc:picChg>
      </pc:sldChg>
      <pc:sldChg chg="addSp delSp modSp add mod">
        <pc:chgData name="Lukáš  Jankovič" userId="397d1488-d21a-4189-8f28-73cd76dd24c3" providerId="ADAL" clId="{BE1708C2-9019-456E-B087-59A3A3912631}" dt="2025-06-18T12:14:28.660" v="2998" actId="113"/>
        <pc:sldMkLst>
          <pc:docMk/>
          <pc:sldMk cId="4248355304" sldId="318"/>
        </pc:sldMkLst>
        <pc:spChg chg="mod">
          <ac:chgData name="Lukáš  Jankovič" userId="397d1488-d21a-4189-8f28-73cd76dd24c3" providerId="ADAL" clId="{BE1708C2-9019-456E-B087-59A3A3912631}" dt="2025-06-16T13:08:51.781" v="904" actId="1076"/>
          <ac:spMkLst>
            <pc:docMk/>
            <pc:sldMk cId="4248355304" sldId="318"/>
            <ac:spMk id="3" creationId="{A2337DA0-6836-E1E5-07CB-98CA8E6AD116}"/>
          </ac:spMkLst>
        </pc:spChg>
        <pc:spChg chg="mod">
          <ac:chgData name="Lukáš  Jankovič" userId="397d1488-d21a-4189-8f28-73cd76dd24c3" providerId="ADAL" clId="{BE1708C2-9019-456E-B087-59A3A3912631}" dt="2025-06-13T13:55:24.422" v="766" actId="20577"/>
          <ac:spMkLst>
            <pc:docMk/>
            <pc:sldMk cId="4248355304" sldId="318"/>
            <ac:spMk id="5" creationId="{357F8E25-E1AC-6190-A7A8-8C1D641991D6}"/>
          </ac:spMkLst>
        </pc:spChg>
        <pc:spChg chg="add mod">
          <ac:chgData name="Lukáš  Jankovič" userId="397d1488-d21a-4189-8f28-73cd76dd24c3" providerId="ADAL" clId="{BE1708C2-9019-456E-B087-59A3A3912631}" dt="2025-06-18T12:14:28.660" v="2998" actId="113"/>
          <ac:spMkLst>
            <pc:docMk/>
            <pc:sldMk cId="4248355304" sldId="318"/>
            <ac:spMk id="8" creationId="{7BB16177-6717-D9C8-FF82-7EC45D25C344}"/>
          </ac:spMkLst>
        </pc:spChg>
        <pc:graphicFrameChg chg="add mod">
          <ac:chgData name="Lukáš  Jankovič" userId="397d1488-d21a-4189-8f28-73cd76dd24c3" providerId="ADAL" clId="{BE1708C2-9019-456E-B087-59A3A3912631}" dt="2025-06-18T12:12:08.356" v="2902" actId="1076"/>
          <ac:graphicFrameMkLst>
            <pc:docMk/>
            <pc:sldMk cId="4248355304" sldId="318"/>
            <ac:graphicFrameMk id="2" creationId="{EF15F601-7D23-CA67-8CB9-1601AEF5FBBD}"/>
          </ac:graphicFrameMkLst>
        </pc:graphicFrameChg>
        <pc:graphicFrameChg chg="add mod">
          <ac:chgData name="Lukáš  Jankovič" userId="397d1488-d21a-4189-8f28-73cd76dd24c3" providerId="ADAL" clId="{BE1708C2-9019-456E-B087-59A3A3912631}" dt="2025-06-18T12:12:03.833" v="2901" actId="1076"/>
          <ac:graphicFrameMkLst>
            <pc:docMk/>
            <pc:sldMk cId="4248355304" sldId="318"/>
            <ac:graphicFrameMk id="4" creationId="{EEE3699D-FBAA-CACD-CF1A-34D923CBFEFC}"/>
          </ac:graphicFrameMkLst>
        </pc:graphicFrameChg>
        <pc:picChg chg="add del mod">
          <ac:chgData name="Lukáš  Jankovič" userId="397d1488-d21a-4189-8f28-73cd76dd24c3" providerId="ADAL" clId="{BE1708C2-9019-456E-B087-59A3A3912631}" dt="2025-06-18T12:13:58.445" v="2982" actId="478"/>
          <ac:picMkLst>
            <pc:docMk/>
            <pc:sldMk cId="4248355304" sldId="318"/>
            <ac:picMk id="7" creationId="{3FD7E060-BFF4-B020-CFD4-5D5BEBB3A22F}"/>
          </ac:picMkLst>
        </pc:picChg>
      </pc:sldChg>
      <pc:sldChg chg="modSp add mod">
        <pc:chgData name="Lukáš  Jankovič" userId="397d1488-d21a-4189-8f28-73cd76dd24c3" providerId="ADAL" clId="{BE1708C2-9019-456E-B087-59A3A3912631}" dt="2025-06-18T18:40:16.364" v="3123" actId="5793"/>
        <pc:sldMkLst>
          <pc:docMk/>
          <pc:sldMk cId="5883767" sldId="319"/>
        </pc:sldMkLst>
        <pc:spChg chg="mod">
          <ac:chgData name="Lukáš  Jankovič" userId="397d1488-d21a-4189-8f28-73cd76dd24c3" providerId="ADAL" clId="{BE1708C2-9019-456E-B087-59A3A3912631}" dt="2025-06-18T18:40:16.364" v="3123" actId="5793"/>
          <ac:spMkLst>
            <pc:docMk/>
            <pc:sldMk cId="5883767" sldId="319"/>
            <ac:spMk id="3" creationId="{6E53D483-0F12-009C-787A-C6538CE91610}"/>
          </ac:spMkLst>
        </pc:spChg>
      </pc:sldChg>
      <pc:sldChg chg="addSp delSp modSp add mod">
        <pc:chgData name="Lukáš  Jankovič" userId="397d1488-d21a-4189-8f28-73cd76dd24c3" providerId="ADAL" clId="{BE1708C2-9019-456E-B087-59A3A3912631}" dt="2025-06-16T14:26:08.734" v="1031" actId="1035"/>
        <pc:sldMkLst>
          <pc:docMk/>
          <pc:sldMk cId="2396852478" sldId="320"/>
        </pc:sldMkLst>
        <pc:spChg chg="mod">
          <ac:chgData name="Lukáš  Jankovič" userId="397d1488-d21a-4189-8f28-73cd76dd24c3" providerId="ADAL" clId="{BE1708C2-9019-456E-B087-59A3A3912631}" dt="2025-06-16T14:26:08.734" v="1031" actId="1035"/>
          <ac:spMkLst>
            <pc:docMk/>
            <pc:sldMk cId="2396852478" sldId="320"/>
            <ac:spMk id="3" creationId="{E23F522D-54FB-F64F-412D-77583E94BAB8}"/>
          </ac:spMkLst>
        </pc:spChg>
        <pc:picChg chg="add mod">
          <ac:chgData name="Lukáš  Jankovič" userId="397d1488-d21a-4189-8f28-73cd76dd24c3" providerId="ADAL" clId="{BE1708C2-9019-456E-B087-59A3A3912631}" dt="2025-06-16T13:14:08.423" v="1020" actId="1038"/>
          <ac:picMkLst>
            <pc:docMk/>
            <pc:sldMk cId="2396852478" sldId="320"/>
            <ac:picMk id="6" creationId="{483D7760-18FD-DE0B-DBD3-17B2EE4BE4CA}"/>
          </ac:picMkLst>
        </pc:picChg>
        <pc:picChg chg="add mod">
          <ac:chgData name="Lukáš  Jankovič" userId="397d1488-d21a-4189-8f28-73cd76dd24c3" providerId="ADAL" clId="{BE1708C2-9019-456E-B087-59A3A3912631}" dt="2025-06-16T13:14:08.423" v="1020" actId="1038"/>
          <ac:picMkLst>
            <pc:docMk/>
            <pc:sldMk cId="2396852478" sldId="320"/>
            <ac:picMk id="7" creationId="{12B529A7-DC01-F979-CCC0-4FE48E1001F8}"/>
          </ac:picMkLst>
        </pc:picChg>
        <pc:picChg chg="add mod">
          <ac:chgData name="Lukáš  Jankovič" userId="397d1488-d21a-4189-8f28-73cd76dd24c3" providerId="ADAL" clId="{BE1708C2-9019-456E-B087-59A3A3912631}" dt="2025-06-16T13:14:14.744" v="1028" actId="1037"/>
          <ac:picMkLst>
            <pc:docMk/>
            <pc:sldMk cId="2396852478" sldId="320"/>
            <ac:picMk id="2050" creationId="{E29AB869-D998-A76C-887A-3C7F0CB44BE5}"/>
          </ac:picMkLst>
        </pc:picChg>
        <pc:picChg chg="add mod">
          <ac:chgData name="Lukáš  Jankovič" userId="397d1488-d21a-4189-8f28-73cd76dd24c3" providerId="ADAL" clId="{BE1708C2-9019-456E-B087-59A3A3912631}" dt="2025-06-16T13:14:14.744" v="1028" actId="1037"/>
          <ac:picMkLst>
            <pc:docMk/>
            <pc:sldMk cId="2396852478" sldId="320"/>
            <ac:picMk id="2052" creationId="{9F7E16BE-279C-77AC-DDA8-12F99BF6E1B9}"/>
          </ac:picMkLst>
        </pc:picChg>
      </pc:sldChg>
      <pc:sldChg chg="addSp delSp modSp add mod">
        <pc:chgData name="Lukáš  Jankovič" userId="397d1488-d21a-4189-8f28-73cd76dd24c3" providerId="ADAL" clId="{BE1708C2-9019-456E-B087-59A3A3912631}" dt="2025-06-19T09:45:29.861" v="3180" actId="20577"/>
        <pc:sldMkLst>
          <pc:docMk/>
          <pc:sldMk cId="3368179771" sldId="321"/>
        </pc:sldMkLst>
        <pc:spChg chg="mod">
          <ac:chgData name="Lukáš  Jankovič" userId="397d1488-d21a-4189-8f28-73cd76dd24c3" providerId="ADAL" clId="{BE1708C2-9019-456E-B087-59A3A3912631}" dt="2025-06-16T14:27:38.475" v="1043" actId="20577"/>
          <ac:spMkLst>
            <pc:docMk/>
            <pc:sldMk cId="3368179771" sldId="321"/>
            <ac:spMk id="3" creationId="{5DC60A5D-A4E4-19AD-8AEC-93536D905A39}"/>
          </ac:spMkLst>
        </pc:spChg>
        <pc:spChg chg="add mod">
          <ac:chgData name="Lukáš  Jankovič" userId="397d1488-d21a-4189-8f28-73cd76dd24c3" providerId="ADAL" clId="{BE1708C2-9019-456E-B087-59A3A3912631}" dt="2025-06-17T11:11:18.901" v="1127" actId="207"/>
          <ac:spMkLst>
            <pc:docMk/>
            <pc:sldMk cId="3368179771" sldId="321"/>
            <ac:spMk id="6" creationId="{77504EF2-3CE5-5334-50C6-875F4765D83C}"/>
          </ac:spMkLst>
        </pc:spChg>
        <pc:spChg chg="add mod">
          <ac:chgData name="Lukáš  Jankovič" userId="397d1488-d21a-4189-8f28-73cd76dd24c3" providerId="ADAL" clId="{BE1708C2-9019-456E-B087-59A3A3912631}" dt="2025-06-17T11:09:21.620" v="1063"/>
          <ac:spMkLst>
            <pc:docMk/>
            <pc:sldMk cId="3368179771" sldId="321"/>
            <ac:spMk id="7" creationId="{8516DE76-0D1D-8AEB-E92F-21A3D5CAC58E}"/>
          </ac:spMkLst>
        </pc:spChg>
        <pc:spChg chg="add mod">
          <ac:chgData name="Lukáš  Jankovič" userId="397d1488-d21a-4189-8f28-73cd76dd24c3" providerId="ADAL" clId="{BE1708C2-9019-456E-B087-59A3A3912631}" dt="2025-06-19T09:25:07.125" v="3162" actId="20577"/>
          <ac:spMkLst>
            <pc:docMk/>
            <pc:sldMk cId="3368179771" sldId="321"/>
            <ac:spMk id="8" creationId="{B2BD1716-75E1-1CA7-57E3-E4E1EC52E61F}"/>
          </ac:spMkLst>
        </pc:spChg>
        <pc:spChg chg="add mod">
          <ac:chgData name="Lukáš  Jankovič" userId="397d1488-d21a-4189-8f28-73cd76dd24c3" providerId="ADAL" clId="{BE1708C2-9019-456E-B087-59A3A3912631}" dt="2025-06-19T08:49:31.983" v="3127" actId="20577"/>
          <ac:spMkLst>
            <pc:docMk/>
            <pc:sldMk cId="3368179771" sldId="321"/>
            <ac:spMk id="9" creationId="{1DEE7BFC-6F16-69AC-F0D4-BC539F216FBE}"/>
          </ac:spMkLst>
        </pc:spChg>
        <pc:spChg chg="add mod">
          <ac:chgData name="Lukáš  Jankovič" userId="397d1488-d21a-4189-8f28-73cd76dd24c3" providerId="ADAL" clId="{BE1708C2-9019-456E-B087-59A3A3912631}" dt="2025-06-19T09:45:29.861" v="3180" actId="20577"/>
          <ac:spMkLst>
            <pc:docMk/>
            <pc:sldMk cId="3368179771" sldId="321"/>
            <ac:spMk id="10" creationId="{5F3D95E0-BBB3-6CE5-8276-40FBF618AC4E}"/>
          </ac:spMkLst>
        </pc:spChg>
        <pc:spChg chg="add mod">
          <ac:chgData name="Lukáš  Jankovič" userId="397d1488-d21a-4189-8f28-73cd76dd24c3" providerId="ADAL" clId="{BE1708C2-9019-456E-B087-59A3A3912631}" dt="2025-06-17T11:18:18.190" v="1345" actId="1038"/>
          <ac:spMkLst>
            <pc:docMk/>
            <pc:sldMk cId="3368179771" sldId="321"/>
            <ac:spMk id="11" creationId="{AF92D803-63DD-FDC9-C163-6098B8B619F6}"/>
          </ac:spMkLst>
        </pc:spChg>
        <pc:spChg chg="add mod">
          <ac:chgData name="Lukáš  Jankovič" userId="397d1488-d21a-4189-8f28-73cd76dd24c3" providerId="ADAL" clId="{BE1708C2-9019-456E-B087-59A3A3912631}" dt="2025-06-17T11:18:18.190" v="1345" actId="1038"/>
          <ac:spMkLst>
            <pc:docMk/>
            <pc:sldMk cId="3368179771" sldId="321"/>
            <ac:spMk id="12" creationId="{305A2013-2FD2-CE9E-7C2E-704C22540F59}"/>
          </ac:spMkLst>
        </pc:spChg>
        <pc:spChg chg="add mod">
          <ac:chgData name="Lukáš  Jankovič" userId="397d1488-d21a-4189-8f28-73cd76dd24c3" providerId="ADAL" clId="{BE1708C2-9019-456E-B087-59A3A3912631}" dt="2025-06-19T08:54:11.314" v="3157" actId="20577"/>
          <ac:spMkLst>
            <pc:docMk/>
            <pc:sldMk cId="3368179771" sldId="321"/>
            <ac:spMk id="13" creationId="{02F23123-FC43-C92D-102E-EE440914C4D4}"/>
          </ac:spMkLst>
        </pc:spChg>
        <pc:spChg chg="add mod">
          <ac:chgData name="Lukáš  Jankovič" userId="397d1488-d21a-4189-8f28-73cd76dd24c3" providerId="ADAL" clId="{BE1708C2-9019-456E-B087-59A3A3912631}" dt="2025-06-17T11:20:14.653" v="1395" actId="20577"/>
          <ac:spMkLst>
            <pc:docMk/>
            <pc:sldMk cId="3368179771" sldId="321"/>
            <ac:spMk id="14" creationId="{A91915BF-3808-6D14-D675-A4798B3E4CBB}"/>
          </ac:spMkLst>
        </pc:spChg>
      </pc:sldChg>
      <pc:sldChg chg="addSp delSp modSp add mod">
        <pc:chgData name="Lukáš  Jankovič" userId="397d1488-d21a-4189-8f28-73cd76dd24c3" providerId="ADAL" clId="{BE1708C2-9019-456E-B087-59A3A3912631}" dt="2025-06-18T12:42:36.683" v="3081" actId="1582"/>
        <pc:sldMkLst>
          <pc:docMk/>
          <pc:sldMk cId="2084132423" sldId="322"/>
        </pc:sldMkLst>
        <pc:spChg chg="add mod">
          <ac:chgData name="Lukáš  Jankovič" userId="397d1488-d21a-4189-8f28-73cd76dd24c3" providerId="ADAL" clId="{BE1708C2-9019-456E-B087-59A3A3912631}" dt="2025-06-17T11:31:42.264" v="1481" actId="207"/>
          <ac:spMkLst>
            <pc:docMk/>
            <pc:sldMk cId="2084132423" sldId="322"/>
            <ac:spMk id="2" creationId="{7858C8CB-488B-C76F-F0E8-F3B1FA7BDC1D}"/>
          </ac:spMkLst>
        </pc:spChg>
        <pc:spChg chg="mod">
          <ac:chgData name="Lukáš  Jankovič" userId="397d1488-d21a-4189-8f28-73cd76dd24c3" providerId="ADAL" clId="{BE1708C2-9019-456E-B087-59A3A3912631}" dt="2025-06-17T11:29:22.150" v="1411" actId="20577"/>
          <ac:spMkLst>
            <pc:docMk/>
            <pc:sldMk cId="2084132423" sldId="322"/>
            <ac:spMk id="3" creationId="{F5E0FE01-187E-722B-0C30-468F057AC691}"/>
          </ac:spMkLst>
        </pc:spChg>
        <pc:spChg chg="add del mod">
          <ac:chgData name="Lukáš  Jankovič" userId="397d1488-d21a-4189-8f28-73cd76dd24c3" providerId="ADAL" clId="{BE1708C2-9019-456E-B087-59A3A3912631}" dt="2025-06-18T12:08:37.957" v="2893" actId="478"/>
          <ac:spMkLst>
            <pc:docMk/>
            <pc:sldMk cId="2084132423" sldId="322"/>
            <ac:spMk id="4" creationId="{F93E5DD3-A3BA-9C0E-A462-DCEEB261A64C}"/>
          </ac:spMkLst>
        </pc:spChg>
        <pc:spChg chg="mod">
          <ac:chgData name="Lukáš  Jankovič" userId="397d1488-d21a-4189-8f28-73cd76dd24c3" providerId="ADAL" clId="{BE1708C2-9019-456E-B087-59A3A3912631}" dt="2025-06-17T11:31:38.257" v="1480" actId="207"/>
          <ac:spMkLst>
            <pc:docMk/>
            <pc:sldMk cId="2084132423" sldId="322"/>
            <ac:spMk id="6" creationId="{748DA175-4AE5-2C84-43E1-A9C65A12EBE7}"/>
          </ac:spMkLst>
        </pc:spChg>
        <pc:graphicFrameChg chg="add mod">
          <ac:chgData name="Lukáš  Jankovič" userId="397d1488-d21a-4189-8f28-73cd76dd24c3" providerId="ADAL" clId="{BE1708C2-9019-456E-B087-59A3A3912631}" dt="2025-06-18T12:39:46.018" v="3078" actId="14100"/>
          <ac:graphicFrameMkLst>
            <pc:docMk/>
            <pc:sldMk cId="2084132423" sldId="322"/>
            <ac:graphicFrameMk id="7" creationId="{7101A84A-23C4-4DE9-CC0C-43020CC843E6}"/>
          </ac:graphicFrameMkLst>
        </pc:graphicFrameChg>
        <pc:cxnChg chg="add mod">
          <ac:chgData name="Lukáš  Jankovič" userId="397d1488-d21a-4189-8f28-73cd76dd24c3" providerId="ADAL" clId="{BE1708C2-9019-456E-B087-59A3A3912631}" dt="2025-06-18T12:42:36.683" v="3081" actId="1582"/>
          <ac:cxnSpMkLst>
            <pc:docMk/>
            <pc:sldMk cId="2084132423" sldId="322"/>
            <ac:cxnSpMk id="9" creationId="{92EE380E-8279-E2D0-9F7A-EE7C16D0C493}"/>
          </ac:cxnSpMkLst>
        </pc:cxnChg>
      </pc:sldChg>
      <pc:sldChg chg="delSp modSp add mod">
        <pc:chgData name="Lukáš  Jankovič" userId="397d1488-d21a-4189-8f28-73cd76dd24c3" providerId="ADAL" clId="{BE1708C2-9019-456E-B087-59A3A3912631}" dt="2025-06-18T11:54:57.547" v="2647" actId="20577"/>
        <pc:sldMkLst>
          <pc:docMk/>
          <pc:sldMk cId="3631822291" sldId="323"/>
        </pc:sldMkLst>
        <pc:spChg chg="mod">
          <ac:chgData name="Lukáš  Jankovič" userId="397d1488-d21a-4189-8f28-73cd76dd24c3" providerId="ADAL" clId="{BE1708C2-9019-456E-B087-59A3A3912631}" dt="2025-06-18T11:54:57.547" v="2647" actId="20577"/>
          <ac:spMkLst>
            <pc:docMk/>
            <pc:sldMk cId="3631822291" sldId="323"/>
            <ac:spMk id="3" creationId="{AE3DADC3-2FA4-66D3-2695-0E6AA83EEAB8}"/>
          </ac:spMkLst>
        </pc:spChg>
      </pc:sldChg>
      <pc:sldChg chg="modSp add mod ord">
        <pc:chgData name="Lukáš  Jankovič" userId="397d1488-d21a-4189-8f28-73cd76dd24c3" providerId="ADAL" clId="{BE1708C2-9019-456E-B087-59A3A3912631}" dt="2025-06-18T12:02:07.271" v="2783" actId="20577"/>
        <pc:sldMkLst>
          <pc:docMk/>
          <pc:sldMk cId="3335747195" sldId="324"/>
        </pc:sldMkLst>
        <pc:spChg chg="mod">
          <ac:chgData name="Lukáš  Jankovič" userId="397d1488-d21a-4189-8f28-73cd76dd24c3" providerId="ADAL" clId="{BE1708C2-9019-456E-B087-59A3A3912631}" dt="2025-06-18T12:02:07.271" v="2783" actId="20577"/>
          <ac:spMkLst>
            <pc:docMk/>
            <pc:sldMk cId="3335747195" sldId="324"/>
            <ac:spMk id="3" creationId="{1146453A-1BEF-ACAA-1126-6EA757D23665}"/>
          </ac:spMkLst>
        </pc:spChg>
      </pc:sldChg>
    </pc:docChg>
  </pc:docChgLst>
  <pc:docChgLst>
    <pc:chgData name="Lukáš  Jankovič" userId="397d1488-d21a-4189-8f28-73cd76dd24c3" providerId="ADAL" clId="{68968A72-D0CC-4E0D-BA2B-F4F606862E4F}"/>
    <pc:docChg chg="undo custSel addSld delSld modSld sldOrd">
      <pc:chgData name="Lukáš  Jankovič" userId="397d1488-d21a-4189-8f28-73cd76dd24c3" providerId="ADAL" clId="{68968A72-D0CC-4E0D-BA2B-F4F606862E4F}" dt="2023-10-16T11:41:51.912" v="243"/>
      <pc:docMkLst>
        <pc:docMk/>
      </pc:docMkLst>
      <pc:sldChg chg="modSp mod ord">
        <pc:chgData name="Lukáš  Jankovič" userId="397d1488-d21a-4189-8f28-73cd76dd24c3" providerId="ADAL" clId="{68968A72-D0CC-4E0D-BA2B-F4F606862E4F}" dt="2023-10-16T11:41:51.912" v="243"/>
        <pc:sldMkLst>
          <pc:docMk/>
          <pc:sldMk cId="0" sldId="257"/>
        </pc:sldMkLst>
      </pc:sldChg>
      <pc:sldChg chg="addSp modSp mod">
        <pc:chgData name="Lukáš  Jankovič" userId="397d1488-d21a-4189-8f28-73cd76dd24c3" providerId="ADAL" clId="{68968A72-D0CC-4E0D-BA2B-F4F606862E4F}" dt="2023-10-05T13:42:17.503" v="208" actId="20577"/>
        <pc:sldMkLst>
          <pc:docMk/>
          <pc:sldMk cId="3185171087" sldId="301"/>
        </pc:sldMkLst>
      </pc:sldChg>
      <pc:sldChg chg="modSp mod">
        <pc:chgData name="Lukáš  Jankovič" userId="397d1488-d21a-4189-8f28-73cd76dd24c3" providerId="ADAL" clId="{68968A72-D0CC-4E0D-BA2B-F4F606862E4F}" dt="2023-10-05T13:44:32.153" v="240" actId="20577"/>
        <pc:sldMkLst>
          <pc:docMk/>
          <pc:sldMk cId="4006234724" sldId="302"/>
        </pc:sldMkLst>
      </pc:sldChg>
      <pc:sldChg chg="del">
        <pc:chgData name="Lukáš  Jankovič" userId="397d1488-d21a-4189-8f28-73cd76dd24c3" providerId="ADAL" clId="{68968A72-D0CC-4E0D-BA2B-F4F606862E4F}" dt="2023-10-05T13:34:27.529" v="116" actId="47"/>
        <pc:sldMkLst>
          <pc:docMk/>
          <pc:sldMk cId="3188000626" sldId="304"/>
        </pc:sldMkLst>
      </pc:sldChg>
      <pc:sldChg chg="add del">
        <pc:chgData name="Lukáš  Jankovič" userId="397d1488-d21a-4189-8f28-73cd76dd24c3" providerId="ADAL" clId="{68968A72-D0CC-4E0D-BA2B-F4F606862E4F}" dt="2023-10-05T13:34:39.298" v="118" actId="47"/>
        <pc:sldMkLst>
          <pc:docMk/>
          <pc:sldMk cId="3790314480" sldId="305"/>
        </pc:sldMkLst>
      </pc:sldChg>
      <pc:sldChg chg="modSp mod">
        <pc:chgData name="Lukáš  Jankovič" userId="397d1488-d21a-4189-8f28-73cd76dd24c3" providerId="ADAL" clId="{68968A72-D0CC-4E0D-BA2B-F4F606862E4F}" dt="2023-10-05T13:34:54.389" v="141" actId="20577"/>
        <pc:sldMkLst>
          <pc:docMk/>
          <pc:sldMk cId="3352973464" sldId="306"/>
        </pc:sldMkLst>
      </pc:sldChg>
      <pc:sldChg chg="del">
        <pc:chgData name="Lukáš  Jankovič" userId="397d1488-d21a-4189-8f28-73cd76dd24c3" providerId="ADAL" clId="{68968A72-D0CC-4E0D-BA2B-F4F606862E4F}" dt="2023-10-05T13:33:55.197" v="111" actId="47"/>
        <pc:sldMkLst>
          <pc:docMk/>
          <pc:sldMk cId="4126753748" sldId="310"/>
        </pc:sldMkLst>
      </pc:sldChg>
      <pc:sldChg chg="del">
        <pc:chgData name="Lukáš  Jankovič" userId="397d1488-d21a-4189-8f28-73cd76dd24c3" providerId="ADAL" clId="{68968A72-D0CC-4E0D-BA2B-F4F606862E4F}" dt="2023-10-05T13:33:59.312" v="112" actId="47"/>
        <pc:sldMkLst>
          <pc:docMk/>
          <pc:sldMk cId="2795330657" sldId="311"/>
        </pc:sldMkLst>
      </pc:sldChg>
      <pc:sldChg chg="del">
        <pc:chgData name="Lukáš  Jankovič" userId="397d1488-d21a-4189-8f28-73cd76dd24c3" providerId="ADAL" clId="{68968A72-D0CC-4E0D-BA2B-F4F606862E4F}" dt="2023-10-05T13:34:07.963" v="114" actId="47"/>
        <pc:sldMkLst>
          <pc:docMk/>
          <pc:sldMk cId="2137723139" sldId="312"/>
        </pc:sldMkLst>
      </pc:sldChg>
      <pc:sldChg chg="del">
        <pc:chgData name="Lukáš  Jankovič" userId="397d1488-d21a-4189-8f28-73cd76dd24c3" providerId="ADAL" clId="{68968A72-D0CC-4E0D-BA2B-F4F606862E4F}" dt="2023-10-05T13:34:04.610" v="113" actId="47"/>
        <pc:sldMkLst>
          <pc:docMk/>
          <pc:sldMk cId="3046384886" sldId="313"/>
        </pc:sldMkLst>
      </pc:sldChg>
      <pc:sldChg chg="del">
        <pc:chgData name="Lukáš  Jankovič" userId="397d1488-d21a-4189-8f28-73cd76dd24c3" providerId="ADAL" clId="{68968A72-D0CC-4E0D-BA2B-F4F606862E4F}" dt="2023-10-05T13:34:11.346" v="115" actId="47"/>
        <pc:sldMkLst>
          <pc:docMk/>
          <pc:sldMk cId="4127446653" sldId="314"/>
        </pc:sldMkLst>
      </pc:sldChg>
    </pc:docChg>
  </pc:docChgLst>
  <pc:docChgLst>
    <pc:chgData name="Šimoni, Markéta" userId="S::marketa.simoni@mirri.gov.sk::500cebd9-8587-47bc-949d-70d66b1a4796" providerId="AD" clId="Web-{0034EC47-2E9F-4A61-A49A-0E132A1D89A1}"/>
    <pc:docChg chg="modSld">
      <pc:chgData name="Šimoni, Markéta" userId="S::marketa.simoni@mirri.gov.sk::500cebd9-8587-47bc-949d-70d66b1a4796" providerId="AD" clId="Web-{0034EC47-2E9F-4A61-A49A-0E132A1D89A1}" dt="2022-05-30T10:03:17.783" v="0"/>
      <pc:docMkLst>
        <pc:docMk/>
      </pc:docMkLst>
      <pc:sldChg chg="modSp">
        <pc:chgData name="Šimoni, Markéta" userId="S::marketa.simoni@mirri.gov.sk::500cebd9-8587-47bc-949d-70d66b1a4796" providerId="AD" clId="Web-{0034EC47-2E9F-4A61-A49A-0E132A1D89A1}" dt="2022-05-30T10:03:17.783" v="0"/>
        <pc:sldMkLst>
          <pc:docMk/>
          <pc:sldMk cId="0" sldId="257"/>
        </pc:sldMkLst>
      </pc:sldChg>
    </pc:docChg>
  </pc:docChgLst>
  <pc:docChgLst>
    <pc:chgData name="Lukáš  Jankovič" userId="397d1488-d21a-4189-8f28-73cd76dd24c3" providerId="ADAL" clId="{E2B38741-8EE3-42D1-8357-9C9DFFBD7045}"/>
    <pc:docChg chg="custSel addSld delSld modSld">
      <pc:chgData name="Lukáš  Jankovič" userId="397d1488-d21a-4189-8f28-73cd76dd24c3" providerId="ADAL" clId="{E2B38741-8EE3-42D1-8357-9C9DFFBD7045}" dt="2023-03-15T13:54:36.464" v="1045" actId="20577"/>
      <pc:docMkLst>
        <pc:docMk/>
      </pc:docMkLst>
      <pc:sldChg chg="addSp modSp mod">
        <pc:chgData name="Lukáš  Jankovič" userId="397d1488-d21a-4189-8f28-73cd76dd24c3" providerId="ADAL" clId="{E2B38741-8EE3-42D1-8357-9C9DFFBD7045}" dt="2023-03-15T13:01:32.934" v="1016" actId="1036"/>
        <pc:sldMkLst>
          <pc:docMk/>
          <pc:sldMk cId="0" sldId="256"/>
        </pc:sldMkLst>
      </pc:sldChg>
      <pc:sldChg chg="modSp mod modNotesTx">
        <pc:chgData name="Lukáš  Jankovič" userId="397d1488-d21a-4189-8f28-73cd76dd24c3" providerId="ADAL" clId="{E2B38741-8EE3-42D1-8357-9C9DFFBD7045}" dt="2023-03-15T13:54:36.464" v="1045" actId="20577"/>
        <pc:sldMkLst>
          <pc:docMk/>
          <pc:sldMk cId="0" sldId="257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178043490" sldId="293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006304084" sldId="294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1955977863" sldId="295"/>
        </pc:sldMkLst>
      </pc:sldChg>
      <pc:sldChg chg="addSp delSp modSp add mod setBg modNotesTx">
        <pc:chgData name="Lukáš  Jankovič" userId="397d1488-d21a-4189-8f28-73cd76dd24c3" providerId="ADAL" clId="{E2B38741-8EE3-42D1-8357-9C9DFFBD7045}" dt="2023-03-15T13:17:35.088" v="1043" actId="20577"/>
        <pc:sldMkLst>
          <pc:docMk/>
          <pc:sldMk cId="3185171087" sldId="301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821491013" sldId="301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504447408" sldId="302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889588911" sldId="303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717986905" sldId="30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ithorizons-my.sharepoint.com/personal/lukas_jankovic_alvaria_sk/Documents/Dokumenty/mirri/impakt/report%202025/matomo/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hithorizons-my.sharepoint.com/personal/lukas_jankovic_alvaria_sk/Documents/Dokumenty/mirri/impakt/report%202025/matomo/s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kas\Downloads\Publika&#269;n&#233;MinimumReport&#352;t&#225;tnaSpr&#225;va%20(4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/>
              <a:t>Unikátne</a:t>
            </a:r>
            <a:r>
              <a:rPr lang="sk-SK" baseline="0"/>
              <a:t> návštevy po týždňoch</a:t>
            </a:r>
            <a:endParaRPr lang="sk-S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List1!$A$1:$A$22</c:f>
              <c:strCache>
                <c:ptCount val="22"/>
                <c:pt idx="0">
                  <c:v>december 24 / január 25</c:v>
                </c:pt>
                <c:pt idx="1">
                  <c:v>1. týždeň január 25</c:v>
                </c:pt>
                <c:pt idx="2">
                  <c:v>2. týždeň január 25</c:v>
                </c:pt>
                <c:pt idx="3">
                  <c:v>3. týždeň január 25</c:v>
                </c:pt>
                <c:pt idx="4">
                  <c:v>január / február 25</c:v>
                </c:pt>
                <c:pt idx="5">
                  <c:v>1. týždeň február 25</c:v>
                </c:pt>
                <c:pt idx="6">
                  <c:v>2. týždeň február 25</c:v>
                </c:pt>
                <c:pt idx="7">
                  <c:v>3. týždeň február 25</c:v>
                </c:pt>
                <c:pt idx="8">
                  <c:v>február / marec 25</c:v>
                </c:pt>
                <c:pt idx="9">
                  <c:v>1. týždeň marec 25</c:v>
                </c:pt>
                <c:pt idx="10">
                  <c:v>2. týždeň marec 25</c:v>
                </c:pt>
                <c:pt idx="11">
                  <c:v>3. týždeň marec 25</c:v>
                </c:pt>
                <c:pt idx="12">
                  <c:v>4. týždeň marec 25</c:v>
                </c:pt>
                <c:pt idx="13">
                  <c:v>marec/apríl 25</c:v>
                </c:pt>
                <c:pt idx="14">
                  <c:v>1. týždeň apríl 25</c:v>
                </c:pt>
                <c:pt idx="15">
                  <c:v>2. týždeň apríl 25</c:v>
                </c:pt>
                <c:pt idx="16">
                  <c:v>3. týždeň apríl 25</c:v>
                </c:pt>
                <c:pt idx="17">
                  <c:v>apríl/máj 2025</c:v>
                </c:pt>
                <c:pt idx="18">
                  <c:v>1. týždeň máj 25</c:v>
                </c:pt>
                <c:pt idx="19">
                  <c:v>2. týždeň máj 25</c:v>
                </c:pt>
                <c:pt idx="20">
                  <c:v>3. týždeň máj 25</c:v>
                </c:pt>
                <c:pt idx="21">
                  <c:v>máj/jún 2025</c:v>
                </c:pt>
              </c:strCache>
            </c:strRef>
          </c:cat>
          <c:val>
            <c:numRef>
              <c:f>List1!$B$1:$B$22</c:f>
              <c:numCache>
                <c:formatCode>General</c:formatCode>
                <c:ptCount val="22"/>
                <c:pt idx="0">
                  <c:v>696</c:v>
                </c:pt>
                <c:pt idx="1">
                  <c:v>1075</c:v>
                </c:pt>
                <c:pt idx="2">
                  <c:v>1181</c:v>
                </c:pt>
                <c:pt idx="3">
                  <c:v>1335</c:v>
                </c:pt>
                <c:pt idx="4">
                  <c:v>1399</c:v>
                </c:pt>
                <c:pt idx="5">
                  <c:v>1576</c:v>
                </c:pt>
                <c:pt idx="6">
                  <c:v>1444</c:v>
                </c:pt>
                <c:pt idx="7">
                  <c:v>1514</c:v>
                </c:pt>
                <c:pt idx="8">
                  <c:v>1622</c:v>
                </c:pt>
                <c:pt idx="9">
                  <c:v>1472</c:v>
                </c:pt>
                <c:pt idx="10">
                  <c:v>1686</c:v>
                </c:pt>
                <c:pt idx="11">
                  <c:v>1572</c:v>
                </c:pt>
                <c:pt idx="12">
                  <c:v>1638</c:v>
                </c:pt>
                <c:pt idx="13">
                  <c:v>1559</c:v>
                </c:pt>
                <c:pt idx="14">
                  <c:v>1612</c:v>
                </c:pt>
                <c:pt idx="15">
                  <c:v>1355</c:v>
                </c:pt>
                <c:pt idx="16">
                  <c:v>1282</c:v>
                </c:pt>
                <c:pt idx="17">
                  <c:v>1190</c:v>
                </c:pt>
                <c:pt idx="18">
                  <c:v>1330</c:v>
                </c:pt>
                <c:pt idx="19">
                  <c:v>1453</c:v>
                </c:pt>
                <c:pt idx="20">
                  <c:v>1428</c:v>
                </c:pt>
                <c:pt idx="21">
                  <c:v>1267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DC-4451-A9A2-17D5C4A401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0555055"/>
        <c:axId val="1910556975"/>
      </c:lineChart>
      <c:catAx>
        <c:axId val="1910555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910556975"/>
        <c:crosses val="autoZero"/>
        <c:auto val="1"/>
        <c:lblAlgn val="ctr"/>
        <c:lblOffset val="100"/>
        <c:noMultiLvlLbl val="0"/>
      </c:catAx>
      <c:valAx>
        <c:axId val="1910556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1910555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/>
              <a:t>Počet</a:t>
            </a:r>
            <a:r>
              <a:rPr lang="sk-SK" baseline="0"/>
              <a:t> stiahnutí podľa webov</a:t>
            </a:r>
            <a:endParaRPr lang="sk-S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Hárok1!$A$1:$A$16</c:f>
              <c:strCache>
                <c:ptCount val="16"/>
                <c:pt idx="0">
                  <c:v>ostatné</c:v>
                </c:pt>
                <c:pt idx="1">
                  <c:v>volby.statistics.sk</c:v>
                </c:pt>
                <c:pt idx="2">
                  <c:v>www.minedu.sk</c:v>
                </c:pt>
                <c:pt idx="3">
                  <c:v>www.posta.sk</c:v>
                </c:pt>
                <c:pt idx="4">
                  <c:v>pssr.sk</c:v>
                </c:pt>
                <c:pt idx="5">
                  <c:v>letectvo.nsat.sk</c:v>
                </c:pt>
                <c:pt idx="6">
                  <c:v>www.uvzsr.sk</c:v>
                </c:pt>
                <c:pt idx="7">
                  <c:v>www.minv.sk</c:v>
                </c:pt>
                <c:pt idx="8">
                  <c:v>www2.uskvbl.sk</c:v>
                </c:pt>
                <c:pt idx="9">
                  <c:v>www.pssr.sk</c:v>
                </c:pt>
                <c:pt idx="10">
                  <c:v>www.geoportal.sk</c:v>
                </c:pt>
                <c:pt idx="11">
                  <c:v>www.zsr.sk</c:v>
                </c:pt>
                <c:pt idx="12">
                  <c:v>www.indprop.gov.sk</c:v>
                </c:pt>
                <c:pt idx="13">
                  <c:v>www.vupop.sk</c:v>
                </c:pt>
                <c:pt idx="14">
                  <c:v>portalvs.sk</c:v>
                </c:pt>
                <c:pt idx="15">
                  <c:v>web.nlcsk.org</c:v>
                </c:pt>
              </c:strCache>
            </c:strRef>
          </c:cat>
          <c:val>
            <c:numRef>
              <c:f>Hárok1!$B$1:$B$16</c:f>
              <c:numCache>
                <c:formatCode>General</c:formatCode>
                <c:ptCount val="16"/>
                <c:pt idx="0">
                  <c:v>454</c:v>
                </c:pt>
                <c:pt idx="1">
                  <c:v>46</c:v>
                </c:pt>
                <c:pt idx="2">
                  <c:v>46</c:v>
                </c:pt>
                <c:pt idx="3">
                  <c:v>53</c:v>
                </c:pt>
                <c:pt idx="4">
                  <c:v>58</c:v>
                </c:pt>
                <c:pt idx="5">
                  <c:v>64</c:v>
                </c:pt>
                <c:pt idx="6">
                  <c:v>68</c:v>
                </c:pt>
                <c:pt idx="7">
                  <c:v>68</c:v>
                </c:pt>
                <c:pt idx="8">
                  <c:v>73</c:v>
                </c:pt>
                <c:pt idx="9">
                  <c:v>119</c:v>
                </c:pt>
                <c:pt idx="10">
                  <c:v>122</c:v>
                </c:pt>
                <c:pt idx="11">
                  <c:v>134</c:v>
                </c:pt>
                <c:pt idx="12">
                  <c:v>140</c:v>
                </c:pt>
                <c:pt idx="13">
                  <c:v>243</c:v>
                </c:pt>
                <c:pt idx="14">
                  <c:v>276</c:v>
                </c:pt>
                <c:pt idx="15">
                  <c:v>1857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9-4BEB-AA41-2481C2FB8B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24344480"/>
        <c:axId val="2124344000"/>
      </c:barChart>
      <c:catAx>
        <c:axId val="2124344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124344000"/>
        <c:crosses val="autoZero"/>
        <c:auto val="1"/>
        <c:lblAlgn val="ctr"/>
        <c:lblOffset val="100"/>
        <c:noMultiLvlLbl val="0"/>
      </c:catAx>
      <c:valAx>
        <c:axId val="2124344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124344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/>
              <a:t>Zverejňovanie</a:t>
            </a:r>
            <a:r>
              <a:rPr lang="sk-SK" baseline="0"/>
              <a:t> </a:t>
            </a:r>
            <a:r>
              <a:rPr lang="sk-SK"/>
              <a:t>datasetov</a:t>
            </a:r>
            <a:r>
              <a:rPr lang="sk-SK" baseline="0"/>
              <a:t> Publikačného minima</a:t>
            </a:r>
            <a:endParaRPr lang="sk-S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Hárok2!$A$1:$A$25</c:f>
              <c:strCache>
                <c:ptCount val="25"/>
                <c:pt idx="0">
                  <c:v>MK SR</c:v>
                </c:pt>
                <c:pt idx="1">
                  <c:v>SŠHR SR</c:v>
                </c:pt>
                <c:pt idx="2">
                  <c:v>MD SR</c:v>
                </c:pt>
                <c:pt idx="3">
                  <c:v>MH SR</c:v>
                </c:pt>
                <c:pt idx="4">
                  <c:v>MSVVaM SR</c:v>
                </c:pt>
                <c:pt idx="5">
                  <c:v>MZ SR</c:v>
                </c:pt>
                <c:pt idx="6">
                  <c:v>NBÚ</c:v>
                </c:pt>
                <c:pt idx="7">
                  <c:v>MO SR</c:v>
                </c:pt>
                <c:pt idx="8">
                  <c:v>MV SR</c:v>
                </c:pt>
                <c:pt idx="9">
                  <c:v>ÚV SR</c:v>
                </c:pt>
                <c:pt idx="10">
                  <c:v>MPSVaR SR</c:v>
                </c:pt>
                <c:pt idx="11">
                  <c:v>ÚRHH</c:v>
                </c:pt>
                <c:pt idx="12">
                  <c:v>ÚRSO</c:v>
                </c:pt>
                <c:pt idx="13">
                  <c:v>MZP SR</c:v>
                </c:pt>
                <c:pt idx="14">
                  <c:v>MS SR</c:v>
                </c:pt>
                <c:pt idx="15">
                  <c:v>ÚNMŠ SR</c:v>
                </c:pt>
                <c:pt idx="16">
                  <c:v>MF SR</c:v>
                </c:pt>
                <c:pt idx="17">
                  <c:v>ÚJD </c:v>
                </c:pt>
                <c:pt idx="18">
                  <c:v>PMÚ SR</c:v>
                </c:pt>
                <c:pt idx="19">
                  <c:v>MPRV SR</c:v>
                </c:pt>
                <c:pt idx="20">
                  <c:v>ÚVO</c:v>
                </c:pt>
                <c:pt idx="21">
                  <c:v>ÚPV SR</c:v>
                </c:pt>
                <c:pt idx="22">
                  <c:v>ŠÚSR</c:v>
                </c:pt>
                <c:pt idx="23">
                  <c:v>NKU</c:v>
                </c:pt>
                <c:pt idx="24">
                  <c:v>MIRRI SR</c:v>
                </c:pt>
              </c:strCache>
            </c:strRef>
          </c:cat>
          <c:val>
            <c:numRef>
              <c:f>Hárok2!$B$1:$B$25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11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14</c:v>
                </c:pt>
                <c:pt idx="2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FB-45AC-BA98-EE46EE70AB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85840560"/>
        <c:axId val="2085838640"/>
      </c:barChart>
      <c:catAx>
        <c:axId val="2085840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085838640"/>
        <c:crosses val="autoZero"/>
        <c:auto val="1"/>
        <c:lblAlgn val="ctr"/>
        <c:lblOffset val="100"/>
        <c:noMultiLvlLbl val="0"/>
      </c:catAx>
      <c:valAx>
        <c:axId val="2085838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085840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0E01-02BD-4C62-9ADA-571D1C173C30}" type="datetimeFigureOut">
              <a:rPr lang="sk-SK" smtClean="0"/>
              <a:t>19. 6. 2025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46FB3-4C6A-4BDE-9BCF-08446A73D0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049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35EF5-1728-C344-F231-6D457009D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>
            <a:extLst>
              <a:ext uri="{FF2B5EF4-FFF2-40B4-BE49-F238E27FC236}">
                <a16:creationId xmlns:a16="http://schemas.microsoft.com/office/drawing/2014/main" id="{BECE3B55-06EA-EE6D-3540-F6FDD58B9B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>
            <a:extLst>
              <a:ext uri="{FF2B5EF4-FFF2-40B4-BE49-F238E27FC236}">
                <a16:creationId xmlns:a16="http://schemas.microsoft.com/office/drawing/2014/main" id="{BE43CE05-70CC-8416-CECF-0C28CBE36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5FAD460-4F08-260F-E866-2447E629A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0034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087F6-0ED5-1926-EC9C-2FEC26B9F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>
            <a:extLst>
              <a:ext uri="{FF2B5EF4-FFF2-40B4-BE49-F238E27FC236}">
                <a16:creationId xmlns:a16="http://schemas.microsoft.com/office/drawing/2014/main" id="{A4A0044D-480B-AF46-59AA-4E40A4ABA7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>
            <a:extLst>
              <a:ext uri="{FF2B5EF4-FFF2-40B4-BE49-F238E27FC236}">
                <a16:creationId xmlns:a16="http://schemas.microsoft.com/office/drawing/2014/main" id="{8024CFBA-6FC7-47C7-74EA-3E2023262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EAA8CC7-9FC2-1521-BD33-13512C92A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53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9BC05-0F8D-3987-9233-C51FB7900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>
            <a:extLst>
              <a:ext uri="{FF2B5EF4-FFF2-40B4-BE49-F238E27FC236}">
                <a16:creationId xmlns:a16="http://schemas.microsoft.com/office/drawing/2014/main" id="{33F2206C-DC16-F167-9DFE-F46A8B46D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>
            <a:extLst>
              <a:ext uri="{FF2B5EF4-FFF2-40B4-BE49-F238E27FC236}">
                <a16:creationId xmlns:a16="http://schemas.microsoft.com/office/drawing/2014/main" id="{009FEA9A-1692-2B0E-82CA-8293F046A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1C43DD98-2683-6B2C-D53E-DF0F060898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463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5BD1F-1932-8DB2-01BF-B9D7B7047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>
            <a:extLst>
              <a:ext uri="{FF2B5EF4-FFF2-40B4-BE49-F238E27FC236}">
                <a16:creationId xmlns:a16="http://schemas.microsoft.com/office/drawing/2014/main" id="{41C9DC88-D0FF-3749-E4D3-89C1C7AD1C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>
            <a:extLst>
              <a:ext uri="{FF2B5EF4-FFF2-40B4-BE49-F238E27FC236}">
                <a16:creationId xmlns:a16="http://schemas.microsoft.com/office/drawing/2014/main" id="{A8CB9576-DA07-3CFA-0A5C-82AD433DB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EF71A6B-33B9-BC13-BB0A-301EB547B3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7938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D7A21-6EF7-559D-234E-20F71E0F1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>
            <a:extLst>
              <a:ext uri="{FF2B5EF4-FFF2-40B4-BE49-F238E27FC236}">
                <a16:creationId xmlns:a16="http://schemas.microsoft.com/office/drawing/2014/main" id="{C2D8AC85-9D89-CEC2-6307-BF5B57563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>
            <a:extLst>
              <a:ext uri="{FF2B5EF4-FFF2-40B4-BE49-F238E27FC236}">
                <a16:creationId xmlns:a16="http://schemas.microsoft.com/office/drawing/2014/main" id="{8D664BC9-8599-1C02-A766-021FBD216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EA8EF1E-7A89-D57A-1ACE-924E1D6BEC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736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E6AEF-89A3-48D5-8843-2451A5DA0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>
            <a:extLst>
              <a:ext uri="{FF2B5EF4-FFF2-40B4-BE49-F238E27FC236}">
                <a16:creationId xmlns:a16="http://schemas.microsoft.com/office/drawing/2014/main" id="{371DABF6-FA1E-251B-2E88-23E41B2B2B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>
            <a:extLst>
              <a:ext uri="{FF2B5EF4-FFF2-40B4-BE49-F238E27FC236}">
                <a16:creationId xmlns:a16="http://schemas.microsoft.com/office/drawing/2014/main" id="{6141B90B-10CF-533B-2A60-D0E51B107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975A6E7-D002-155A-98F8-5D80E419AC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9866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EEBDC-EEE8-3F04-FF17-5093CD187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>
            <a:extLst>
              <a:ext uri="{FF2B5EF4-FFF2-40B4-BE49-F238E27FC236}">
                <a16:creationId xmlns:a16="http://schemas.microsoft.com/office/drawing/2014/main" id="{196F1F6B-768C-B6BA-A224-E16641FC47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>
            <a:extLst>
              <a:ext uri="{FF2B5EF4-FFF2-40B4-BE49-F238E27FC236}">
                <a16:creationId xmlns:a16="http://schemas.microsoft.com/office/drawing/2014/main" id="{40A4A721-F97A-50C1-D696-3F2A8BADB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3D7F87C-0095-F056-10A9-10CC8F03D6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9493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70D52-EFA1-6DBC-B2DF-80A38C824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>
            <a:extLst>
              <a:ext uri="{FF2B5EF4-FFF2-40B4-BE49-F238E27FC236}">
                <a16:creationId xmlns:a16="http://schemas.microsoft.com/office/drawing/2014/main" id="{8858A718-AF08-E5B9-B61D-A7335F223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>
            <a:extLst>
              <a:ext uri="{FF2B5EF4-FFF2-40B4-BE49-F238E27FC236}">
                <a16:creationId xmlns:a16="http://schemas.microsoft.com/office/drawing/2014/main" id="{421F01A5-2EEC-832C-285E-191B99E11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DC9525D-AB00-3094-4619-233E832B0E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607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F272A-1BE1-46B3-802C-154D0D8A7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>
            <a:extLst>
              <a:ext uri="{FF2B5EF4-FFF2-40B4-BE49-F238E27FC236}">
                <a16:creationId xmlns:a16="http://schemas.microsoft.com/office/drawing/2014/main" id="{9D2D8111-7307-F97F-3368-16789D5DE8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>
            <a:extLst>
              <a:ext uri="{FF2B5EF4-FFF2-40B4-BE49-F238E27FC236}">
                <a16:creationId xmlns:a16="http://schemas.microsoft.com/office/drawing/2014/main" id="{5708D587-CA0C-7CB7-C650-DCBBB7194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74E6245-2F35-1A47-93C4-6726D1CEA5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8683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C034D-ED14-B2A3-4AF8-60A7CC398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>
            <a:extLst>
              <a:ext uri="{FF2B5EF4-FFF2-40B4-BE49-F238E27FC236}">
                <a16:creationId xmlns:a16="http://schemas.microsoft.com/office/drawing/2014/main" id="{F4F02FCC-2180-D470-DBAE-BD404BAFFE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>
            <a:extLst>
              <a:ext uri="{FF2B5EF4-FFF2-40B4-BE49-F238E27FC236}">
                <a16:creationId xmlns:a16="http://schemas.microsoft.com/office/drawing/2014/main" id="{05CC90F7-132D-848B-F9B2-CC7B1BF22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00FD2A6-5E91-111B-A27E-A29E0C5FF5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858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hyperlink" Target="https://slovak-egov.atlassian.net/wiki/spaces/opendata/pages/20055107/13.+Vplyv+otvoren+ch+dajov+na+rozvoj+spolo+nost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lovensko.sk/kvalita-metadat" TargetMode="External"/><Relationship Id="rId7" Type="http://schemas.microsoft.com/office/2007/relationships/hdphoto" Target="../media/hdphoto1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slovak-egov.atlassian.net/wiki/spaces/opendata/pages/452296723/Meranie+d+tovej+kvality+pomocou+SPARQL" TargetMode="External"/><Relationship Id="rId4" Type="http://schemas.openxmlformats.org/officeDocument/2006/relationships/hyperlink" Target="https://slovak-egov.atlassian.net/wiki/spaces/opendata/pages/449478689/Metriky+d+tovej+kvalit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42074BC-0BF6-0C7D-8250-A7FF732EB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8EEA254-860F-1576-17BF-71DE141BF9D9}"/>
              </a:ext>
            </a:extLst>
          </p:cNvPr>
          <p:cNvSpPr/>
          <p:nvPr/>
        </p:nvSpPr>
        <p:spPr>
          <a:xfrm>
            <a:off x="109728" y="196223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Správa o dopade OD 2025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7FD0E156-FA36-4D79-E8CE-E802BDC1BE6B}"/>
              </a:ext>
            </a:extLst>
          </p:cNvPr>
          <p:cNvSpPr txBox="1"/>
          <p:nvPr/>
        </p:nvSpPr>
        <p:spPr>
          <a:xfrm>
            <a:off x="235768" y="941055"/>
            <a:ext cx="4804544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správa sa venuje najmä obdobiu od apríla 2024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rozdiely oproti minuloročnej správe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prieskum používateľov portálu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informácie o záverečných prácach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grafy porovnanie 2024 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2025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bude zverejnená po pripomienkovaní: 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https://slovak-egov.atlassian.net/wiki/spaces/opendata/pages/20055107/13.+Vplyv+otvoren+ch+dajov+na+rozvoj+spolo+nosti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689D683-8181-763A-A1D4-A350AB0CAA8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449" t="3772" r="3174"/>
          <a:stretch>
            <a:fillRect/>
          </a:stretch>
        </p:blipFill>
        <p:spPr>
          <a:xfrm>
            <a:off x="5298931" y="720436"/>
            <a:ext cx="4063520" cy="4017820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BC26389D-F4A0-A50D-D66E-749185327882}"/>
              </a:ext>
            </a:extLst>
          </p:cNvPr>
          <p:cNvSpPr txBox="1"/>
          <p:nvPr/>
        </p:nvSpPr>
        <p:spPr>
          <a:xfrm>
            <a:off x="6622473" y="4893137"/>
            <a:ext cx="139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zdroj: </a:t>
            </a:r>
            <a:r>
              <a:rPr lang="sk-SK" sz="1400" dirty="0" err="1"/>
              <a:t>Canva</a:t>
            </a:r>
            <a:r>
              <a:rPr lang="sk-SK" sz="1400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2257062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6987D-7ED1-8849-0592-9AAE3F6F5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lokTextu 11">
            <a:extLst>
              <a:ext uri="{FF2B5EF4-FFF2-40B4-BE49-F238E27FC236}">
                <a16:creationId xmlns:a16="http://schemas.microsoft.com/office/drawing/2014/main" id="{55436204-99C6-E20D-3D4E-CEF74EB60D89}"/>
              </a:ext>
            </a:extLst>
          </p:cNvPr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CA5818EB-231C-43D8-2FEA-D112AC3B2A44}"/>
              </a:ext>
            </a:extLst>
          </p:cNvPr>
          <p:cNvSpPr/>
          <p:nvPr/>
        </p:nvSpPr>
        <p:spPr>
          <a:xfrm>
            <a:off x="109728" y="196223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Dátová kvalita – pomôcky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D30D907E-B976-4C9C-4AAC-EAC7F65AEB13}"/>
              </a:ext>
            </a:extLst>
          </p:cNvPr>
          <p:cNvSpPr txBox="1"/>
          <p:nvPr/>
        </p:nvSpPr>
        <p:spPr>
          <a:xfrm>
            <a:off x="491230" y="1028503"/>
            <a:ext cx="7247716" cy="4156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stránka Kvalita metadát - </a:t>
            </a: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https://data.slovensko.sk/kvalita-metadat</a:t>
            </a: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upozornenia pri </a:t>
            </a:r>
            <a:r>
              <a:rPr lang="sk-SK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datasetoch</a:t>
            </a: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   chýbajúca licencia, nefunkčný odkaz na stiahnutie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generované reporty - </a:t>
            </a: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https://slovak-egov.atlassian.net/wiki/spaces/opendata/pages/449478689/Metriky+d+tovej+kvality</a:t>
            </a: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SPARQL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vyplnenie povinných metadát</a:t>
            </a:r>
            <a:endParaRPr lang="sk-SK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predefinované dotazy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monitoring </a:t>
            </a:r>
            <a:r>
              <a:rPr lang="sk-SK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harvestovania</a:t>
            </a: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momentálne interný (počet </a:t>
            </a:r>
            <a:r>
              <a:rPr lang="sk-SK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datasetov</a:t>
            </a: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návody </a:t>
            </a:r>
            <a:r>
              <a:rPr lang="sk-SK" sz="16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tvorbu CSV z Excelu, Libre </a:t>
            </a:r>
            <a:r>
              <a:rPr lang="sk-SK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Calc</a:t>
            </a: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43BBEFC5-1AB8-9379-680F-91BF2A6051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3493" b="91499" l="25080" r="91675"/>
                    </a14:imgEffect>
                  </a14:imgLayer>
                </a14:imgProps>
              </a:ext>
            </a:extLst>
          </a:blip>
          <a:srcRect l="16756" t="14992"/>
          <a:stretch/>
        </p:blipFill>
        <p:spPr>
          <a:xfrm>
            <a:off x="3315691" y="1329788"/>
            <a:ext cx="836341" cy="70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8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8AE9ED5-925C-5701-2770-7C59F7479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357F8E25-E1AC-6190-A7A8-8C1D641991D6}"/>
              </a:ext>
            </a:extLst>
          </p:cNvPr>
          <p:cNvSpPr/>
          <p:nvPr/>
        </p:nvSpPr>
        <p:spPr>
          <a:xfrm>
            <a:off x="109728" y="196223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Správa o dopade OD 2025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A2337DA0-6836-E1E5-07CB-98CA8E6AD116}"/>
              </a:ext>
            </a:extLst>
          </p:cNvPr>
          <p:cNvSpPr txBox="1"/>
          <p:nvPr/>
        </p:nvSpPr>
        <p:spPr>
          <a:xfrm>
            <a:off x="531326" y="710188"/>
            <a:ext cx="62389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kategória Prístup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EF15F601-7D23-CA67-8CB9-1601AEF5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186825"/>
              </p:ext>
            </p:extLst>
          </p:nvPr>
        </p:nvGraphicFramePr>
        <p:xfrm>
          <a:off x="109728" y="1823150"/>
          <a:ext cx="5128924" cy="3302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EEE3699D-FBAA-CACD-CF1A-34D923CBF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616310"/>
              </p:ext>
            </p:extLst>
          </p:nvPr>
        </p:nvGraphicFramePr>
        <p:xfrm>
          <a:off x="5385314" y="1830461"/>
          <a:ext cx="4572000" cy="347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BlokTextu 7">
            <a:extLst>
              <a:ext uri="{FF2B5EF4-FFF2-40B4-BE49-F238E27FC236}">
                <a16:creationId xmlns:a16="http://schemas.microsoft.com/office/drawing/2014/main" id="{7BB16177-6717-D9C8-FF82-7EC45D25C344}"/>
              </a:ext>
            </a:extLst>
          </p:cNvPr>
          <p:cNvSpPr txBox="1"/>
          <p:nvPr/>
        </p:nvSpPr>
        <p:spPr>
          <a:xfrm>
            <a:off x="6502400" y="196223"/>
            <a:ext cx="255711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600" b="1" dirty="0"/>
              <a:t>Vyhľadávače</a:t>
            </a:r>
          </a:p>
          <a:p>
            <a:r>
              <a:rPr lang="sk-SK" sz="1600" dirty="0"/>
              <a:t>Google 		66% </a:t>
            </a:r>
          </a:p>
          <a:p>
            <a:r>
              <a:rPr lang="sk-SK" sz="1600" dirty="0" err="1"/>
              <a:t>ChatGPT</a:t>
            </a:r>
            <a:r>
              <a:rPr lang="sk-SK" sz="1600" dirty="0"/>
              <a:t>		18%</a:t>
            </a:r>
          </a:p>
          <a:p>
            <a:r>
              <a:rPr lang="sk-SK" sz="1600" dirty="0"/>
              <a:t>Bing		12%</a:t>
            </a:r>
          </a:p>
          <a:p>
            <a:r>
              <a:rPr lang="sk-SK" sz="1600" dirty="0" err="1"/>
              <a:t>DuckDuckGo</a:t>
            </a:r>
            <a:r>
              <a:rPr lang="sk-SK" sz="1600" dirty="0"/>
              <a:t>	1,6%</a:t>
            </a:r>
          </a:p>
        </p:txBody>
      </p:sp>
    </p:spTree>
    <p:extLst>
      <p:ext uri="{BB962C8B-B14F-4D97-AF65-F5344CB8AC3E}">
        <p14:creationId xmlns:p14="http://schemas.microsoft.com/office/powerpoint/2010/main" val="4248355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3E93A99-4F3E-30B2-AC04-1F950A6F6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33FEECF2-231F-E841-E669-36628D89E001}"/>
              </a:ext>
            </a:extLst>
          </p:cNvPr>
          <p:cNvSpPr/>
          <p:nvPr/>
        </p:nvSpPr>
        <p:spPr>
          <a:xfrm>
            <a:off x="109728" y="196223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Správa o dopade OD 2025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E23F522D-54FB-F64F-412D-77583E94BAB8}"/>
              </a:ext>
            </a:extLst>
          </p:cNvPr>
          <p:cNvSpPr txBox="1"/>
          <p:nvPr/>
        </p:nvSpPr>
        <p:spPr>
          <a:xfrm>
            <a:off x="531325" y="724996"/>
            <a:ext cx="62389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kategória Prístup - </a:t>
            </a:r>
            <a:r>
              <a:rPr lang="sk-SK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Spokojnosť používateľov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Obrázok 5" descr="Graf odpovedí z Formulárov. Názov otázky: Ako hodnotíte národný katalóg otvorených dát (prístupnosť, ponúkané funkcie, prehľadnosť)?. Počet odpovedí: 40 odpovedí.">
            <a:extLst>
              <a:ext uri="{FF2B5EF4-FFF2-40B4-BE49-F238E27FC236}">
                <a16:creationId xmlns:a16="http://schemas.microsoft.com/office/drawing/2014/main" id="{483D7760-18FD-DE0B-DBD3-17B2EE4BE4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80" y="1054911"/>
            <a:ext cx="5491211" cy="23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ok 6" descr="Graf odpovedí z Formulárov. Názov otázky: Ako hodnotíte kvalitu otvorených dát v národnom katalógu otvorených dát (rozsah zverejňovania, strojovú spracovateľnosť, aktuálnosť dát, kvalitu metadát)?. Počet odpovedí: 40 odpovedí.">
            <a:extLst>
              <a:ext uri="{FF2B5EF4-FFF2-40B4-BE49-F238E27FC236}">
                <a16:creationId xmlns:a16="http://schemas.microsoft.com/office/drawing/2014/main" id="{12B529A7-DC01-F979-CCC0-4FE48E1001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1" y="3141536"/>
            <a:ext cx="5491211" cy="2490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Graf odpovedí z Formulárov. Názov otázky: Z akej pozície pracujete s otvorenými dátami?. Počet odpovedí: 45 odpovedí.">
            <a:extLst>
              <a:ext uri="{FF2B5EF4-FFF2-40B4-BE49-F238E27FC236}">
                <a16:creationId xmlns:a16="http://schemas.microsoft.com/office/drawing/2014/main" id="{E29AB869-D998-A76C-887A-3C7F0CB44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454" y="1071988"/>
            <a:ext cx="4678868" cy="196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af odpovedí z Formulárov. Názov otázky: V akom kraji prevažne pôsobíte?. Počet odpovedí: 45 odpovedí.">
            <a:extLst>
              <a:ext uri="{FF2B5EF4-FFF2-40B4-BE49-F238E27FC236}">
                <a16:creationId xmlns:a16="http://schemas.microsoft.com/office/drawing/2014/main" id="{9F7E16BE-279C-77AC-DDA8-12F99BF6E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769" y="3171753"/>
            <a:ext cx="4678868" cy="196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852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E8F20-85CF-A77D-58C1-2DDD16F0F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BFB15F1E-FF2C-1BB5-C466-8CFE5B8A767B}"/>
              </a:ext>
            </a:extLst>
          </p:cNvPr>
          <p:cNvSpPr/>
          <p:nvPr/>
        </p:nvSpPr>
        <p:spPr>
          <a:xfrm>
            <a:off x="109728" y="196223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Správa o dopade OD 2025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5DC60A5D-A4E4-19AD-8AEC-93536D905A39}"/>
              </a:ext>
            </a:extLst>
          </p:cNvPr>
          <p:cNvSpPr txBox="1"/>
          <p:nvPr/>
        </p:nvSpPr>
        <p:spPr>
          <a:xfrm>
            <a:off x="531325" y="724996"/>
            <a:ext cx="62389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kategória Použitie</a:t>
            </a:r>
            <a:endParaRPr lang="sk-SK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7504EF2-3CE5-5334-50C6-875F4765D83C}"/>
              </a:ext>
            </a:extLst>
          </p:cNvPr>
          <p:cNvSpPr txBox="1"/>
          <p:nvPr/>
        </p:nvSpPr>
        <p:spPr>
          <a:xfrm>
            <a:off x="911868" y="1489863"/>
            <a:ext cx="25072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>
                <a:solidFill>
                  <a:srgbClr val="00B050"/>
                </a:solidFill>
              </a:rPr>
              <a:t>78%</a:t>
            </a:r>
          </a:p>
          <a:p>
            <a:r>
              <a:rPr lang="sk-SK" sz="1600" dirty="0"/>
              <a:t>OVM komunikuje s používateľmi</a:t>
            </a:r>
            <a:endParaRPr lang="sk-SK" sz="1000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8516DE76-0D1D-8AEB-E92F-21A3D5CAC58E}"/>
              </a:ext>
            </a:extLst>
          </p:cNvPr>
          <p:cNvSpPr txBox="1"/>
          <p:nvPr/>
        </p:nvSpPr>
        <p:spPr>
          <a:xfrm>
            <a:off x="2916333" y="1505269"/>
            <a:ext cx="25072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>
                <a:solidFill>
                  <a:schemeClr val="accent1"/>
                </a:solidFill>
              </a:rPr>
              <a:t>6</a:t>
            </a:r>
          </a:p>
          <a:p>
            <a:r>
              <a:rPr lang="sk-SK" sz="1600" dirty="0"/>
              <a:t>školení</a:t>
            </a:r>
            <a:endParaRPr lang="sk-SK" sz="1000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B2BD1716-75E1-1CA7-57E3-E4E1EC52E61F}"/>
              </a:ext>
            </a:extLst>
          </p:cNvPr>
          <p:cNvSpPr txBox="1"/>
          <p:nvPr/>
        </p:nvSpPr>
        <p:spPr>
          <a:xfrm>
            <a:off x="3966001" y="1489569"/>
            <a:ext cx="14575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>
                <a:solidFill>
                  <a:schemeClr val="accent1"/>
                </a:solidFill>
              </a:rPr>
              <a:t>8 z 12</a:t>
            </a:r>
          </a:p>
          <a:p>
            <a:r>
              <a:rPr lang="sk-SK" sz="1600" dirty="0"/>
              <a:t>vyriešených podnetov</a:t>
            </a:r>
          </a:p>
          <a:p>
            <a:r>
              <a:rPr lang="sk-SK" sz="1600" dirty="0"/>
              <a:t>na kvalitu dát</a:t>
            </a:r>
            <a:endParaRPr lang="sk-SK" sz="1000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1DEE7BFC-6F16-69AC-F0D4-BC539F216FBE}"/>
              </a:ext>
            </a:extLst>
          </p:cNvPr>
          <p:cNvSpPr txBox="1"/>
          <p:nvPr/>
        </p:nvSpPr>
        <p:spPr>
          <a:xfrm>
            <a:off x="5691914" y="1505249"/>
            <a:ext cx="16963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>
                <a:solidFill>
                  <a:schemeClr val="accent1"/>
                </a:solidFill>
              </a:rPr>
              <a:t>44 %</a:t>
            </a:r>
          </a:p>
          <a:p>
            <a:r>
              <a:rPr lang="sk-SK" sz="1600" dirty="0"/>
              <a:t>zverejnených najžiadanejších dát</a:t>
            </a:r>
            <a:endParaRPr lang="sk-SK" sz="1000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5F3D95E0-BBB3-6CE5-8276-40FBF618AC4E}"/>
              </a:ext>
            </a:extLst>
          </p:cNvPr>
          <p:cNvSpPr txBox="1"/>
          <p:nvPr/>
        </p:nvSpPr>
        <p:spPr>
          <a:xfrm>
            <a:off x="989356" y="2986471"/>
            <a:ext cx="29983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>
                <a:solidFill>
                  <a:schemeClr val="accent1"/>
                </a:solidFill>
              </a:rPr>
              <a:t>11</a:t>
            </a:r>
          </a:p>
          <a:p>
            <a:r>
              <a:rPr lang="sk-SK" sz="1600" dirty="0"/>
              <a:t>podujatí (</a:t>
            </a:r>
            <a:r>
              <a:rPr lang="sk-SK" sz="1600" dirty="0" err="1"/>
              <a:t>hackathony</a:t>
            </a:r>
            <a:r>
              <a:rPr lang="sk-SK" sz="1600" dirty="0"/>
              <a:t>, Inšpirujme sa, konferencia QGIS, workshop UCM) </a:t>
            </a:r>
            <a:endParaRPr lang="sk-SK" sz="1000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AF92D803-63DD-FDC9-C163-6098B8B619F6}"/>
              </a:ext>
            </a:extLst>
          </p:cNvPr>
          <p:cNvSpPr txBox="1"/>
          <p:nvPr/>
        </p:nvSpPr>
        <p:spPr>
          <a:xfrm>
            <a:off x="6188354" y="2954152"/>
            <a:ext cx="15073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>
                <a:solidFill>
                  <a:schemeClr val="accent1"/>
                </a:solidFill>
              </a:rPr>
              <a:t>4</a:t>
            </a:r>
          </a:p>
          <a:p>
            <a:r>
              <a:rPr lang="sk-SK" sz="1600" dirty="0"/>
              <a:t>záverečné práce VŠ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305A2013-2FD2-CE9E-7C2E-704C22540F59}"/>
              </a:ext>
            </a:extLst>
          </p:cNvPr>
          <p:cNvSpPr txBox="1"/>
          <p:nvPr/>
        </p:nvSpPr>
        <p:spPr>
          <a:xfrm>
            <a:off x="3987742" y="2984242"/>
            <a:ext cx="22006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>
                <a:solidFill>
                  <a:schemeClr val="accent1"/>
                </a:solidFill>
              </a:rPr>
              <a:t>3</a:t>
            </a:r>
          </a:p>
          <a:p>
            <a:r>
              <a:rPr lang="sk-SK" sz="1600" dirty="0"/>
              <a:t>články/aktualizované moduly e-learningu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02F23123-FC43-C92D-102E-EE440914C4D4}"/>
              </a:ext>
            </a:extLst>
          </p:cNvPr>
          <p:cNvSpPr txBox="1"/>
          <p:nvPr/>
        </p:nvSpPr>
        <p:spPr>
          <a:xfrm>
            <a:off x="989356" y="4276565"/>
            <a:ext cx="19269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>
                <a:solidFill>
                  <a:schemeClr val="accent1"/>
                </a:solidFill>
              </a:rPr>
              <a:t>34</a:t>
            </a:r>
          </a:p>
          <a:p>
            <a:r>
              <a:rPr lang="sk-SK" sz="1600" dirty="0"/>
              <a:t>aplikácií</a:t>
            </a:r>
          </a:p>
          <a:p>
            <a:r>
              <a:rPr lang="sk-SK" sz="1600" dirty="0"/>
              <a:t>(samosprávy, ŠÚ SR, SSC)</a:t>
            </a:r>
            <a:endParaRPr lang="sk-SK" sz="1000" dirty="0"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A91915BF-3808-6D14-D675-A4798B3E4CBB}"/>
              </a:ext>
            </a:extLst>
          </p:cNvPr>
          <p:cNvSpPr txBox="1"/>
          <p:nvPr/>
        </p:nvSpPr>
        <p:spPr>
          <a:xfrm>
            <a:off x="2951554" y="4284580"/>
            <a:ext cx="24720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>
                <a:solidFill>
                  <a:srgbClr val="00B050"/>
                </a:solidFill>
              </a:rPr>
              <a:t>5</a:t>
            </a:r>
          </a:p>
          <a:p>
            <a:r>
              <a:rPr lang="sk-SK" sz="1600" dirty="0"/>
              <a:t>aplikácií na základe HVD (samosprávy)</a:t>
            </a:r>
            <a:endParaRPr lang="sk-SK" sz="1000" dirty="0"/>
          </a:p>
        </p:txBody>
      </p:sp>
    </p:spTree>
    <p:extLst>
      <p:ext uri="{BB962C8B-B14F-4D97-AF65-F5344CB8AC3E}">
        <p14:creationId xmlns:p14="http://schemas.microsoft.com/office/powerpoint/2010/main" val="336817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713F5-C582-7449-C1BF-AC771B62C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3319F8B2-023F-4A75-015F-BA7E128E029B}"/>
              </a:ext>
            </a:extLst>
          </p:cNvPr>
          <p:cNvSpPr/>
          <p:nvPr/>
        </p:nvSpPr>
        <p:spPr>
          <a:xfrm>
            <a:off x="109728" y="196223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Správa o dopade OD 2025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F5E0FE01-187E-722B-0C30-468F057AC691}"/>
              </a:ext>
            </a:extLst>
          </p:cNvPr>
          <p:cNvSpPr txBox="1"/>
          <p:nvPr/>
        </p:nvSpPr>
        <p:spPr>
          <a:xfrm>
            <a:off x="531325" y="724996"/>
            <a:ext cx="62389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kategória Data 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governance</a:t>
            </a:r>
            <a:endParaRPr lang="sk-SK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48DA175-4AE5-2C84-43E1-A9C65A12EBE7}"/>
              </a:ext>
            </a:extLst>
          </p:cNvPr>
          <p:cNvSpPr txBox="1"/>
          <p:nvPr/>
        </p:nvSpPr>
        <p:spPr>
          <a:xfrm>
            <a:off x="911868" y="1489863"/>
            <a:ext cx="25072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>
                <a:solidFill>
                  <a:srgbClr val="4F81BD"/>
                </a:solidFill>
              </a:rPr>
              <a:t>16%</a:t>
            </a:r>
          </a:p>
          <a:p>
            <a:r>
              <a:rPr lang="sk-SK" sz="1600" dirty="0"/>
              <a:t>Plán zverejňovania</a:t>
            </a:r>
            <a:endParaRPr lang="sk-SK" sz="1000" dirty="0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7858C8CB-488B-C76F-F0E8-F3B1FA7BDC1D}"/>
              </a:ext>
            </a:extLst>
          </p:cNvPr>
          <p:cNvSpPr txBox="1"/>
          <p:nvPr/>
        </p:nvSpPr>
        <p:spPr>
          <a:xfrm>
            <a:off x="902632" y="2639791"/>
            <a:ext cx="25072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b="1" dirty="0">
                <a:solidFill>
                  <a:srgbClr val="4F81BD"/>
                </a:solidFill>
              </a:rPr>
              <a:t>12%</a:t>
            </a:r>
          </a:p>
          <a:p>
            <a:r>
              <a:rPr lang="sk-SK" sz="1600" dirty="0"/>
              <a:t>Publikačné minimum</a:t>
            </a:r>
            <a:endParaRPr lang="sk-SK" sz="1000" dirty="0"/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7101A84A-23C4-4DE9-CC0C-43020CC843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282936"/>
              </p:ext>
            </p:extLst>
          </p:nvPr>
        </p:nvGraphicFramePr>
        <p:xfrm>
          <a:off x="3973511" y="479203"/>
          <a:ext cx="5715433" cy="4887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Rovná spojnica 8">
            <a:extLst>
              <a:ext uri="{FF2B5EF4-FFF2-40B4-BE49-F238E27FC236}">
                <a16:creationId xmlns:a16="http://schemas.microsoft.com/office/drawing/2014/main" id="{92EE380E-8279-E2D0-9F7A-EE7C16D0C493}"/>
              </a:ext>
            </a:extLst>
          </p:cNvPr>
          <p:cNvCxnSpPr/>
          <p:nvPr/>
        </p:nvCxnSpPr>
        <p:spPr>
          <a:xfrm flipV="1">
            <a:off x="7924800" y="932873"/>
            <a:ext cx="0" cy="41286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13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C2CDB-67D7-9C5D-E227-4F72FFF0A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C20CB0A5-EC37-9BE5-E358-B3BAACAA33DB}"/>
              </a:ext>
            </a:extLst>
          </p:cNvPr>
          <p:cNvSpPr/>
          <p:nvPr/>
        </p:nvSpPr>
        <p:spPr>
          <a:xfrm>
            <a:off x="109728" y="196223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Správa o dopade OD 2025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1146453A-1BEF-ACAA-1126-6EA757D23665}"/>
              </a:ext>
            </a:extLst>
          </p:cNvPr>
          <p:cNvSpPr txBox="1"/>
          <p:nvPr/>
        </p:nvSpPr>
        <p:spPr>
          <a:xfrm>
            <a:off x="531325" y="724996"/>
            <a:ext cx="84094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kategória Dopad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Firmy (2), NGO (1)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komunikácia – najviac podnety na zverejnenie dát, ale aj 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hackathon</a:t>
            </a: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akcie - 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hackathony</a:t>
            </a: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najmä automatizovaný prístup, o niečo menej manuálny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samosprávne weby, o niečo menej štátne weby a data.slovensko.sk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spokojnosť aj nespokojnosť s kvalitou dát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aktualizácia dát, lepšie prepájanie záznamov na IČO organizácie, prepojenosť registrov, validácia vstupov už na úrovni registrácie/zbierania, doplnenie povinných polí, čistenie dát, nezverejnenie žiadaných dát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podnikanie/činnosť by bola menej efektívna alebo by neexistovala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 budúcnosti chcú viac využívať otvorené dáta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 tis. aktívnych požívateľov, zvyšovanie transparentnosti, podpora rozhodovania na základe dát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4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B9CD0-7301-927E-4A68-F5756E3A3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A89116D4-5852-7984-2207-00B097003F1D}"/>
              </a:ext>
            </a:extLst>
          </p:cNvPr>
          <p:cNvSpPr/>
          <p:nvPr/>
        </p:nvSpPr>
        <p:spPr>
          <a:xfrm>
            <a:off x="109728" y="196223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Správa o dopade OD 2025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AE3DADC3-2FA4-66D3-2695-0E6AA83EEAB8}"/>
              </a:ext>
            </a:extLst>
          </p:cNvPr>
          <p:cNvSpPr txBox="1"/>
          <p:nvPr/>
        </p:nvSpPr>
        <p:spPr>
          <a:xfrm>
            <a:off x="531325" y="724996"/>
            <a:ext cx="840947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kategória Dopad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VŠ/SŠ (3)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komunikácia – 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hackathony</a:t>
            </a: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akcie – 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hackathony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semináre, konferencie, workshopy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použitie - vyhľadávanie otvorených dát, využívanie pre analýzy územia, na základe nich učíme študentov robiť rozhodnutia a odporúčania pre vybrané oblasti verejnej politiky, databázové spracovanie (formáty CSV, JSON, XML, SQL a ďalšie), analytické spracovanie (s nástrojmi 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KNIME), návrh a implementácia aplikácií používajúcich otvorené dáta (webové aplikácie, mobilné aplikácie).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prekážky - nedostatočné personálne a časové kapacity, nedostatočná 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granularita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dát, administratívne prekážky (napr. v nejakej fáze spracovania niekto vyžaduje papierovú formu), neuvedenie licencie alebo neznalosť autorského práva, používanie nevhodných formátov dokumentov (tabuľka v DOCX, text v XLSX, formulár v RTF, zle štruktúrovaný PDF), kontraproduktívne vyžadovanie používania cloudového Microsoft Office 365 (ktorý nie je vhodný pre niektoré úlohy spracovania dát alebo dlhších dokumentov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82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4C501-C5A3-EBA0-F121-753ECA08D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6AB7DC70-375A-2BD4-F38A-51F054DB269B}"/>
              </a:ext>
            </a:extLst>
          </p:cNvPr>
          <p:cNvSpPr/>
          <p:nvPr/>
        </p:nvSpPr>
        <p:spPr>
          <a:xfrm>
            <a:off x="109728" y="196223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Správa o dopade </a:t>
            </a:r>
            <a:r>
              <a:rPr lang="sk-SK" sz="2000" b="1" spc="-1">
                <a:solidFill>
                  <a:srgbClr val="00008B"/>
                </a:solidFill>
                <a:cs typeface="Arial"/>
              </a:rPr>
              <a:t>OD 2025</a:t>
            </a:r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6E53D483-0F12-009C-787A-C6538CE91610}"/>
              </a:ext>
            </a:extLst>
          </p:cNvPr>
          <p:cNvSpPr txBox="1"/>
          <p:nvPr/>
        </p:nvSpPr>
        <p:spPr>
          <a:xfrm>
            <a:off x="549799" y="1107303"/>
            <a:ext cx="6072674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Závery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Mierne zlepšenie - deklarovaná komunikácia s používateľmi, aplikácie na základe HVD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Záujem o otvorené dáta stagnuje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Pretrvávajúce problémy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zverejňovanie publikačného minima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zverejňovanie plánu publikovania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kvalita dát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zverejňovanie najžiadanejších otvorených dát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0D40CF1-7B66-AB16-2936-910832F87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lokTextu 11">
            <a:extLst>
              <a:ext uri="{FF2B5EF4-FFF2-40B4-BE49-F238E27FC236}">
                <a16:creationId xmlns:a16="http://schemas.microsoft.com/office/drawing/2014/main" id="{395E95DB-A1CC-F7A5-DA89-0B7E8423765A}"/>
              </a:ext>
            </a:extLst>
          </p:cNvPr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065FC531-F54A-50B0-159A-A0D4742983A1}"/>
              </a:ext>
            </a:extLst>
          </p:cNvPr>
          <p:cNvSpPr/>
          <p:nvPr/>
        </p:nvSpPr>
        <p:spPr>
          <a:xfrm>
            <a:off x="109728" y="196223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Dátová kvalita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7CAABE12-5CD1-98C7-224E-54D816DF9ECD}"/>
              </a:ext>
            </a:extLst>
          </p:cNvPr>
          <p:cNvSpPr txBox="1"/>
          <p:nvPr/>
        </p:nvSpPr>
        <p:spPr>
          <a:xfrm>
            <a:off x="491229" y="1028503"/>
            <a:ext cx="4549083" cy="373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sk-SK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Najväčšie problémy metadát: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80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Formáty PDF, HTML, DOC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sk-SK" sz="180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istribúcie bez licencie      ,  obmedzujúca licencia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800" dirty="0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Chybný odkaz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800" dirty="0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Vyplnenie povinných metadát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800" dirty="0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Vyplnenie typ </a:t>
            </a:r>
            <a:r>
              <a:rPr lang="sk-SK" sz="1800" dirty="0" err="1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datasetu</a:t>
            </a:r>
            <a:r>
              <a:rPr lang="sk-SK" sz="1800" dirty="0">
                <a:solidFill>
                  <a:srgbClr val="00B05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(HVD, Publikačné minimum, Najžiadanejšie)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41805F66-BEB0-5552-A9AA-B9107421C1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756" t="14992"/>
          <a:stretch/>
        </p:blipFill>
        <p:spPr>
          <a:xfrm>
            <a:off x="2365717" y="2875473"/>
            <a:ext cx="351385" cy="297668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276ACB61-E9AF-7D02-A952-6EBEF5769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493" b="91499" l="25080" r="91675"/>
                    </a14:imgEffect>
                  </a14:imgLayer>
                </a14:imgProps>
              </a:ext>
            </a:extLst>
          </a:blip>
          <a:srcRect l="16756" t="14992"/>
          <a:stretch/>
        </p:blipFill>
        <p:spPr>
          <a:xfrm>
            <a:off x="3251063" y="2041284"/>
            <a:ext cx="351385" cy="29766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B2B8FB-411A-6613-9401-7ED770EA3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342" y="454713"/>
            <a:ext cx="5282054" cy="317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846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AD57494D453A46ACCC22D13B8D93F5" ma:contentTypeVersion="8" ma:contentTypeDescription="Create a new document." ma:contentTypeScope="" ma:versionID="4ed9ea0fd2cc8f9dd972733d7e3354fe">
  <xsd:schema xmlns:xsd="http://www.w3.org/2001/XMLSchema" xmlns:xs="http://www.w3.org/2001/XMLSchema" xmlns:p="http://schemas.microsoft.com/office/2006/metadata/properties" xmlns:ns2="e5bceeee-e901-4be6-95ed-6e8fa9d0514d" targetNamespace="http://schemas.microsoft.com/office/2006/metadata/properties" ma:root="true" ma:fieldsID="d377eed2f523f731127bd3accac16f4f" ns2:_="">
    <xsd:import namespace="e5bceeee-e901-4be6-95ed-6e8fa9d051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ceeee-e901-4be6-95ed-6e8fa9d051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4CDB61-1125-47CF-88C5-15A7F6FBD8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bceeee-e901-4be6-95ed-6e8fa9d051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22B5A2-E0DB-4995-B860-8A834CF4F950}">
  <ds:schemaRefs>
    <ds:schemaRef ds:uri="e5bceeee-e901-4be6-95ed-6e8fa9d0514d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1A0956F-DC72-4B29-97C3-C20D5D8DB6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</TotalTime>
  <Words>652</Words>
  <Application>Microsoft Office PowerPoint</Application>
  <PresentationFormat>Vlastná</PresentationFormat>
  <Paragraphs>112</Paragraphs>
  <Slides>10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Calibri</vt:lpstr>
      <vt:lpstr>Symbol</vt:lpstr>
      <vt:lpstr>Wingdings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Andrejkovič, Milan</dc:creator>
  <dc:description/>
  <cp:lastModifiedBy>Lukáš  Jankovič</cp:lastModifiedBy>
  <cp:revision>81</cp:revision>
  <dcterms:modified xsi:type="dcterms:W3CDTF">2025-06-19T09:45:34Z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0x0101003BAD57494D453A46ACCC22D13B8D93F5</vt:lpwstr>
  </property>
  <property fmtid="{D5CDD505-2E9C-101B-9397-08002B2CF9AE}" pid="3" name="PresentationFormat">
    <vt:lpwstr>Custom</vt:lpwstr>
  </property>
  <property fmtid="{D5CDD505-2E9C-101B-9397-08002B2CF9AE}" pid="4" name="Slides">
    <vt:i4>18</vt:i4>
  </property>
</Properties>
</file>