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астероид – здоровье у корабля уменьшается 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Были использованы для данного </a:t>
            </a:r>
            <a:r>
              <a:rPr lang="ru-RU" dirty="0" smtClean="0"/>
              <a:t>проекта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en-US" dirty="0" smtClean="0"/>
              <a:t> </a:t>
            </a:r>
            <a:r>
              <a:rPr lang="ru-RU" dirty="0" smtClean="0"/>
              <a:t>игры и </a:t>
            </a:r>
            <a:r>
              <a:rPr lang="ru-RU" dirty="0" err="1" smtClean="0"/>
              <a:t>воиспроведения</a:t>
            </a:r>
            <a:r>
              <a:rPr lang="ru-RU" dirty="0" smtClean="0"/>
              <a:t> звуков была </a:t>
            </a:r>
            <a:r>
              <a:rPr lang="ru-RU" dirty="0" smtClean="0"/>
              <a:t>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</a:t>
            </a:r>
            <a:r>
              <a:rPr lang="ru-RU" dirty="0" smtClean="0"/>
              <a:t>исп</a:t>
            </a:r>
            <a:r>
              <a:rPr lang="ru-RU" dirty="0"/>
              <a:t>о</a:t>
            </a:r>
            <a:r>
              <a:rPr lang="ru-RU" dirty="0" smtClean="0"/>
              <a:t>льзована </a:t>
            </a:r>
            <a:r>
              <a:rPr lang="en-US" dirty="0" smtClean="0"/>
              <a:t>OS</a:t>
            </a:r>
            <a:endParaRPr lang="ru-RU" dirty="0" smtClean="0"/>
          </a:p>
          <a:p>
            <a:r>
              <a:rPr lang="ru-RU" dirty="0" smtClean="0"/>
              <a:t>Для генерации координат метеоров и звёзд была использована библиотека </a:t>
            </a:r>
            <a:r>
              <a:rPr lang="en-US" dirty="0"/>
              <a:t>random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</a:t>
            </a:r>
            <a:r>
              <a:rPr lang="ru-RU" dirty="0" smtClean="0"/>
              <a:t>я создания меню использован </a:t>
            </a:r>
            <a:r>
              <a:rPr lang="en-US" dirty="0" err="1" smtClean="0"/>
              <a:t>Qt</a:t>
            </a:r>
            <a:r>
              <a:rPr lang="en-US" dirty="0" smtClean="0"/>
              <a:t> Designer</a:t>
            </a:r>
            <a:endParaRPr lang="ru-RU" dirty="0" smtClean="0"/>
          </a:p>
          <a:p>
            <a:r>
              <a:rPr lang="ru-RU" dirty="0" smtClean="0"/>
              <a:t>Для паузы </a:t>
            </a:r>
            <a:r>
              <a:rPr lang="ru-RU" dirty="0"/>
              <a:t>б</a:t>
            </a:r>
            <a:r>
              <a:rPr lang="ru-RU" dirty="0" smtClean="0"/>
              <a:t>ыла создана ф-</a:t>
            </a:r>
            <a:r>
              <a:rPr lang="ru-RU" dirty="0" err="1" smtClean="0"/>
              <a:t>ия</a:t>
            </a:r>
            <a:r>
              <a:rPr lang="ru-RU" dirty="0" smtClean="0"/>
              <a:t> </a:t>
            </a:r>
            <a:r>
              <a:rPr lang="en-US" dirty="0" smtClean="0"/>
              <a:t>paused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52961" y="4346572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более </a:t>
            </a:r>
            <a:r>
              <a:rPr lang="ru-RU" dirty="0" smtClean="0"/>
              <a:t>точное попадание снарядов в метеоры и реализовать </a:t>
            </a:r>
            <a:r>
              <a:rPr lang="ru-RU" dirty="0" smtClean="0"/>
              <a:t>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-реализовать </a:t>
            </a:r>
            <a:r>
              <a:rPr lang="ru-RU" dirty="0" smtClean="0"/>
              <a:t>БД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-разнообразие кораблей, астероидов, звездного неба и врагов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222</TotalTime>
  <Words>115</Words>
  <Application>Microsoft Office PowerPoint</Application>
  <PresentationFormat>Широкоэкранный</PresentationFormat>
  <Paragraphs>18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01</cp:lastModifiedBy>
  <cp:revision>55</cp:revision>
  <dcterms:created xsi:type="dcterms:W3CDTF">2019-11-06T20:36:45Z</dcterms:created>
  <dcterms:modified xsi:type="dcterms:W3CDTF">2020-01-20T07:15:58Z</dcterms:modified>
</cp:coreProperties>
</file>