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STAR BATTLE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374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Идея игры – космическая битва. Цель - уничтожить как можно больше астероидов. Если врезаться в астероид – здоровье у корабля уменьшается в зависимости от размера астероида.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928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Были использованы для данного </a:t>
            </a:r>
            <a:r>
              <a:rPr lang="ru-RU" dirty="0" smtClean="0"/>
              <a:t>проекта</a:t>
            </a:r>
            <a:r>
              <a:rPr lang="en-US" dirty="0"/>
              <a:t>:</a:t>
            </a:r>
            <a:endParaRPr lang="ru-RU" dirty="0" smtClean="0"/>
          </a:p>
          <a:p>
            <a:r>
              <a:rPr lang="ru-RU" dirty="0" smtClean="0"/>
              <a:t>библиотека </a:t>
            </a:r>
            <a:r>
              <a:rPr lang="en-US" dirty="0" smtClean="0"/>
              <a:t>PyQt5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en-US" dirty="0" smtClean="0"/>
              <a:t> </a:t>
            </a:r>
            <a:r>
              <a:rPr lang="ru-RU" dirty="0" smtClean="0"/>
              <a:t>игры и </a:t>
            </a:r>
            <a:r>
              <a:rPr lang="ru-RU" dirty="0" err="1" smtClean="0"/>
              <a:t>воиспроведения</a:t>
            </a:r>
            <a:r>
              <a:rPr lang="ru-RU" dirty="0" smtClean="0"/>
              <a:t> звуков была </a:t>
            </a:r>
            <a:r>
              <a:rPr lang="ru-RU" dirty="0" smtClean="0"/>
              <a:t>использована 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 err="1" smtClean="0"/>
              <a:t>подгрузки</a:t>
            </a:r>
            <a:r>
              <a:rPr lang="ru-RU" dirty="0" smtClean="0"/>
              <a:t> изображений и звуков была </a:t>
            </a:r>
            <a:r>
              <a:rPr lang="ru-RU" dirty="0" smtClean="0"/>
              <a:t>исп</a:t>
            </a:r>
            <a:r>
              <a:rPr lang="ru-RU" dirty="0"/>
              <a:t>о</a:t>
            </a:r>
            <a:r>
              <a:rPr lang="ru-RU" dirty="0" smtClean="0"/>
              <a:t>льзована </a:t>
            </a:r>
            <a:r>
              <a:rPr lang="en-US" dirty="0" smtClean="0"/>
              <a:t>OS</a:t>
            </a:r>
            <a:endParaRPr lang="ru-RU" dirty="0" smtClean="0"/>
          </a:p>
          <a:p>
            <a:r>
              <a:rPr lang="ru-RU" dirty="0" smtClean="0"/>
              <a:t>Для генерации координат метеоров и звёзд была использована библиотека </a:t>
            </a:r>
            <a:r>
              <a:rPr lang="en-US" dirty="0"/>
              <a:t>random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Дл</a:t>
            </a:r>
            <a:r>
              <a:rPr lang="ru-RU" dirty="0" smtClean="0"/>
              <a:t>я создания меню использован </a:t>
            </a:r>
            <a:r>
              <a:rPr lang="en-US" dirty="0" err="1" smtClean="0"/>
              <a:t>Qt</a:t>
            </a:r>
            <a:r>
              <a:rPr lang="en-US" dirty="0" smtClean="0"/>
              <a:t> Designer</a:t>
            </a:r>
            <a:endParaRPr lang="ru-RU" dirty="0" smtClean="0"/>
          </a:p>
          <a:p>
            <a:r>
              <a:rPr lang="ru-RU" dirty="0" smtClean="0"/>
              <a:t>Для паузы </a:t>
            </a:r>
            <a:r>
              <a:rPr lang="ru-RU" dirty="0"/>
              <a:t>б</a:t>
            </a:r>
            <a:r>
              <a:rPr lang="ru-RU" dirty="0" smtClean="0"/>
              <a:t>ыла создана ф-</a:t>
            </a:r>
            <a:r>
              <a:rPr lang="ru-RU" dirty="0" err="1" smtClean="0"/>
              <a:t>ия</a:t>
            </a:r>
            <a:r>
              <a:rPr lang="ru-RU" dirty="0" smtClean="0"/>
              <a:t> </a:t>
            </a:r>
            <a:r>
              <a:rPr lang="en-US" smtClean="0"/>
              <a:t>paused</a:t>
            </a:r>
            <a:r>
              <a:rPr lang="ru-RU" smtClean="0"/>
              <a:t> 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501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Скриншоты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4438070" y="5274139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113451"/>
            <a:ext cx="5176582" cy="22563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475524"/>
            <a:ext cx="2300271" cy="229503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17" y="4475524"/>
            <a:ext cx="2646486" cy="22947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68" y="2113451"/>
            <a:ext cx="3865401" cy="22527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168" y="4475524"/>
            <a:ext cx="3801763" cy="219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04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Нужно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-</a:t>
            </a:r>
            <a:r>
              <a:rPr lang="ru-RU" dirty="0" smtClean="0"/>
              <a:t>более </a:t>
            </a:r>
            <a:r>
              <a:rPr lang="ru-RU" dirty="0" smtClean="0"/>
              <a:t>точное попадание снарядов в метеоры и реализовать </a:t>
            </a:r>
            <a:r>
              <a:rPr lang="ru-RU" dirty="0" smtClean="0"/>
              <a:t>магазин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-реализовать </a:t>
            </a:r>
            <a:r>
              <a:rPr lang="ru-RU" dirty="0" smtClean="0"/>
              <a:t>БД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-разнообразие кораблей, астероидов, звездного неба и врагов</a:t>
            </a:r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63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40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209</TotalTime>
  <Words>115</Words>
  <Application>Microsoft Office PowerPoint</Application>
  <PresentationFormat>Широкоэкранный</PresentationFormat>
  <Paragraphs>18</Paragraphs>
  <Slides>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Берлин</vt:lpstr>
      <vt:lpstr>Проект STAR BATTLE</vt:lpstr>
      <vt:lpstr>Идея</vt:lpstr>
      <vt:lpstr>Реализация:</vt:lpstr>
      <vt:lpstr>Скриншоты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’Распределение по группам’</dc:title>
  <dc:creator>asdfasfd qwer</dc:creator>
  <cp:lastModifiedBy>01</cp:lastModifiedBy>
  <cp:revision>53</cp:revision>
  <dcterms:created xsi:type="dcterms:W3CDTF">2019-11-06T20:36:45Z</dcterms:created>
  <dcterms:modified xsi:type="dcterms:W3CDTF">2020-01-20T07:03:07Z</dcterms:modified>
</cp:coreProperties>
</file>