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STAR BATTLE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7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8579" y="3359428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Идея игры – космическая битва. Цель - уничтожить как можно больше астероидов. Если врезаться в </a:t>
            </a:r>
            <a:r>
              <a:rPr lang="ru-RU" dirty="0" smtClean="0"/>
              <a:t>астероид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здоровье </a:t>
            </a:r>
            <a:r>
              <a:rPr lang="ru-RU" dirty="0" smtClean="0"/>
              <a:t>уменьшится </a:t>
            </a:r>
            <a:r>
              <a:rPr lang="ru-RU" dirty="0" smtClean="0"/>
              <a:t>в зависимости от размера астероида.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2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для данного проекта</a:t>
            </a:r>
            <a:r>
              <a:rPr lang="en-US" dirty="0"/>
              <a:t>: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PyQt5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ru-RU" dirty="0" smtClean="0"/>
              <a:t> была использована 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подгрузки</a:t>
            </a:r>
            <a:r>
              <a:rPr lang="ru-RU" dirty="0" smtClean="0"/>
              <a:t> изображений и звуков была исп</a:t>
            </a:r>
            <a:r>
              <a:rPr lang="ru-RU" dirty="0"/>
              <a:t>о</a:t>
            </a:r>
            <a:r>
              <a:rPr lang="ru-RU" dirty="0" smtClean="0"/>
              <a:t>льзована </a:t>
            </a:r>
            <a:r>
              <a:rPr lang="en-US" dirty="0" smtClean="0"/>
              <a:t>OS</a:t>
            </a:r>
            <a:endParaRPr lang="ru-RU" dirty="0" smtClean="0"/>
          </a:p>
          <a:p>
            <a:r>
              <a:rPr lang="ru-RU" dirty="0" smtClean="0"/>
              <a:t>Для генерации координат метеоров и звёзд была использована библиотека </a:t>
            </a:r>
            <a:r>
              <a:rPr lang="en-US" dirty="0"/>
              <a:t>random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Для создания меню использован </a:t>
            </a:r>
            <a:r>
              <a:rPr lang="en-US" dirty="0" err="1" smtClean="0"/>
              <a:t>Qt</a:t>
            </a:r>
            <a:r>
              <a:rPr lang="en-US" dirty="0" smtClean="0"/>
              <a:t> Designer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50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38070" y="5274139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3451"/>
            <a:ext cx="5176582" cy="22563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475524"/>
            <a:ext cx="2300271" cy="22950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17" y="4475524"/>
            <a:ext cx="2646486" cy="2294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68" y="2113451"/>
            <a:ext cx="3865401" cy="22527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68" y="4475524"/>
            <a:ext cx="3801763" cy="2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Нужно доработать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-</a:t>
            </a:r>
            <a:r>
              <a:rPr lang="ru-RU" dirty="0" smtClean="0"/>
              <a:t>более точное попадание снарядов в метеоры и реализовать магазин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-реализовать БД</a:t>
            </a:r>
          </a:p>
          <a:p>
            <a:pPr marL="0" indent="0" algn="just">
              <a:buNone/>
            </a:pPr>
            <a:r>
              <a:rPr lang="ru-RU" dirty="0" smtClean="0"/>
              <a:t>-разнообразие кораблей, астероидов, звездного неба и врагов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162</TotalTime>
  <Words>103</Words>
  <Application>Microsoft Office PowerPoint</Application>
  <PresentationFormat>Широкоэкранный</PresentationFormat>
  <Paragraphs>17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STAR BATTLE</vt:lpstr>
      <vt:lpstr>Идея</vt:lpstr>
      <vt:lpstr>Реализация: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’Распределение по группам’</dc:title>
  <dc:creator>asdfasfd qwer</dc:creator>
  <cp:lastModifiedBy>Кириевская Надежда Николаевна</cp:lastModifiedBy>
  <cp:revision>51</cp:revision>
  <dcterms:created xsi:type="dcterms:W3CDTF">2019-11-06T20:36:45Z</dcterms:created>
  <dcterms:modified xsi:type="dcterms:W3CDTF">2020-01-20T06:31:14Z</dcterms:modified>
</cp:coreProperties>
</file>