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3182" y="3258684"/>
            <a:ext cx="977489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астероид – здоровье у корабля уменьшается 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83831"/>
            <a:ext cx="3994032" cy="4584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Модули</a:t>
            </a:r>
            <a:r>
              <a:rPr lang="en-US" dirty="0" smtClean="0"/>
              <a:t>:</a:t>
            </a:r>
          </a:p>
          <a:p>
            <a:r>
              <a:rPr lang="en-US" sz="1800" dirty="0" smtClean="0"/>
              <a:t>Menu </a:t>
            </a:r>
            <a:r>
              <a:rPr lang="ru-RU" sz="1800" dirty="0" smtClean="0"/>
              <a:t>(основное окно меню игры)</a:t>
            </a:r>
          </a:p>
          <a:p>
            <a:r>
              <a:rPr lang="en-US" sz="1800" dirty="0" smtClean="0"/>
              <a:t>Rules(</a:t>
            </a:r>
            <a:r>
              <a:rPr lang="ru-RU" sz="1800" dirty="0" smtClean="0"/>
              <a:t>окно с правилами игры)</a:t>
            </a:r>
          </a:p>
          <a:p>
            <a:r>
              <a:rPr lang="en-US" sz="1800" dirty="0" smtClean="0"/>
              <a:t>LEVEL(</a:t>
            </a:r>
            <a:r>
              <a:rPr lang="ru-RU" sz="1800" dirty="0" smtClean="0"/>
              <a:t>окно с выбором уровня игры)</a:t>
            </a:r>
            <a:r>
              <a:rPr lang="en-US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Show_lvl</a:t>
            </a:r>
            <a:r>
              <a:rPr lang="en-US" sz="1800" dirty="0" smtClean="0"/>
              <a:t>(</a:t>
            </a:r>
            <a:r>
              <a:rPr lang="ru-RU" sz="1800" dirty="0" smtClean="0"/>
              <a:t>запуск игрового левела)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Ship(</a:t>
            </a:r>
            <a:r>
              <a:rPr lang="ru-RU" sz="1800" dirty="0" smtClean="0"/>
              <a:t>перемещение корабля)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Meteor(</a:t>
            </a:r>
            <a:r>
              <a:rPr lang="ru-RU" sz="1800" dirty="0" smtClean="0"/>
              <a:t>отвечает за генерацию на экране случайных метеоритов и их перемещение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Bullet</a:t>
            </a:r>
            <a:r>
              <a:rPr lang="ru-RU" sz="1800" dirty="0" smtClean="0"/>
              <a:t>(отвечает за выстрелы корабля)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Animation</a:t>
            </a:r>
            <a:r>
              <a:rPr lang="ru-RU" sz="1800" dirty="0" smtClean="0"/>
              <a:t>(отвечает за анимацию взрывов)</a:t>
            </a:r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0030" y="2083831"/>
            <a:ext cx="4175178" cy="47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Библиотеки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sz="1900" dirty="0" smtClean="0"/>
              <a:t>библиотека </a:t>
            </a:r>
            <a:r>
              <a:rPr lang="en-US" sz="1900" dirty="0" smtClean="0"/>
              <a:t>PyQt5</a:t>
            </a:r>
            <a:r>
              <a:rPr lang="ru-RU" sz="1900" dirty="0" smtClean="0"/>
              <a:t>(для </a:t>
            </a:r>
            <a:r>
              <a:rPr lang="en-US" sz="1900" dirty="0" smtClean="0"/>
              <a:t>Menu)</a:t>
            </a:r>
            <a:endParaRPr lang="ru-RU" sz="1900" dirty="0" smtClean="0"/>
          </a:p>
          <a:p>
            <a:r>
              <a:rPr lang="ru-RU" sz="1900" dirty="0" smtClean="0"/>
              <a:t>Для </a:t>
            </a:r>
            <a:r>
              <a:rPr lang="ru-RU" sz="1900" dirty="0" err="1" smtClean="0"/>
              <a:t>отрисовки</a:t>
            </a:r>
            <a:r>
              <a:rPr lang="en-US" sz="1900" dirty="0" smtClean="0"/>
              <a:t> </a:t>
            </a:r>
            <a:r>
              <a:rPr lang="ru-RU" sz="1900" dirty="0" smtClean="0"/>
              <a:t>игры</a:t>
            </a:r>
            <a:r>
              <a:rPr lang="en-US" sz="1900" dirty="0" smtClean="0"/>
              <a:t>, </a:t>
            </a:r>
            <a:r>
              <a:rPr lang="ru-RU" sz="1900" dirty="0" smtClean="0"/>
              <a:t>остановки и </a:t>
            </a:r>
            <a:r>
              <a:rPr lang="ru-RU" sz="1900" dirty="0" err="1"/>
              <a:t>воиспроизведения</a:t>
            </a:r>
            <a:r>
              <a:rPr lang="ru-RU" sz="1900" dirty="0" smtClean="0"/>
              <a:t> звуков была использована библиотека </a:t>
            </a:r>
            <a:r>
              <a:rPr lang="en-US" sz="1900" dirty="0" err="1" smtClean="0"/>
              <a:t>Pygame</a:t>
            </a:r>
            <a:endParaRPr lang="en-US" sz="1900" dirty="0" smtClean="0"/>
          </a:p>
          <a:p>
            <a:r>
              <a:rPr lang="ru-RU" sz="1900" dirty="0" smtClean="0"/>
              <a:t>Для </a:t>
            </a:r>
            <a:r>
              <a:rPr lang="ru-RU" sz="1900" dirty="0" err="1" smtClean="0"/>
              <a:t>подгрузки</a:t>
            </a:r>
            <a:r>
              <a:rPr lang="ru-RU" sz="1900" dirty="0" smtClean="0"/>
              <a:t> изображений и звуков была использована </a:t>
            </a:r>
            <a:r>
              <a:rPr lang="en-US" sz="1900" dirty="0" smtClean="0"/>
              <a:t>OS</a:t>
            </a:r>
            <a:endParaRPr lang="ru-RU" sz="1900" dirty="0" smtClean="0"/>
          </a:p>
          <a:p>
            <a:r>
              <a:rPr lang="ru-RU" sz="1900" dirty="0" smtClean="0"/>
              <a:t>Для генерации координат метеоров и звёзд была использована библиотека </a:t>
            </a:r>
            <a:r>
              <a:rPr lang="en-US" sz="1900" dirty="0" smtClean="0"/>
              <a:t>random</a:t>
            </a:r>
            <a:r>
              <a:rPr lang="ru-RU" sz="1900" dirty="0" smtClean="0"/>
              <a:t> </a:t>
            </a:r>
          </a:p>
          <a:p>
            <a:r>
              <a:rPr lang="ru-RU" sz="1900" dirty="0" smtClean="0"/>
              <a:t>Для создания меню использован </a:t>
            </a:r>
            <a:r>
              <a:rPr lang="en-US" sz="1900" dirty="0" err="1" smtClean="0"/>
              <a:t>Qt</a:t>
            </a:r>
            <a:r>
              <a:rPr lang="en-US" sz="1900" dirty="0" smtClean="0"/>
              <a:t> Designer</a:t>
            </a:r>
            <a:endParaRPr lang="ru-RU" sz="19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52961" y="4346572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 более </a:t>
            </a:r>
            <a:r>
              <a:rPr lang="ru-RU" dirty="0" smtClean="0"/>
              <a:t>точное попадание снарядов в метеоры и реализовать 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 реализовать базу данных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 разнообразие </a:t>
            </a:r>
            <a:r>
              <a:rPr lang="ru-RU" dirty="0" smtClean="0"/>
              <a:t>кораблей, астероидов, звездного неба и врагов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294</TotalTime>
  <Words>167</Words>
  <Application>Microsoft Office PowerPoint</Application>
  <PresentationFormat>Широкоэкранный</PresentationFormat>
  <Paragraphs>26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asdfasfd qwer</cp:lastModifiedBy>
  <cp:revision>63</cp:revision>
  <dcterms:created xsi:type="dcterms:W3CDTF">2019-11-06T20:36:45Z</dcterms:created>
  <dcterms:modified xsi:type="dcterms:W3CDTF">2020-01-21T16:59:16Z</dcterms:modified>
</cp:coreProperties>
</file>