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астероид – здоровье отнимется 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для данного </a:t>
            </a:r>
            <a:r>
              <a:rPr lang="ru-RU" dirty="0" smtClean="0"/>
              <a:t>проекта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была 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</a:t>
            </a:r>
            <a:r>
              <a:rPr lang="ru-RU" dirty="0" smtClean="0"/>
              <a:t>исп</a:t>
            </a:r>
            <a:r>
              <a:rPr lang="ru-RU" dirty="0"/>
              <a:t>о</a:t>
            </a:r>
            <a:r>
              <a:rPr lang="ru-RU" dirty="0" smtClean="0"/>
              <a:t>льзована </a:t>
            </a:r>
            <a:r>
              <a:rPr lang="en-US" dirty="0" smtClean="0"/>
              <a:t>OS</a:t>
            </a:r>
            <a:endParaRPr lang="ru-RU" dirty="0" smtClean="0"/>
          </a:p>
          <a:p>
            <a:r>
              <a:rPr lang="ru-RU" dirty="0" smtClean="0"/>
              <a:t>Для генерации координат метеоров и звёзд была использована библиотека </a:t>
            </a:r>
            <a:r>
              <a:rPr lang="en-US" dirty="0"/>
              <a:t>random</a:t>
            </a:r>
            <a:r>
              <a:rPr lang="ru-RU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38070" y="527413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более </a:t>
            </a:r>
            <a:r>
              <a:rPr lang="ru-RU" dirty="0" smtClean="0"/>
              <a:t>точное попадание снарядов в метеоры и реализовать </a:t>
            </a:r>
            <a:r>
              <a:rPr lang="ru-RU" dirty="0" smtClean="0"/>
              <a:t>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-реализовать </a:t>
            </a:r>
            <a:r>
              <a:rPr lang="ru-RU" dirty="0" smtClean="0"/>
              <a:t>БД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-разнообразие кораблей, астероидов, звездного неба и врагов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159</TotalTime>
  <Words>97</Words>
  <Application>Microsoft Office PowerPoint</Application>
  <PresentationFormat>Широкоэкранный</PresentationFormat>
  <Paragraphs>16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01</cp:lastModifiedBy>
  <cp:revision>47</cp:revision>
  <dcterms:created xsi:type="dcterms:W3CDTF">2019-11-06T20:36:45Z</dcterms:created>
  <dcterms:modified xsi:type="dcterms:W3CDTF">2020-01-20T06:12:25Z</dcterms:modified>
</cp:coreProperties>
</file>