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’STAR BATTLE’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2374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наше время у многих людей плохо развита реакция</a:t>
            </a:r>
            <a:r>
              <a:rPr lang="en-US" dirty="0" smtClean="0"/>
              <a:t>, </a:t>
            </a:r>
            <a:r>
              <a:rPr lang="ru-RU" dirty="0" smtClean="0"/>
              <a:t>что способствует возникновению дополнительных проблем.</a:t>
            </a:r>
          </a:p>
          <a:p>
            <a:r>
              <a:rPr lang="ru-RU" dirty="0" smtClean="0"/>
              <a:t>Данная игра призвана для улучшения реакции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928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Были использованы для данного проекта библиотека </a:t>
            </a:r>
            <a:r>
              <a:rPr lang="en-US" dirty="0" smtClean="0"/>
              <a:t>PyQt5 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 err="1" smtClean="0"/>
              <a:t>отрисовки</a:t>
            </a:r>
            <a:r>
              <a:rPr lang="ru-RU" dirty="0" smtClean="0"/>
              <a:t> была использована библиотека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ru-RU" dirty="0" smtClean="0"/>
              <a:t>Для </a:t>
            </a:r>
            <a:r>
              <a:rPr lang="ru-RU" dirty="0" err="1" smtClean="0"/>
              <a:t>подгрузки</a:t>
            </a:r>
            <a:r>
              <a:rPr lang="ru-RU" dirty="0" smtClean="0"/>
              <a:t> изображений и звуков была </a:t>
            </a:r>
            <a:r>
              <a:rPr lang="ru-RU" dirty="0" err="1" smtClean="0"/>
              <a:t>испльзована</a:t>
            </a:r>
            <a:r>
              <a:rPr lang="ru-RU" dirty="0" smtClean="0"/>
              <a:t> </a:t>
            </a:r>
            <a:r>
              <a:rPr lang="en-US" dirty="0" smtClean="0"/>
              <a:t>OS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96501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438070" y="5274139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113451"/>
            <a:ext cx="5176582" cy="225632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4475524"/>
            <a:ext cx="2300271" cy="229503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417" y="4475524"/>
            <a:ext cx="2646486" cy="229479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68" y="2113451"/>
            <a:ext cx="3865401" cy="225271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168" y="4475524"/>
            <a:ext cx="3801763" cy="219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04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Плюсы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- </a:t>
            </a:r>
            <a:r>
              <a:rPr lang="ru-RU" dirty="0" smtClean="0"/>
              <a:t>Данная программа может быть использована для улучшение человеческой</a:t>
            </a:r>
            <a:r>
              <a:rPr lang="en-US" dirty="0" smtClean="0"/>
              <a:t> </a:t>
            </a:r>
            <a:r>
              <a:rPr lang="ru-RU" dirty="0" smtClean="0"/>
              <a:t>реакции</a:t>
            </a:r>
            <a:r>
              <a:rPr lang="en-US" dirty="0" smtClean="0"/>
              <a:t>, </a:t>
            </a:r>
            <a:r>
              <a:rPr lang="ru-RU" dirty="0" smtClean="0"/>
              <a:t>что помогло бы избежать в будущем дополнительных проблем. </a:t>
            </a:r>
          </a:p>
          <a:p>
            <a:pPr marL="0" indent="0" algn="just">
              <a:buNone/>
            </a:pPr>
            <a:r>
              <a:rPr lang="ru-RU" dirty="0" smtClean="0"/>
              <a:t>- В дальнейшем хотелось бы доработать более точное попадание снарядов в метеоры и реализовать магазин</a:t>
            </a:r>
          </a:p>
          <a:p>
            <a:pPr marL="0" indent="0" algn="just">
              <a:buNone/>
            </a:pPr>
            <a:r>
              <a:rPr lang="ru-RU" dirty="0" smtClean="0"/>
              <a:t>Во время разработки данного проекта возникали с анимацией взрывов 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8635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401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126</TotalTime>
  <Words>103</Words>
  <Application>Microsoft Office PowerPoint</Application>
  <PresentationFormat>Широкоэкранный</PresentationFormat>
  <Paragraphs>15</Paragraphs>
  <Slides>6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Берлин</vt:lpstr>
      <vt:lpstr>Проект ’STAR BATTLE’</vt:lpstr>
      <vt:lpstr>Идея</vt:lpstr>
      <vt:lpstr>Реализация:</vt:lpstr>
      <vt:lpstr>Скриншоты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’Распределение по группам’</dc:title>
  <dc:creator>asdfasfd qwer</dc:creator>
  <cp:lastModifiedBy>asdfasfd qwer</cp:lastModifiedBy>
  <cp:revision>35</cp:revision>
  <dcterms:created xsi:type="dcterms:W3CDTF">2019-11-06T20:36:45Z</dcterms:created>
  <dcterms:modified xsi:type="dcterms:W3CDTF">2020-01-19T21:48:27Z</dcterms:modified>
</cp:coreProperties>
</file>