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94" r:id="rId5"/>
    <p:sldId id="293" r:id="rId6"/>
    <p:sldId id="258" r:id="rId7"/>
    <p:sldId id="262" r:id="rId9"/>
    <p:sldId id="261" r:id="rId10"/>
    <p:sldId id="260" r:id="rId11"/>
    <p:sldId id="268" r:id="rId12"/>
    <p:sldId id="269" r:id="rId13"/>
    <p:sldId id="280" r:id="rId14"/>
    <p:sldId id="292" r:id="rId15"/>
    <p:sldId id="295" r:id="rId16"/>
    <p:sldId id="296" r:id="rId17"/>
    <p:sldId id="297" r:id="rId18"/>
    <p:sldId id="298"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i="1" dirty="0"/>
              <a:t>TECHNOLOGY SERVICES TRADING</a:t>
            </a:r>
            <a:r>
              <a:rPr lang="en-US" dirty="0"/>
              <a:t> </a:t>
            </a:r>
            <a:endParaRPr lang="en-US" dirty="0"/>
          </a:p>
        </p:txBody>
      </p:sp>
      <p:sp>
        <p:nvSpPr>
          <p:cNvPr id="3" name="Subtitle 2"/>
          <p:cNvSpPr>
            <a:spLocks noGrp="1"/>
          </p:cNvSpPr>
          <p:nvPr>
            <p:ph type="subTitle" idx="1"/>
          </p:nvPr>
        </p:nvSpPr>
        <p:spPr>
          <a:xfrm>
            <a:off x="2544445" y="2492375"/>
            <a:ext cx="8161655" cy="2986405"/>
          </a:xfrm>
        </p:spPr>
        <p:txBody>
          <a:bodyPr/>
          <a:lstStyle/>
          <a:p>
            <a:pPr algn="l"/>
            <a:r>
              <a:rPr lang="en-US"/>
              <a:t>1. Phan Thành Đạt - 1900008188</a:t>
            </a:r>
            <a:endParaRPr lang="en-US"/>
          </a:p>
          <a:p>
            <a:pPr algn="l"/>
            <a:r>
              <a:rPr lang="en-US"/>
              <a:t>2. Trần Nhật Duy- 1911547399</a:t>
            </a:r>
            <a:endParaRPr lang="en-US"/>
          </a:p>
          <a:p>
            <a:pPr algn="l"/>
            <a:r>
              <a:rPr lang="en-US"/>
              <a:t>3. Đỗ Thanh Nguyên - 1911547386</a:t>
            </a:r>
            <a:endParaRPr lang="en-US"/>
          </a:p>
          <a:p>
            <a:pPr algn="l"/>
            <a:r>
              <a:rPr lang="en-US"/>
              <a:t>4. Nguyễn Thị Bảo Thơ - 1900006551</a:t>
            </a:r>
            <a:endParaRPr lang="en-US"/>
          </a:p>
          <a:p>
            <a:pPr algn="l"/>
            <a:r>
              <a:rPr lang="en-US"/>
              <a:t>5. Tôn Đức Quí - 1911547969</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Company commitments</a:t>
            </a:r>
            <a:endParaRPr lang="en-US" b="1"/>
          </a:p>
        </p:txBody>
      </p:sp>
      <p:sp>
        <p:nvSpPr>
          <p:cNvPr id="3" name="Content Placeholder 2"/>
          <p:cNvSpPr>
            <a:spLocks noGrp="1"/>
          </p:cNvSpPr>
          <p:nvPr>
            <p:ph sz="half" idx="1"/>
          </p:nvPr>
        </p:nvSpPr>
        <p:spPr>
          <a:xfrm>
            <a:off x="609600" y="1585595"/>
            <a:ext cx="11299825" cy="4737100"/>
          </a:xfrm>
        </p:spPr>
        <p:txBody>
          <a:bodyPr/>
          <a:p>
            <a:r>
              <a:rPr lang="en-US"/>
              <a:t>100% refund if customer is not satisfied</a:t>
            </a:r>
            <a:endParaRPr lang="en-US"/>
          </a:p>
          <a:p>
            <a:r>
              <a:rPr lang="en-US"/>
              <a:t>Ensure the confidentiality of personal information</a:t>
            </a:r>
            <a:endParaRPr lang="en-US"/>
          </a:p>
          <a:p>
            <a:r>
              <a:rPr lang="en-US"/>
              <a:t>24/7 support to answer questions</a:t>
            </a:r>
            <a:endParaRPr lang="en-US"/>
          </a:p>
          <a:p>
            <a:r>
              <a:rPr lang="en-US"/>
              <a:t>15 days warranty for all services (From the time the project runs stably)</a:t>
            </a:r>
            <a:endParaRPr lang="en-US"/>
          </a:p>
          <a:p>
            <a:r>
              <a:rPr lang="en-US"/>
              <a:t>Make sure the product will be delivered on time</a:t>
            </a:r>
            <a:endParaRPr lang="en-US"/>
          </a:p>
          <a:p>
            <a:r>
              <a:rPr lang="en-US"/>
              <a:t>Relatively low cost</a:t>
            </a:r>
            <a:endParaRPr lang="en-US"/>
          </a:p>
          <a:p>
            <a:r>
              <a:rPr lang="en-US"/>
              <a:t>Staff has a lot of experience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493395" y="2091055"/>
            <a:ext cx="11525885" cy="4580255"/>
          </a:xfrm>
        </p:spPr>
        <p:txBody>
          <a:bodyPr/>
          <a:p>
            <a:pPr algn="l"/>
            <a:r>
              <a:rPr lang="en-US" sz="3600" b="1" i="1"/>
              <a:t>1. Can I try it for free?</a:t>
            </a:r>
            <a:br>
              <a:rPr lang="en-US" sz="3600" b="1" i="1"/>
            </a:br>
            <a:r>
              <a:rPr lang="en-US" sz="3600" b="1" i="1"/>
              <a:t>2. What offers can I get?</a:t>
            </a:r>
            <a:br>
              <a:rPr lang="en-US" sz="4400" b="1" i="1"/>
            </a:br>
            <a:r>
              <a:rPr lang="en-US" sz="3600" b="1" i="1"/>
              <a:t>3.</a:t>
            </a:r>
            <a:r>
              <a:rPr lang="en-US" sz="4400" b="1" i="1"/>
              <a:t> </a:t>
            </a:r>
            <a:r>
              <a:rPr lang="en-US" sz="3600" b="1" i="1"/>
              <a:t>What are the payment methods you accept?</a:t>
            </a:r>
            <a:br>
              <a:rPr lang="en-US" sz="3600" b="1" i="1"/>
            </a:br>
            <a:r>
              <a:rPr lang="en-US" sz="3600" b="1" i="1"/>
              <a:t>4. What is your refund policy?</a:t>
            </a:r>
            <a:br>
              <a:rPr lang="en-US" sz="3600" b="1" i="1"/>
            </a:br>
            <a:r>
              <a:rPr lang="en-US" sz="3600" b="1" i="1"/>
              <a:t>5. How can I contact you?</a:t>
            </a:r>
            <a:br>
              <a:rPr lang="en-US" sz="3600" b="1" i="1"/>
            </a:br>
            <a:r>
              <a:rPr lang="en-US" sz="3600" b="1" i="1"/>
              <a:t>6. Does the company have other services?</a:t>
            </a:r>
            <a:endParaRPr lang="en-US" sz="3600" b="1" i="1"/>
          </a:p>
        </p:txBody>
      </p:sp>
      <p:sp>
        <p:nvSpPr>
          <p:cNvPr id="3" name="Title 2"/>
          <p:cNvSpPr>
            <a:spLocks noChangeArrowheads="1"/>
          </p:cNvSpPr>
          <p:nvPr>
            <p:ph type="ctrTitle"/>
          </p:nvPr>
        </p:nvSpPr>
        <p:spPr/>
        <p:txBody>
          <a:bodyPr/>
          <a:p>
            <a:r>
              <a:rPr lang="en-US" sz="4800" b="1"/>
              <a:t>Frequently asked questions</a:t>
            </a:r>
            <a:endParaRPr lang="en-US" sz="48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Positions in the company</a:t>
            </a:r>
            <a:endParaRPr lang="en-US" b="1"/>
          </a:p>
        </p:txBody>
      </p:sp>
      <p:pic>
        <p:nvPicPr>
          <p:cNvPr id="4" name="Content Placeholder 3"/>
          <p:cNvPicPr>
            <a:picLocks noChangeAspect="1"/>
          </p:cNvPicPr>
          <p:nvPr>
            <p:ph idx="1"/>
          </p:nvPr>
        </p:nvPicPr>
        <p:blipFill>
          <a:blip r:embed="rId1"/>
          <a:stretch>
            <a:fillRect/>
          </a:stretch>
        </p:blipFill>
        <p:spPr>
          <a:xfrm>
            <a:off x="635" y="1261110"/>
            <a:ext cx="12191365" cy="55968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5815" y="727710"/>
            <a:ext cx="10972800" cy="781685"/>
          </a:xfrm>
        </p:spPr>
        <p:txBody>
          <a:bodyPr/>
          <a:p>
            <a:r>
              <a:rPr lang="en-US" b="1" i="1">
                <a:sym typeface="+mn-ea"/>
              </a:rPr>
              <a:t>Phan Thanh Dat - CEO</a:t>
            </a:r>
            <a:br>
              <a:rPr lang="en-US"/>
            </a:br>
            <a:endParaRPr lang="en-US"/>
          </a:p>
        </p:txBody>
      </p:sp>
      <p:sp>
        <p:nvSpPr>
          <p:cNvPr id="3" name="Content Placeholder 2"/>
          <p:cNvSpPr>
            <a:spLocks noGrp="1"/>
          </p:cNvSpPr>
          <p:nvPr>
            <p:ph idx="1"/>
          </p:nvPr>
        </p:nvSpPr>
        <p:spPr/>
        <p:txBody>
          <a:bodyPr/>
          <a:p>
            <a:r>
              <a:rPr lang="en-US" sz="3600">
                <a:sym typeface="+mn-ea"/>
              </a:rPr>
              <a:t>Chief Executive Officer, responsible for implementing the policies of the board of directors. The CEO has overall responsibility for creating, planning, implementing, and integrating an organization's strategic direction to meet its financial goals.</a:t>
            </a:r>
            <a:endParaRPr lang="en-US" sz="3600"/>
          </a:p>
          <a:p>
            <a:endParaRPr lang="en-US" sz="3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i="1"/>
              <a:t>Do Thanh Nguyen - Head of Human Resources Department</a:t>
            </a:r>
            <a:endParaRPr lang="en-US" sz="4000" b="1" i="1"/>
          </a:p>
        </p:txBody>
      </p:sp>
      <p:sp>
        <p:nvSpPr>
          <p:cNvPr id="3" name="Content Placeholder 2"/>
          <p:cNvSpPr>
            <a:spLocks noGrp="1"/>
          </p:cNvSpPr>
          <p:nvPr>
            <p:ph idx="1"/>
          </p:nvPr>
        </p:nvSpPr>
        <p:spPr/>
        <p:txBody>
          <a:bodyPr/>
          <a:p>
            <a:r>
              <a:rPr lang="en-US" sz="4000"/>
              <a:t>Supervising the work of the department and managing staff. Requires a manager to have expertise in HR, training, development, employee relations, recruitment.</a:t>
            </a:r>
            <a:endParaRPr lang="en-US"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t>Tran Nhat Duy, Ton Duc Qui - Designer</a:t>
            </a:r>
            <a:endParaRPr lang="en-US" b="1" i="1"/>
          </a:p>
        </p:txBody>
      </p:sp>
      <p:sp>
        <p:nvSpPr>
          <p:cNvPr id="3" name="Content Placeholder 2"/>
          <p:cNvSpPr>
            <a:spLocks noGrp="1"/>
          </p:cNvSpPr>
          <p:nvPr>
            <p:ph idx="1"/>
          </p:nvPr>
        </p:nvSpPr>
        <p:spPr/>
        <p:txBody>
          <a:bodyPr/>
          <a:p>
            <a:r>
              <a:rPr lang="en-US" sz="4000"/>
              <a:t>Develop products according to complex design briefs. Modify your design to fit your client's budget and meet deadlines. In charge of approving product photos for design documentation. Browse colors for printing.</a:t>
            </a:r>
            <a:endParaRPr lang="en-US"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i="1"/>
              <a:t>Nguyen Thi Bao Tho - Head of Administration Department</a:t>
            </a:r>
            <a:endParaRPr lang="en-US" sz="4000" b="1" i="1"/>
          </a:p>
        </p:txBody>
      </p:sp>
      <p:sp>
        <p:nvSpPr>
          <p:cNvPr id="3" name="Content Placeholder 2"/>
          <p:cNvSpPr>
            <a:spLocks noGrp="1"/>
          </p:cNvSpPr>
          <p:nvPr>
            <p:ph idx="1"/>
          </p:nvPr>
        </p:nvSpPr>
        <p:spPr/>
        <p:txBody>
          <a:bodyPr/>
          <a:p>
            <a:r>
              <a:rPr lang="en-US" sz="4000"/>
              <a:t>General Administration Manager is the person in charge of the administrative division in the enterprise, including issues related to procedures, records, regimes, policies, how to set up and manage forms circulating in the enterprise.</a:t>
            </a:r>
            <a:endParaRPr 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240449773_1996150747216355_3589382365177588340_n"/>
          <p:cNvPicPr>
            <a:picLocks noChangeAspect="1"/>
          </p:cNvPicPr>
          <p:nvPr>
            <p:ph idx="1"/>
          </p:nvPr>
        </p:nvPicPr>
        <p:blipFill>
          <a:blip r:embed="rId1"/>
          <a:stretch>
            <a:fillRect/>
          </a:stretch>
        </p:blipFill>
        <p:spPr>
          <a:xfrm>
            <a:off x="0" y="0"/>
            <a:ext cx="12191365"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t>History of TECHNOLOGY SERVICES TRADING</a:t>
            </a:r>
            <a:endParaRPr lang="en-US" sz="3600" b="1"/>
          </a:p>
        </p:txBody>
      </p:sp>
      <p:sp>
        <p:nvSpPr>
          <p:cNvPr id="3" name="Content Placeholder 2"/>
          <p:cNvSpPr>
            <a:spLocks noGrp="1"/>
          </p:cNvSpPr>
          <p:nvPr>
            <p:ph idx="1"/>
          </p:nvPr>
        </p:nvSpPr>
        <p:spPr/>
        <p:txBody>
          <a:bodyPr/>
          <a:p>
            <a:pPr marL="0" indent="0">
              <a:buNone/>
            </a:pPr>
            <a:r>
              <a:rPr lang="en-US" sz="4000"/>
              <a:t>The company was established at the end of 2020 with the contribution of 5 investors. Up to now, the company has attracted a large number of users from many different fields thanks to its service quality and dedicated service.</a:t>
            </a:r>
            <a:endParaRPr 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b="1" i="1"/>
              <a:t>SLOGAN</a:t>
            </a:r>
            <a:endParaRPr lang="en-US" sz="5400" b="1" i="1"/>
          </a:p>
        </p:txBody>
      </p:sp>
      <p:sp>
        <p:nvSpPr>
          <p:cNvPr id="3" name="Content Placeholder 2"/>
          <p:cNvSpPr>
            <a:spLocks noGrp="1"/>
          </p:cNvSpPr>
          <p:nvPr>
            <p:ph idx="1"/>
          </p:nvPr>
        </p:nvSpPr>
        <p:spPr>
          <a:xfrm>
            <a:off x="609600" y="2988945"/>
            <a:ext cx="10972800" cy="1630045"/>
          </a:xfrm>
        </p:spPr>
        <p:txBody>
          <a:bodyPr/>
          <a:p>
            <a:pPr marL="0" indent="0" algn="ctr">
              <a:buNone/>
            </a:pPr>
            <a:r>
              <a:rPr lang="en-US" sz="5400"/>
              <a:t>Bring Convenience And Fast</a:t>
            </a:r>
            <a:endParaRPr lang="en-US" sz="5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TECHNOLOGY SERVICES TRADING offers everything you need</a:t>
            </a:r>
            <a:endParaRPr lang="en-US" sz="4000" b="1"/>
          </a:p>
        </p:txBody>
      </p:sp>
      <p:sp>
        <p:nvSpPr>
          <p:cNvPr id="3" name="Content Placeholder 2"/>
          <p:cNvSpPr>
            <a:spLocks noGrp="1"/>
          </p:cNvSpPr>
          <p:nvPr>
            <p:ph idx="1"/>
          </p:nvPr>
        </p:nvSpPr>
        <p:spPr>
          <a:xfrm>
            <a:off x="730250" y="2475865"/>
            <a:ext cx="10972800" cy="2730500"/>
          </a:xfrm>
        </p:spPr>
        <p:txBody>
          <a:bodyPr/>
          <a:p>
            <a:pPr marL="0" indent="0">
              <a:buNone/>
            </a:pPr>
            <a:r>
              <a:rPr lang="en-US" sz="4000"/>
              <a:t>TECHNOLOGY SERVICES TRADING is a service provided in the field of software engineering, bringing satisfaction to you!</a:t>
            </a:r>
            <a:endParaRPr 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Service</a:t>
            </a:r>
            <a:endParaRPr lang="en-US" b="1"/>
          </a:p>
        </p:txBody>
      </p:sp>
      <p:sp>
        <p:nvSpPr>
          <p:cNvPr id="3" name="Content Placeholder 2"/>
          <p:cNvSpPr>
            <a:spLocks noGrp="1"/>
          </p:cNvSpPr>
          <p:nvPr>
            <p:ph sz="half" idx="1"/>
          </p:nvPr>
        </p:nvSpPr>
        <p:spPr>
          <a:xfrm>
            <a:off x="760730" y="2141855"/>
            <a:ext cx="4131310" cy="3620770"/>
          </a:xfrm>
        </p:spPr>
        <p:txBody>
          <a:bodyPr/>
          <a:p>
            <a:r>
              <a:rPr lang="en-US" sz="4400"/>
              <a:t>Programming</a:t>
            </a:r>
            <a:endParaRPr lang="en-US" sz="4400"/>
          </a:p>
          <a:p>
            <a:r>
              <a:rPr lang="en-US" sz="4400"/>
              <a:t>Testing</a:t>
            </a:r>
            <a:endParaRPr lang="en-US" sz="4400"/>
          </a:p>
          <a:p>
            <a:r>
              <a:rPr lang="en-US" sz="4400"/>
              <a:t>Security</a:t>
            </a:r>
            <a:endParaRPr lang="en-US" sz="4400"/>
          </a:p>
          <a:p>
            <a:endParaRPr lang="en-US" sz="4400"/>
          </a:p>
        </p:txBody>
      </p:sp>
      <p:pic>
        <p:nvPicPr>
          <p:cNvPr id="4" name="Content Placeholder 3"/>
          <p:cNvPicPr>
            <a:picLocks noChangeAspect="1"/>
          </p:cNvPicPr>
          <p:nvPr>
            <p:ph sz="half" idx="2"/>
          </p:nvPr>
        </p:nvPicPr>
        <p:blipFill>
          <a:blip r:embed="rId1"/>
          <a:stretch>
            <a:fillRect/>
          </a:stretch>
        </p:blipFill>
        <p:spPr>
          <a:xfrm>
            <a:off x="5768340" y="1746250"/>
            <a:ext cx="6190615" cy="48856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Programming</a:t>
            </a:r>
            <a:endParaRPr lang="en-US" b="1"/>
          </a:p>
        </p:txBody>
      </p:sp>
      <p:sp>
        <p:nvSpPr>
          <p:cNvPr id="5" name="Content Placeholder 4"/>
          <p:cNvSpPr>
            <a:spLocks noGrp="1"/>
          </p:cNvSpPr>
          <p:nvPr>
            <p:ph sz="half" idx="1"/>
          </p:nvPr>
        </p:nvSpPr>
        <p:spPr>
          <a:xfrm>
            <a:off x="609600" y="1600200"/>
            <a:ext cx="5384800" cy="4858385"/>
          </a:xfrm>
        </p:spPr>
        <p:txBody>
          <a:bodyPr/>
          <a:p>
            <a:r>
              <a:rPr lang="en-US"/>
              <a:t>Make a new build of an application</a:t>
            </a:r>
            <a:endParaRPr lang="en-US"/>
          </a:p>
          <a:p>
            <a:r>
              <a:rPr lang="en-US"/>
              <a:t>Upgrading and repairing existing apps</a:t>
            </a:r>
            <a:endParaRPr lang="en-US"/>
          </a:p>
          <a:p>
            <a:r>
              <a:rPr lang="en-US"/>
              <a:t>Elaboration on operations on processing functions</a:t>
            </a:r>
            <a:endParaRPr lang="en-US"/>
          </a:p>
          <a:p>
            <a:r>
              <a:rPr lang="en-US"/>
              <a:t>Research and develop new technologies at the same time</a:t>
            </a:r>
            <a:endParaRPr lang="en-US"/>
          </a:p>
        </p:txBody>
      </p:sp>
      <p:pic>
        <p:nvPicPr>
          <p:cNvPr id="7" name="Content Placeholder 6" descr="Code"/>
          <p:cNvPicPr>
            <a:picLocks noChangeAspect="1"/>
          </p:cNvPicPr>
          <p:nvPr>
            <p:ph sz="half" idx="2"/>
          </p:nvPr>
        </p:nvPicPr>
        <p:blipFill>
          <a:blip r:embed="rId1"/>
          <a:stretch>
            <a:fillRect/>
          </a:stretch>
        </p:blipFill>
        <p:spPr>
          <a:xfrm>
            <a:off x="6197600" y="2526665"/>
            <a:ext cx="5384800" cy="3005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p:cNvPicPr>
            <a:picLocks noChangeAspect="1"/>
          </p:cNvPicPr>
          <p:nvPr>
            <p:ph sz="half" idx="2"/>
          </p:nvPr>
        </p:nvPicPr>
        <p:blipFill>
          <a:blip r:embed="rId1"/>
          <a:stretch>
            <a:fillRect/>
          </a:stretch>
        </p:blipFill>
        <p:spPr>
          <a:xfrm>
            <a:off x="3993515" y="1418590"/>
            <a:ext cx="8198485" cy="5439410"/>
          </a:xfrm>
          <a:prstGeom prst="rect">
            <a:avLst/>
          </a:prstGeom>
        </p:spPr>
      </p:pic>
      <p:sp>
        <p:nvSpPr>
          <p:cNvPr id="2" name="Title 1"/>
          <p:cNvSpPr>
            <a:spLocks noGrp="1"/>
          </p:cNvSpPr>
          <p:nvPr>
            <p:ph type="title"/>
          </p:nvPr>
        </p:nvSpPr>
        <p:spPr/>
        <p:txBody>
          <a:bodyPr/>
          <a:p>
            <a:r>
              <a:rPr lang="en-US" b="1"/>
              <a:t>Testing</a:t>
            </a:r>
            <a:endParaRPr lang="en-US" b="1"/>
          </a:p>
        </p:txBody>
      </p:sp>
      <p:sp>
        <p:nvSpPr>
          <p:cNvPr id="8" name="Content Placeholder 7"/>
          <p:cNvSpPr>
            <a:spLocks noGrp="1"/>
          </p:cNvSpPr>
          <p:nvPr>
            <p:ph sz="half" idx="1"/>
          </p:nvPr>
        </p:nvSpPr>
        <p:spPr>
          <a:xfrm>
            <a:off x="609600" y="1417955"/>
            <a:ext cx="10574655" cy="5440680"/>
          </a:xfrm>
        </p:spPr>
        <p:txBody>
          <a:bodyPr/>
          <a:p>
            <a:r>
              <a:rPr lang="en-US">
                <a:solidFill>
                  <a:schemeClr val="tx1"/>
                </a:solidFill>
              </a:rPr>
              <a:t>Review software requirements and prepare test scenarios.</a:t>
            </a:r>
            <a:endParaRPr lang="en-US">
              <a:solidFill>
                <a:schemeClr val="tx1"/>
              </a:solidFill>
            </a:endParaRPr>
          </a:p>
          <a:p>
            <a:r>
              <a:rPr lang="en-US">
                <a:solidFill>
                  <a:schemeClr val="tx1"/>
                </a:solidFill>
              </a:rPr>
              <a:t>Perform software usability tests</a:t>
            </a:r>
            <a:endParaRPr lang="en-US">
              <a:solidFill>
                <a:schemeClr val="tx1"/>
              </a:solidFill>
            </a:endParaRPr>
          </a:p>
          <a:p>
            <a:r>
              <a:rPr lang="en-US">
                <a:solidFill>
                  <a:schemeClr val="tx1"/>
                </a:solidFill>
              </a:rPr>
              <a:t>Analyze test results for database impact or errors and usability.</a:t>
            </a:r>
            <a:endParaRPr lang="en-US">
              <a:solidFill>
                <a:schemeClr val="tx1"/>
              </a:solidFill>
            </a:endParaRPr>
          </a:p>
          <a:p>
            <a:r>
              <a:rPr lang="en-US">
                <a:solidFill>
                  <a:schemeClr val="tx1"/>
                </a:solidFill>
              </a:rPr>
              <a:t>Prepare reports on all relevant aspects</a:t>
            </a:r>
            <a:endParaRPr lang="en-US">
              <a:solidFill>
                <a:schemeClr val="tx1"/>
              </a:solidFill>
            </a:endParaRPr>
          </a:p>
          <a:p>
            <a:r>
              <a:rPr lang="en-US">
                <a:solidFill>
                  <a:schemeClr val="tx1"/>
                </a:solidFill>
              </a:rPr>
              <a:t>Interact with customers to understand product requirements.</a:t>
            </a:r>
            <a:endParaRPr lang="en-US">
              <a:solidFill>
                <a:schemeClr val="tx1"/>
              </a:solidFill>
            </a:endParaRPr>
          </a:p>
          <a:p>
            <a:r>
              <a:rPr lang="en-US">
                <a:solidFill>
                  <a:schemeClr val="tx1"/>
                </a:solidFill>
              </a:rPr>
              <a:t>Participate in software reviews and provide input upon request</a:t>
            </a: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2"/>
          </p:nvPr>
        </p:nvPicPr>
        <p:blipFill>
          <a:blip r:embed="rId1"/>
          <a:stretch>
            <a:fillRect/>
          </a:stretch>
        </p:blipFill>
        <p:spPr>
          <a:xfrm>
            <a:off x="9133205" y="4307840"/>
            <a:ext cx="3058795" cy="2550160"/>
          </a:xfrm>
          <a:prstGeom prst="rect">
            <a:avLst/>
          </a:prstGeom>
        </p:spPr>
      </p:pic>
      <p:sp>
        <p:nvSpPr>
          <p:cNvPr id="2" name="Title 1"/>
          <p:cNvSpPr>
            <a:spLocks noGrp="1"/>
          </p:cNvSpPr>
          <p:nvPr>
            <p:ph type="title"/>
          </p:nvPr>
        </p:nvSpPr>
        <p:spPr/>
        <p:txBody>
          <a:bodyPr/>
          <a:p>
            <a:r>
              <a:rPr lang="en-US" b="1"/>
              <a:t>Security</a:t>
            </a:r>
            <a:endParaRPr lang="en-US" b="1"/>
          </a:p>
        </p:txBody>
      </p:sp>
      <p:sp>
        <p:nvSpPr>
          <p:cNvPr id="4" name="Content Placeholder 3"/>
          <p:cNvSpPr>
            <a:spLocks noGrp="1"/>
          </p:cNvSpPr>
          <p:nvPr>
            <p:ph sz="half" idx="1"/>
          </p:nvPr>
        </p:nvSpPr>
        <p:spPr>
          <a:xfrm>
            <a:off x="609600" y="1600200"/>
            <a:ext cx="9337675" cy="5069205"/>
          </a:xfrm>
        </p:spPr>
        <p:txBody>
          <a:bodyPr/>
          <a:p>
            <a:r>
              <a:rPr lang="en-US"/>
              <a:t>Monitor and adjust the organization's information security policy.</a:t>
            </a:r>
            <a:endParaRPr lang="en-US"/>
          </a:p>
          <a:p>
            <a:r>
              <a:rPr lang="en-US"/>
              <a:t>Monitor and directly deploy information security solutions for the system.</a:t>
            </a:r>
            <a:endParaRPr lang="en-US"/>
          </a:p>
          <a:p>
            <a:r>
              <a:rPr lang="en-US"/>
              <a:t>Monitor and handle information security incidents according to reality or drill.</a:t>
            </a:r>
            <a:endParaRPr lang="en-US"/>
          </a:p>
          <a:p>
            <a:r>
              <a:rPr lang="en-US"/>
              <a:t>Coordinate with other units to check the problem and come up with a reasonable solution</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Service price list</a:t>
            </a:r>
            <a:endParaRPr lang="en-US" b="1"/>
          </a:p>
        </p:txBody>
      </p:sp>
      <p:pic>
        <p:nvPicPr>
          <p:cNvPr id="4" name="Content Placeholder 3" descr="SDLC"/>
          <p:cNvPicPr>
            <a:picLocks noChangeAspect="1"/>
          </p:cNvPicPr>
          <p:nvPr>
            <p:ph sz="half" idx="1"/>
          </p:nvPr>
        </p:nvPicPr>
        <p:blipFill>
          <a:blip r:embed="rId1"/>
          <a:stretch>
            <a:fillRect/>
          </a:stretch>
        </p:blipFill>
        <p:spPr>
          <a:xfrm>
            <a:off x="542290" y="1475740"/>
            <a:ext cx="11377930" cy="5324475"/>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3083</Words>
  <Application>WPS Presentation</Application>
  <PresentationFormat>Widescreen</PresentationFormat>
  <Paragraphs>86</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SimSun</vt:lpstr>
      <vt:lpstr>Wingdings</vt:lpstr>
      <vt:lpstr>Microsoft YaHei</vt:lpstr>
      <vt:lpstr>Arial Unicode MS</vt:lpstr>
      <vt:lpstr>Calibri</vt:lpstr>
      <vt:lpstr>Business Cooperate</vt:lpstr>
      <vt:lpstr>TECHNOLOGY SERVICES TRADING </vt:lpstr>
      <vt:lpstr>Purpose of establishment</vt:lpstr>
      <vt:lpstr>PowerPoint 演示文稿</vt:lpstr>
      <vt:lpstr>PowerPoint 演示文稿</vt:lpstr>
      <vt:lpstr>Service</vt:lpstr>
      <vt:lpstr>Programming</vt:lpstr>
      <vt:lpstr>Testing</vt:lpstr>
      <vt:lpstr>Security</vt:lpstr>
      <vt:lpstr>IT Outsourcing service for individuals</vt:lpstr>
      <vt:lpstr>IT Outsourcing services for businesses</vt:lpstr>
      <vt:lpstr>Committed to high quality IT Outsourcing services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SERVICES TRADING </dc:title>
  <dc:creator/>
  <cp:lastModifiedBy>Phan Thanh Dat</cp:lastModifiedBy>
  <cp:revision>26</cp:revision>
  <dcterms:created xsi:type="dcterms:W3CDTF">2021-08-18T07:28:00Z</dcterms:created>
  <dcterms:modified xsi:type="dcterms:W3CDTF">2021-08-25T06:57:46Z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1033-11.2.0.10233</vt:lpwstr>
  </property>
</Properties>
</file>