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62" r:id="rId4"/>
    <p:sldId id="258" r:id="rId5"/>
    <p:sldId id="259" r:id="rId6"/>
    <p:sldId id="260" r:id="rId7"/>
    <p:sldId id="261" r:id="rId8"/>
    <p:sldId id="263" r:id="rId9"/>
    <p:sldId id="264" r:id="rId10"/>
    <p:sldId id="265"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6FB29"/>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4624" autoAdjust="0"/>
  </p:normalViewPr>
  <p:slideViewPr>
    <p:cSldViewPr>
      <p:cViewPr varScale="1">
        <p:scale>
          <a:sx n="65" d="100"/>
          <a:sy n="65" d="100"/>
        </p:scale>
        <p:origin x="-1452" y="-1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Subtitle 8"/>
          <p:cNvSpPr>
            <a:spLocks noGrp="1"/>
          </p:cNvSpPr>
          <p:nvPr>
            <p:ph type="subTitle" idx="1"/>
          </p:nvPr>
        </p:nvSpPr>
        <p:spPr>
          <a:xfrm>
            <a:off x="457200" y="3699804"/>
            <a:ext cx="8305800" cy="1143000"/>
          </a:xfrm>
        </p:spPr>
        <p:txBody>
          <a:bodyPr>
            <a:noAutofit/>
          </a:bodyPr>
          <a:lstStyle>
            <a:lvl1pPr marL="0" indent="0" algn="ctr">
              <a:buNone/>
              <a:defRPr sz="2200" spc="10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Title 27"/>
          <p:cNvSpPr>
            <a:spLocks noGrp="1"/>
          </p:cNvSpPr>
          <p:nvPr>
            <p:ph type="ctrTitle"/>
          </p:nvPr>
        </p:nvSpPr>
        <p:spPr>
          <a:xfrm>
            <a:off x="457200" y="1433732"/>
            <a:ext cx="8305800" cy="1981200"/>
          </a:xfrm>
          <a:ln w="6350" cap="rnd">
            <a:noFill/>
          </a:ln>
        </p:spPr>
        <p:txBody>
          <a:bodyPr anchor="b" anchorCtr="0">
            <a:noAutofit/>
          </a:bodyPr>
          <a:lstStyle>
            <a:lvl1pPr algn="ctr">
              <a:defRPr lang="en-US" sz="4800" b="0" dirty="0">
                <a:ln w="3200">
                  <a:solidFill>
                    <a:schemeClr val="bg2">
                      <a:shade val="75000"/>
                      <a:alpha val="25000"/>
                    </a:schemeClr>
                  </a:solidFill>
                  <a:prstDash val="solid"/>
                  <a:round/>
                </a:ln>
                <a:solidFill>
                  <a:srgbClr val="F9F9F9"/>
                </a:solidFill>
                <a:effectLst>
                  <a:innerShdw blurRad="50800" dist="25400" dir="13500000">
                    <a:srgbClr val="000000">
                      <a:alpha val="70000"/>
                    </a:srgbClr>
                  </a:innerShdw>
                </a:effectLst>
              </a:defRPr>
            </a:lvl1pPr>
          </a:lstStyle>
          <a:p>
            <a:r>
              <a:rPr kumimoji="0" lang="en-US" smtClean="0"/>
              <a:t>Click to edit Master title style</a:t>
            </a:r>
            <a:endParaRPr kumimoji="0" lang="en-US"/>
          </a:p>
        </p:txBody>
      </p:sp>
      <p:cxnSp>
        <p:nvCxnSpPr>
          <p:cNvPr id="8" name="Straight Connector 7"/>
          <p:cNvCxnSpPr/>
          <p:nvPr/>
        </p:nvCxnSpPr>
        <p:spPr>
          <a:xfrm>
            <a:off x="1463626"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708574"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4540348" y="3526302"/>
            <a:ext cx="45720" cy="45720"/>
          </a:xfrm>
          <a:prstGeom prst="ellipse">
            <a:avLst/>
          </a:prstGeom>
          <a:effectLst>
            <a:outerShdw blurRad="31750" dir="2700000" algn="tl" rotWithShape="0">
              <a:srgbClr val="000000">
                <a:alpha val="55000"/>
              </a:srgbClr>
            </a:outerShdw>
          </a:effectLst>
        </p:spPr>
        <p:style>
          <a:lnRef idx="2">
            <a:schemeClr val="accent2"/>
          </a:lnRef>
          <a:fillRef idx="1">
            <a:schemeClr val="accent2"/>
          </a:fillRef>
          <a:effectRef idx="0">
            <a:schemeClr val="accent2"/>
          </a:effectRef>
          <a:fontRef idx="minor">
            <a:schemeClr val="lt1"/>
          </a:fontRef>
        </p:style>
        <p:txBody>
          <a:bodyPr rtlCol="0" anchor="ctr"/>
          <a:lstStyle/>
          <a:p>
            <a:pPr algn="ctr" eaLnBrk="1" latinLnBrk="0" hangingPunct="1"/>
            <a:endParaRPr kumimoji="0" lang="en-US"/>
          </a:p>
        </p:txBody>
      </p:sp>
      <p:sp>
        <p:nvSpPr>
          <p:cNvPr id="15" name="Date Placeholder 14"/>
          <p:cNvSpPr>
            <a:spLocks noGrp="1"/>
          </p:cNvSpPr>
          <p:nvPr>
            <p:ph type="dt" sz="half" idx="10"/>
          </p:nvPr>
        </p:nvSpPr>
        <p:spPr/>
        <p:txBody>
          <a:bodyPr/>
          <a:lstStyle/>
          <a:p>
            <a:fld id="{290372C1-F81F-40CF-BA68-460FF6C876BC}" type="datetimeFigureOut">
              <a:rPr lang="en-US" smtClean="0"/>
              <a:pPr/>
              <a:t>2/19/2023</a:t>
            </a:fld>
            <a:endParaRPr lang="en-US"/>
          </a:p>
        </p:txBody>
      </p:sp>
      <p:sp>
        <p:nvSpPr>
          <p:cNvPr id="16" name="Slide Number Placeholder 15"/>
          <p:cNvSpPr>
            <a:spLocks noGrp="1"/>
          </p:cNvSpPr>
          <p:nvPr>
            <p:ph type="sldNum" sz="quarter" idx="11"/>
          </p:nvPr>
        </p:nvSpPr>
        <p:spPr/>
        <p:txBody>
          <a:bodyPr/>
          <a:lstStyle/>
          <a:p>
            <a:fld id="{F35AB246-7DFF-4D3E-A973-4D255627B0B5}" type="slidenum">
              <a:rPr lang="en-US" smtClean="0"/>
              <a:pPr/>
              <a:t>‹#›</a:t>
            </a:fld>
            <a:endParaRPr lang="en-US"/>
          </a:p>
        </p:txBody>
      </p:sp>
      <p:sp>
        <p:nvSpPr>
          <p:cNvPr id="17" name="Footer Placeholder 16"/>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90372C1-F81F-40CF-BA68-460FF6C876BC}" type="datetimeFigureOut">
              <a:rPr lang="en-US" smtClean="0"/>
              <a:pPr/>
              <a:t>2/19/2023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5AB246-7DFF-4D3E-A973-4D255627B0B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90372C1-F81F-40CF-BA68-460FF6C876BC}" type="datetimeFigureOut">
              <a:rPr lang="en-US" smtClean="0"/>
              <a:pPr/>
              <a:t>2/19/2023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5AB246-7DFF-4D3E-A973-4D255627B0B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9" name="Content Placeholder 8"/>
          <p:cNvSpPr>
            <a:spLocks noGrp="1"/>
          </p:cNvSpPr>
          <p:nvPr>
            <p:ph idx="1"/>
          </p:nvPr>
        </p:nvSpPr>
        <p:spPr>
          <a:xfrm>
            <a:off x="457200" y="1524000"/>
            <a:ext cx="8229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4" name="Date Placeholder 13"/>
          <p:cNvSpPr>
            <a:spLocks noGrp="1"/>
          </p:cNvSpPr>
          <p:nvPr>
            <p:ph type="dt" sz="half" idx="14"/>
          </p:nvPr>
        </p:nvSpPr>
        <p:spPr/>
        <p:txBody>
          <a:bodyPr/>
          <a:lstStyle/>
          <a:p>
            <a:fld id="{290372C1-F81F-40CF-BA68-460FF6C876BC}" type="datetimeFigureOut">
              <a:rPr lang="en-US" smtClean="0"/>
              <a:pPr/>
              <a:t>2/19/2023</a:t>
            </a:fld>
            <a:endParaRPr lang="en-US"/>
          </a:p>
        </p:txBody>
      </p:sp>
      <p:sp>
        <p:nvSpPr>
          <p:cNvPr id="15" name="Slide Number Placeholder 14"/>
          <p:cNvSpPr>
            <a:spLocks noGrp="1"/>
          </p:cNvSpPr>
          <p:nvPr>
            <p:ph type="sldNum" sz="quarter" idx="15"/>
          </p:nvPr>
        </p:nvSpPr>
        <p:spPr/>
        <p:txBody>
          <a:bodyPr/>
          <a:lstStyle>
            <a:lvl1pPr algn="ctr">
              <a:defRPr/>
            </a:lvl1pPr>
          </a:lstStyle>
          <a:p>
            <a:fld id="{F35AB246-7DFF-4D3E-A973-4D255627B0B5}" type="slidenum">
              <a:rPr lang="en-US" smtClean="0"/>
              <a:pPr/>
              <a:t>‹#›</a:t>
            </a:fld>
            <a:endParaRPr lang="en-US"/>
          </a:p>
        </p:txBody>
      </p:sp>
      <p:sp>
        <p:nvSpPr>
          <p:cNvPr id="16" name="Footer Placeholder 15"/>
          <p:cNvSpPr>
            <a:spLocks noGrp="1"/>
          </p:cNvSpPr>
          <p:nvPr>
            <p:ph type="ftr" sz="quarter" idx="16"/>
          </p:nvPr>
        </p:nvSpPr>
        <p:spPr/>
        <p:txBody>
          <a:bodyPr/>
          <a:lstStyle/>
          <a:p>
            <a:endParaRPr lang="en-US"/>
          </a:p>
        </p:txBody>
      </p:sp>
      <p:sp>
        <p:nvSpPr>
          <p:cNvPr id="17" name="Title 16"/>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90372C1-F81F-40CF-BA68-460FF6C876BC}" type="datetimeFigureOut">
              <a:rPr lang="en-US" smtClean="0"/>
              <a:pPr/>
              <a:t>2/19/2023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5AB246-7DFF-4D3E-A973-4D255627B0B5}" type="slidenum">
              <a:rPr lang="en-US" smtClean="0"/>
              <a:pPr/>
              <a:t>‹#›</a:t>
            </a:fld>
            <a:endParaRPr lang="en-US"/>
          </a:p>
        </p:txBody>
      </p:sp>
      <p:sp>
        <p:nvSpPr>
          <p:cNvPr id="2" name="Title 1"/>
          <p:cNvSpPr>
            <a:spLocks noGrp="1"/>
          </p:cNvSpPr>
          <p:nvPr>
            <p:ph type="title"/>
          </p:nvPr>
        </p:nvSpPr>
        <p:spPr>
          <a:xfrm>
            <a:off x="685800" y="3505200"/>
            <a:ext cx="7924800" cy="1371600"/>
          </a:xfrm>
        </p:spPr>
        <p:txBody>
          <a:bodyPr>
            <a:noAutofit/>
          </a:bodyPr>
          <a:lstStyle>
            <a:lvl1pPr algn="l" rtl="0">
              <a:spcBef>
                <a:spcPct val="0"/>
              </a:spcBef>
              <a:buNone/>
              <a:defRPr lang="en-US" sz="4800" b="0" dirty="0">
                <a:ln w="3200">
                  <a:solidFill>
                    <a:schemeClr val="bg2">
                      <a:shade val="25000"/>
                      <a:alpha val="25000"/>
                    </a:schemeClr>
                  </a:solidFill>
                  <a:prstDash val="solid"/>
                  <a:round/>
                </a:ln>
                <a:solidFill>
                  <a:srgbClr val="F9F9F9"/>
                </a:solidFill>
                <a:effectLst>
                  <a:innerShdw blurRad="38100" dist="25400" dir="13500000">
                    <a:prstClr val="black">
                      <a:alpha val="70000"/>
                    </a:prstClr>
                  </a:inn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4958864"/>
            <a:ext cx="7924800" cy="984736"/>
          </a:xfrm>
        </p:spPr>
        <p:txBody>
          <a:bodyPr anchor="t"/>
          <a:lstStyle>
            <a:lvl1pPr marL="0" indent="0">
              <a:buNone/>
              <a:defRPr sz="2000" spc="10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cxnSp>
        <p:nvCxnSpPr>
          <p:cNvPr id="7" name="Straight Connector 6"/>
          <p:cNvCxnSpPr/>
          <p:nvPr/>
        </p:nvCxnSpPr>
        <p:spPr>
          <a:xfrm>
            <a:off x="685800" y="4916992"/>
            <a:ext cx="7924800" cy="4301"/>
          </a:xfrm>
          <a:prstGeom prst="line">
            <a:avLst/>
          </a:prstGeom>
          <a:noFill/>
          <a:ln w="9525" cap="flat" cmpd="sng" algn="ctr">
            <a:solidFill>
              <a:srgbClr val="E9E9E8"/>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290372C1-F81F-40CF-BA68-460FF6C876BC}" type="datetimeFigureOut">
              <a:rPr lang="en-US" smtClean="0"/>
              <a:pPr/>
              <a:t>2/19/2023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5AB246-7DFF-4D3E-A973-4D255627B0B5}" type="slidenum">
              <a:rPr lang="en-US" smtClean="0"/>
              <a:pPr/>
              <a:t>‹#›</a:t>
            </a:fld>
            <a:endParaRPr lang="en-US"/>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11" name="Content Placeholder 10"/>
          <p:cNvSpPr>
            <a:spLocks noGrp="1"/>
          </p:cNvSpPr>
          <p:nvPr>
            <p:ph sz="half" idx="1"/>
          </p:nvPr>
        </p:nvSpPr>
        <p:spPr>
          <a:xfrm>
            <a:off x="457200" y="1524000"/>
            <a:ext cx="4059936"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2"/>
          </p:nvPr>
        </p:nvSpPr>
        <p:spPr>
          <a:xfrm>
            <a:off x="4648200" y="1524000"/>
            <a:ext cx="4059936"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fld id="{F35AB246-7DFF-4D3E-A973-4D255627B0B5}" type="slidenum">
              <a:rPr lang="en-US" smtClean="0"/>
              <a:pPr/>
              <a:t>‹#›</a:t>
            </a:fld>
            <a:endParaRPr lang="en-US"/>
          </a:p>
        </p:txBody>
      </p:sp>
      <p:sp>
        <p:nvSpPr>
          <p:cNvPr id="8" name="Footer Placeholder 7"/>
          <p:cNvSpPr>
            <a:spLocks noGrp="1"/>
          </p:cNvSpPr>
          <p:nvPr>
            <p:ph type="ftr" sz="quarter" idx="11"/>
          </p:nvPr>
        </p:nvSpPr>
        <p:spPr/>
        <p:txBody>
          <a:bodyPr/>
          <a:lstStyle/>
          <a:p>
            <a:endParaRPr lang="en-US"/>
          </a:p>
        </p:txBody>
      </p:sp>
      <p:sp>
        <p:nvSpPr>
          <p:cNvPr id="7" name="Date Placeholder 6"/>
          <p:cNvSpPr>
            <a:spLocks noGrp="1"/>
          </p:cNvSpPr>
          <p:nvPr>
            <p:ph type="dt" sz="half" idx="10"/>
          </p:nvPr>
        </p:nvSpPr>
        <p:spPr/>
        <p:txBody>
          <a:bodyPr/>
          <a:lstStyle/>
          <a:p>
            <a:fld id="{290372C1-F81F-40CF-BA68-460FF6C876BC}" type="datetimeFigureOut">
              <a:rPr lang="en-US" smtClean="0"/>
              <a:pPr/>
              <a:t>2/19/2023</a:t>
            </a:fld>
            <a:endParaRPr lang="en-US"/>
          </a:p>
        </p:txBody>
      </p:sp>
      <p:sp>
        <p:nvSpPr>
          <p:cNvPr id="3" name="Text Placeholder 2"/>
          <p:cNvSpPr>
            <a:spLocks noGrp="1"/>
          </p:cNvSpPr>
          <p:nvPr>
            <p:ph type="body" idx="1"/>
          </p:nvPr>
        </p:nvSpPr>
        <p:spPr>
          <a:xfrm>
            <a:off x="457200" y="1399593"/>
            <a:ext cx="4040188" cy="762000"/>
          </a:xfrm>
          <a:noFill/>
          <a:ln w="25400" cap="rnd" cmpd="sng" algn="ctr">
            <a:noFill/>
            <a:prstDash val="solid"/>
          </a:ln>
          <a:effectLst>
            <a:softEdge rad="63500"/>
          </a:effectLst>
          <a:sp3d prstMaterial="fla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32" name="Content Placeholder 31"/>
          <p:cNvSpPr>
            <a:spLocks noGrp="1"/>
          </p:cNvSpPr>
          <p:nvPr>
            <p:ph sz="half" idx="2"/>
          </p:nvPr>
        </p:nvSpPr>
        <p:spPr>
          <a:xfrm>
            <a:off x="457200" y="2201896"/>
            <a:ext cx="4038600" cy="391363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4" name="Content Placeholder 33"/>
          <p:cNvSpPr>
            <a:spLocks noGrp="1"/>
          </p:cNvSpPr>
          <p:nvPr>
            <p:ph sz="quarter" idx="4"/>
          </p:nvPr>
        </p:nvSpPr>
        <p:spPr>
          <a:xfrm>
            <a:off x="4649788" y="2201896"/>
            <a:ext cx="4038600" cy="391363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 name="Title 1"/>
          <p:cNvSpPr>
            <a:spLocks noGrp="1"/>
          </p:cNvSpPr>
          <p:nvPr>
            <p:ph type="title"/>
          </p:nvPr>
        </p:nvSpPr>
        <p:spPr>
          <a:xfrm>
            <a:off x="457200" y="155448"/>
            <a:ext cx="8229600" cy="1143000"/>
          </a:xfrm>
        </p:spPr>
        <p:txBody>
          <a:bodyPr anchor="b" anchorCtr="0"/>
          <a:lstStyle>
            <a:lvl1pPr>
              <a:defRPr/>
            </a:lvl1pPr>
          </a:lstStyle>
          <a:p>
            <a:r>
              <a:rPr kumimoji="0" lang="en-US" smtClean="0"/>
              <a:t>Click to edit Master title style</a:t>
            </a:r>
            <a:endParaRPr kumimoji="0" lang="en-US"/>
          </a:p>
        </p:txBody>
      </p:sp>
      <p:sp>
        <p:nvSpPr>
          <p:cNvPr id="12" name="Text Placeholder 11"/>
          <p:cNvSpPr>
            <a:spLocks noGrp="1"/>
          </p:cNvSpPr>
          <p:nvPr>
            <p:ph type="body" idx="3"/>
          </p:nvPr>
        </p:nvSpPr>
        <p:spPr>
          <a:xfrm>
            <a:off x="4648200" y="1399593"/>
            <a:ext cx="4040188" cy="762000"/>
          </a:xfrm>
          <a:noFill/>
          <a:ln w="25400" cap="rnd" cmpd="sng" algn="ctr">
            <a:noFill/>
            <a:prstDash val="solid"/>
          </a:ln>
          <a:effectLst>
            <a:softEdge rad="63500"/>
          </a:effectLs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baseline="0">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cxnSp>
        <p:nvCxnSpPr>
          <p:cNvPr id="10" name="Straight Connector 9"/>
          <p:cNvCxnSpPr/>
          <p:nvPr/>
        </p:nvCxnSpPr>
        <p:spPr>
          <a:xfrm>
            <a:off x="562945"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4754880"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290372C1-F81F-40CF-BA68-460FF6C876BC}" type="datetimeFigureOut">
              <a:rPr lang="en-US" smtClean="0"/>
              <a:pPr/>
              <a:t>2/19/2023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35AB246-7DFF-4D3E-A973-4D255627B0B5}" type="slidenum">
              <a:rPr lang="en-US" smtClean="0"/>
              <a:pPr/>
              <a:t>‹#›</a:t>
            </a:fld>
            <a:endParaRPr lang="en-US"/>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90372C1-F81F-40CF-BA68-460FF6C876BC}" type="datetimeFigureOut">
              <a:rPr lang="en-US" smtClean="0"/>
              <a:pPr/>
              <a:t>2/19/2023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35AB246-7DFF-4D3E-A973-4D255627B0B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9" name="Content Placeholder 28"/>
          <p:cNvSpPr>
            <a:spLocks noGrp="1"/>
          </p:cNvSpPr>
          <p:nvPr>
            <p:ph sz="quarter" idx="1"/>
          </p:nvPr>
        </p:nvSpPr>
        <p:spPr>
          <a:xfrm>
            <a:off x="457200" y="457200"/>
            <a:ext cx="62484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 name="Text Placeholder 2"/>
          <p:cNvSpPr>
            <a:spLocks noGrp="1"/>
          </p:cNvSpPr>
          <p:nvPr>
            <p:ph type="body" idx="2"/>
          </p:nvPr>
        </p:nvSpPr>
        <p:spPr>
          <a:xfrm>
            <a:off x="6781800" y="1600200"/>
            <a:ext cx="1984248" cy="3733800"/>
          </a:xfrm>
        </p:spPr>
        <p:txBody>
          <a:bodyPr tIns="45720" bIns="45720" anchor="t" anchorCtr="0"/>
          <a:lstStyle>
            <a:lvl1pPr marL="0" indent="0">
              <a:lnSpc>
                <a:spcPct val="1250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31" name="Title 30"/>
          <p:cNvSpPr>
            <a:spLocks noGrp="1"/>
          </p:cNvSpPr>
          <p:nvPr>
            <p:ph type="title"/>
          </p:nvPr>
        </p:nvSpPr>
        <p:spPr>
          <a:xfrm>
            <a:off x="6781800" y="457200"/>
            <a:ext cx="19812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smtClean="0"/>
              <a:t>Click to edit Master title style</a:t>
            </a:r>
            <a:endParaRPr kumimoji="0" lang="en-US"/>
          </a:p>
        </p:txBody>
      </p:sp>
      <p:sp>
        <p:nvSpPr>
          <p:cNvPr id="8" name="Date Placeholder 7"/>
          <p:cNvSpPr>
            <a:spLocks noGrp="1"/>
          </p:cNvSpPr>
          <p:nvPr>
            <p:ph type="dt" sz="half" idx="14"/>
          </p:nvPr>
        </p:nvSpPr>
        <p:spPr/>
        <p:txBody>
          <a:bodyPr/>
          <a:lstStyle/>
          <a:p>
            <a:fld id="{290372C1-F81F-40CF-BA68-460FF6C876BC}" type="datetimeFigureOut">
              <a:rPr lang="en-US" smtClean="0"/>
              <a:pPr/>
              <a:t>2/19/2023</a:t>
            </a:fld>
            <a:endParaRPr lang="en-US"/>
          </a:p>
        </p:txBody>
      </p:sp>
      <p:sp>
        <p:nvSpPr>
          <p:cNvPr id="9" name="Slide Number Placeholder 8"/>
          <p:cNvSpPr>
            <a:spLocks noGrp="1"/>
          </p:cNvSpPr>
          <p:nvPr>
            <p:ph type="sldNum" sz="quarter" idx="15"/>
          </p:nvPr>
        </p:nvSpPr>
        <p:spPr/>
        <p:txBody>
          <a:bodyPr/>
          <a:lstStyle/>
          <a:p>
            <a:fld id="{F35AB246-7DFF-4D3E-A973-4D255627B0B5}" type="slidenum">
              <a:rPr lang="en-US" smtClean="0"/>
              <a:pPr/>
              <a:t>‹#›</a:t>
            </a:fld>
            <a:endParaRPr lang="en-US"/>
          </a:p>
        </p:txBody>
      </p:sp>
      <p:sp>
        <p:nvSpPr>
          <p:cNvPr id="10" name="Footer Placeholder 9"/>
          <p:cNvSpPr>
            <a:spLocks noGrp="1"/>
          </p:cNvSpPr>
          <p:nvPr>
            <p:ph type="ftr" sz="quarter" idx="16"/>
          </p:nvPr>
        </p:nvSpPr>
        <p:spPr/>
        <p:txBody>
          <a:bodyPr/>
          <a:lstStyle/>
          <a:p>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29400" y="457200"/>
            <a:ext cx="20574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457200"/>
            <a:ext cx="6019800" cy="5562600"/>
          </a:xfrm>
          <a:solidFill>
            <a:schemeClr val="tx2">
              <a:tint val="40000"/>
            </a:schemeClr>
          </a:solidFill>
          <a:effectLst>
            <a:outerShdw blurRad="88900" sx="103000" sy="103000" algn="ctr" rotWithShape="0">
              <a:prstClr val="black">
                <a:alpha val="32000"/>
              </a:prstClr>
            </a:outerShdw>
            <a:softEdge rad="127000"/>
          </a:effectLst>
        </p:spPr>
        <p:txBody>
          <a:bodyPr/>
          <a:lstStyle>
            <a:lvl1pPr marL="0" indent="0">
              <a:buNone/>
              <a:defRPr sz="3200">
                <a:solidFill>
                  <a:schemeClr val="bg1"/>
                </a:solidFill>
              </a:defRPr>
            </a:lvl1pPr>
          </a:lstStyle>
          <a:p>
            <a:r>
              <a:rPr kumimoji="0" lang="en-US" smtClean="0"/>
              <a:t>Click icon to add picture</a:t>
            </a:r>
            <a:endParaRPr kumimoji="0" lang="en-US"/>
          </a:p>
        </p:txBody>
      </p:sp>
      <p:sp>
        <p:nvSpPr>
          <p:cNvPr id="4" name="Text Placeholder 3"/>
          <p:cNvSpPr>
            <a:spLocks noGrp="1"/>
          </p:cNvSpPr>
          <p:nvPr>
            <p:ph type="body" sz="half" idx="2"/>
          </p:nvPr>
        </p:nvSpPr>
        <p:spPr>
          <a:xfrm>
            <a:off x="6629400" y="1600200"/>
            <a:ext cx="2057400" cy="4419600"/>
          </a:xfrm>
        </p:spPr>
        <p:txBody>
          <a:bodyPr anchor="t" anchorCtr="0"/>
          <a:lstStyle>
            <a:lvl1pPr marL="0" indent="0">
              <a:lnSpc>
                <a:spcPct val="125000"/>
              </a:lnSpc>
              <a:spcAft>
                <a:spcPts val="1000"/>
              </a:spcAft>
              <a:buFontTx/>
              <a:buNone/>
              <a:defRPr sz="1600" b="0">
                <a:solidFill>
                  <a:schemeClr val="tx2"/>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8" name="Date Placeholder 7"/>
          <p:cNvSpPr>
            <a:spLocks noGrp="1"/>
          </p:cNvSpPr>
          <p:nvPr>
            <p:ph type="dt" sz="half" idx="10"/>
          </p:nvPr>
        </p:nvSpPr>
        <p:spPr/>
        <p:txBody>
          <a:bodyPr/>
          <a:lstStyle/>
          <a:p>
            <a:fld id="{290372C1-F81F-40CF-BA68-460FF6C876BC}" type="datetimeFigureOut">
              <a:rPr lang="en-US" smtClean="0"/>
              <a:pPr/>
              <a:t>2/19/2023</a:t>
            </a:fld>
            <a:endParaRPr lang="en-US"/>
          </a:p>
        </p:txBody>
      </p:sp>
      <p:sp>
        <p:nvSpPr>
          <p:cNvPr id="9" name="Slide Number Placeholder 8"/>
          <p:cNvSpPr>
            <a:spLocks noGrp="1"/>
          </p:cNvSpPr>
          <p:nvPr>
            <p:ph type="sldNum" sz="quarter" idx="11"/>
          </p:nvPr>
        </p:nvSpPr>
        <p:spPr/>
        <p:txBody>
          <a:bodyPr/>
          <a:lstStyle/>
          <a:p>
            <a:fld id="{F35AB246-7DFF-4D3E-A973-4D255627B0B5}" type="slidenum">
              <a:rPr lang="en-US" smtClean="0"/>
              <a:pPr/>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Text Placeholder 8"/>
          <p:cNvSpPr>
            <a:spLocks noGrp="1"/>
          </p:cNvSpPr>
          <p:nvPr>
            <p:ph type="body" idx="1"/>
          </p:nvPr>
        </p:nvSpPr>
        <p:spPr>
          <a:xfrm>
            <a:off x="457200" y="1447800"/>
            <a:ext cx="8229600" cy="46783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5791200" y="6203667"/>
            <a:ext cx="2590800" cy="384048"/>
          </a:xfrm>
          <a:prstGeom prst="rect">
            <a:avLst/>
          </a:prstGeom>
        </p:spPr>
        <p:txBody>
          <a:bodyPr vert="horz" anchor="ctr" anchorCtr="0"/>
          <a:lstStyle>
            <a:lvl1pPr algn="l" eaLnBrk="1" latinLnBrk="0" hangingPunct="1">
              <a:defRPr kumimoji="0" sz="1200">
                <a:solidFill>
                  <a:schemeClr val="tx2"/>
                </a:solidFill>
              </a:defRPr>
            </a:lvl1pPr>
          </a:lstStyle>
          <a:p>
            <a:fld id="{290372C1-F81F-40CF-BA68-460FF6C876BC}" type="datetimeFigureOut">
              <a:rPr lang="en-US" smtClean="0"/>
              <a:pPr/>
              <a:t>2/19/2023</a:t>
            </a:fld>
            <a:endParaRPr lang="en-US"/>
          </a:p>
        </p:txBody>
      </p:sp>
      <p:sp>
        <p:nvSpPr>
          <p:cNvPr id="10" name="Footer Placeholder 9"/>
          <p:cNvSpPr>
            <a:spLocks noGrp="1"/>
          </p:cNvSpPr>
          <p:nvPr>
            <p:ph type="ftr" sz="quarter" idx="3"/>
          </p:nvPr>
        </p:nvSpPr>
        <p:spPr>
          <a:xfrm>
            <a:off x="2133600" y="6203667"/>
            <a:ext cx="3581400" cy="384048"/>
          </a:xfrm>
          <a:prstGeom prst="rect">
            <a:avLst/>
          </a:prstGeom>
        </p:spPr>
        <p:txBody>
          <a:bodyPr vert="horz" anchor="ctr" anchorCtr="0"/>
          <a:lstStyle>
            <a:lvl1pPr algn="r" eaLnBrk="1" latinLnBrk="0" hangingPunct="1">
              <a:defRPr kumimoji="0" sz="1200">
                <a:solidFill>
                  <a:schemeClr val="tx2"/>
                </a:solidFill>
              </a:defRPr>
            </a:lvl1pPr>
          </a:lstStyle>
          <a:p>
            <a:endParaRPr lang="en-US"/>
          </a:p>
        </p:txBody>
      </p:sp>
      <p:sp>
        <p:nvSpPr>
          <p:cNvPr id="22" name="Slide Number Placeholder 21"/>
          <p:cNvSpPr>
            <a:spLocks noGrp="1"/>
          </p:cNvSpPr>
          <p:nvPr>
            <p:ph type="sldNum" sz="quarter" idx="4"/>
          </p:nvPr>
        </p:nvSpPr>
        <p:spPr>
          <a:xfrm>
            <a:off x="8410575" y="6181531"/>
            <a:ext cx="609600" cy="457200"/>
          </a:xfrm>
          <a:prstGeom prst="rect">
            <a:avLst/>
          </a:prstGeom>
          <a:noFill/>
        </p:spPr>
        <p:txBody>
          <a:bodyPr vert="horz" lIns="0" tIns="0" rIns="0" bIns="0" anchor="ctr" anchorCtr="0">
            <a:noAutofit/>
          </a:bodyPr>
          <a:lstStyle>
            <a:lvl1pPr algn="ctr" eaLnBrk="1" latinLnBrk="0" hangingPunct="1">
              <a:defRPr kumimoji="0" sz="1600" baseline="0">
                <a:solidFill>
                  <a:schemeClr val="tx2"/>
                </a:solidFill>
              </a:defRPr>
            </a:lvl1pPr>
          </a:lstStyle>
          <a:p>
            <a:fld id="{F35AB246-7DFF-4D3E-A973-4D255627B0B5}" type="slidenum">
              <a:rPr lang="en-US" smtClean="0"/>
              <a:pPr/>
              <a:t>‹#›</a:t>
            </a:fld>
            <a:endParaRPr lang="en-US"/>
          </a:p>
        </p:txBody>
      </p:sp>
      <p:sp>
        <p:nvSpPr>
          <p:cNvPr id="5" name="Title Placeholder 4"/>
          <p:cNvSpPr>
            <a:spLocks noGrp="1"/>
          </p:cNvSpPr>
          <p:nvPr>
            <p:ph type="title"/>
          </p:nvPr>
        </p:nvSpPr>
        <p:spPr>
          <a:xfrm>
            <a:off x="457200" y="152400"/>
            <a:ext cx="8229600" cy="1219200"/>
          </a:xfrm>
          <a:prstGeom prst="rect">
            <a:avLst/>
          </a:prstGeom>
          <a:ln w="6350" cap="rnd">
            <a:noFill/>
          </a:ln>
        </p:spPr>
        <p:txBody>
          <a:bodyPr vert="horz" anchor="b" anchorCtr="0">
            <a:normAutofit/>
          </a:bodyPr>
          <a:lstStyle/>
          <a:p>
            <a:r>
              <a:rPr kumimoji="0" lang="en-US" smtClean="0"/>
              <a:t>Click to edit Master title style</a:t>
            </a:r>
            <a:endParaRPr kumimoji="0" lang="en-US"/>
          </a:p>
        </p:txBody>
      </p:sp>
    </p:spTree>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rtl="0" eaLnBrk="1" latinLnBrk="0" hangingPunct="1">
        <a:spcBef>
          <a:spcPct val="0"/>
        </a:spcBef>
        <a:buNone/>
        <a:defRPr kumimoji="0" lang="en-US" sz="4200" b="0" kern="1200" spc="-100" baseline="0" dirty="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latin typeface="+mj-lt"/>
          <a:ea typeface="+mj-ea"/>
          <a:cs typeface="+mj-cs"/>
        </a:defRPr>
      </a:lvl1pPr>
    </p:titleStyle>
    <p:bodyStyle>
      <a:lvl1pPr marL="274320" indent="-274320" algn="l" rtl="0" eaLnBrk="1" latinLnBrk="0" hangingPunct="1">
        <a:spcBef>
          <a:spcPts val="600"/>
        </a:spcBef>
        <a:buClr>
          <a:schemeClr val="accent2"/>
        </a:buClr>
        <a:buSzPct val="85000"/>
        <a:buFont typeface="Wingdings 2"/>
        <a:buChar char=""/>
        <a:defRPr kumimoji="0" sz="2600" kern="1200">
          <a:solidFill>
            <a:schemeClr val="tx1"/>
          </a:solidFill>
          <a:latin typeface="+mn-lt"/>
          <a:ea typeface="+mn-ea"/>
          <a:cs typeface="+mn-cs"/>
        </a:defRPr>
      </a:lvl1pPr>
      <a:lvl2pPr marL="640080" indent="-274320" algn="l" rtl="0" eaLnBrk="1" latinLnBrk="0" hangingPunct="1">
        <a:spcBef>
          <a:spcPts val="300"/>
        </a:spcBef>
        <a:buClr>
          <a:schemeClr val="accent2">
            <a:shade val="75000"/>
          </a:schemeClr>
        </a:buClr>
        <a:buSzPct val="85000"/>
        <a:buFont typeface="Wingdings 2"/>
        <a:buChar char=""/>
        <a:defRPr kumimoji="0" sz="2400" kern="1200">
          <a:solidFill>
            <a:schemeClr val="tx2"/>
          </a:solidFill>
          <a:latin typeface="+mn-lt"/>
          <a:ea typeface="+mn-ea"/>
          <a:cs typeface="+mn-cs"/>
        </a:defRPr>
      </a:lvl2pPr>
      <a:lvl3pPr marL="1005840" indent="-228600" algn="l" rtl="0" eaLnBrk="1" latinLnBrk="0" hangingPunct="1">
        <a:spcBef>
          <a:spcPts val="300"/>
        </a:spcBef>
        <a:buClr>
          <a:schemeClr val="accent2">
            <a:shade val="50000"/>
          </a:schemeClr>
        </a:buClr>
        <a:buSzPct val="85000"/>
        <a:buFont typeface="Wingdings 2"/>
        <a:buChar char=""/>
        <a:defRPr kumimoji="0" sz="2100" kern="1200">
          <a:solidFill>
            <a:schemeClr val="tx1"/>
          </a:solidFill>
          <a:latin typeface="+mn-lt"/>
          <a:ea typeface="+mn-ea"/>
          <a:cs typeface="+mn-cs"/>
        </a:defRPr>
      </a:lvl3pPr>
      <a:lvl4pPr marL="1280160" indent="-228600" algn="l" rtl="0" eaLnBrk="1" latinLnBrk="0" hangingPunct="1">
        <a:spcBef>
          <a:spcPts val="300"/>
        </a:spcBef>
        <a:buClr>
          <a:schemeClr val="accent2">
            <a:shade val="75000"/>
          </a:schemeClr>
        </a:buClr>
        <a:buSzPct val="85000"/>
        <a:buFont typeface="Wingdings 2" pitchFamily="18" charset="2"/>
        <a:buChar char=""/>
        <a:defRPr kumimoji="0" sz="1900" kern="1200">
          <a:solidFill>
            <a:schemeClr val="tx1"/>
          </a:solidFill>
          <a:latin typeface="+mn-lt"/>
          <a:ea typeface="+mn-ea"/>
          <a:cs typeface="+mn-cs"/>
        </a:defRPr>
      </a:lvl4pPr>
      <a:lvl5pPr marL="1554480" indent="-228600" algn="l" rtl="0" eaLnBrk="1" latinLnBrk="0" hangingPunct="1">
        <a:spcBef>
          <a:spcPts val="340"/>
        </a:spcBef>
        <a:buClr>
          <a:schemeClr val="accent2">
            <a:shade val="75000"/>
          </a:schemeClr>
        </a:buClr>
        <a:buSzPct val="85000"/>
        <a:buFont typeface="Wingdings 2" pitchFamily="18" charset="2"/>
        <a:buChar char=""/>
        <a:defRPr kumimoji="0" sz="1600" kern="1200">
          <a:solidFill>
            <a:schemeClr val="tx1"/>
          </a:solidFill>
          <a:latin typeface="+mn-lt"/>
          <a:ea typeface="+mn-ea"/>
          <a:cs typeface="+mn-cs"/>
        </a:defRPr>
      </a:lvl5pPr>
      <a:lvl6pPr marL="1828800" indent="-228600" algn="l" rtl="0" eaLnBrk="1" latinLnBrk="0" hangingPunct="1">
        <a:spcBef>
          <a:spcPts val="340"/>
        </a:spcBef>
        <a:buClr>
          <a:schemeClr val="accent2">
            <a:shade val="75000"/>
          </a:schemeClr>
        </a:buClr>
        <a:buSzPct val="85000"/>
        <a:buFont typeface="Wingdings 2" pitchFamily="18" charset="2"/>
        <a:buChar char="?"/>
        <a:defRPr kumimoji="0" sz="1700" kern="1200">
          <a:solidFill>
            <a:schemeClr val="tx1"/>
          </a:solidFill>
          <a:latin typeface="+mn-lt"/>
          <a:ea typeface="+mn-ea"/>
          <a:cs typeface="+mn-cs"/>
        </a:defRPr>
      </a:lvl6pPr>
      <a:lvl7pPr marL="2011680" indent="-182880" algn="l" rtl="0" eaLnBrk="1" latinLnBrk="0" hangingPunct="1">
        <a:spcBef>
          <a:spcPts val="340"/>
        </a:spcBef>
        <a:buClr>
          <a:schemeClr val="accent2">
            <a:shade val="75000"/>
          </a:schemeClr>
        </a:buClr>
        <a:buSzPct val="85000"/>
        <a:buFont typeface="Wingdings 2" pitchFamily="18" charset="2"/>
        <a:buChar char="?"/>
        <a:defRPr kumimoji="0" sz="1600" kern="1200" baseline="0">
          <a:solidFill>
            <a:schemeClr val="tx1"/>
          </a:solidFill>
          <a:latin typeface="+mn-lt"/>
          <a:ea typeface="+mn-ea"/>
          <a:cs typeface="+mn-cs"/>
        </a:defRPr>
      </a:lvl7pPr>
      <a:lvl8pPr marL="228600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8pPr>
      <a:lvl9pPr marL="256032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2057400"/>
            <a:ext cx="8305800" cy="1219200"/>
          </a:xfrm>
        </p:spPr>
        <p:txBody>
          <a:bodyPr/>
          <a:lstStyle/>
          <a:p>
            <a:r>
              <a:rPr sz="3600" dirty="0" smtClean="0">
                <a:solidFill>
                  <a:srgbClr val="FF0000"/>
                </a:solidFill>
              </a:rPr>
              <a:t>Tìm hiểu và ví dụ về chuẩn mật mã nâng cao RSA (Advanced Encryption Standard)</a:t>
            </a:r>
            <a:endParaRPr lang="en-US" sz="3600" dirty="0">
              <a:solidFill>
                <a:srgbClr val="FF0000"/>
              </a:solidFill>
              <a:latin typeface="Times New Roman" pitchFamily="18" charset="0"/>
              <a:cs typeface="Times New Roman" pitchFamily="18" charset="0"/>
            </a:endParaRPr>
          </a:p>
        </p:txBody>
      </p:sp>
      <p:sp>
        <p:nvSpPr>
          <p:cNvPr id="4" name="Rectangle 3"/>
          <p:cNvSpPr/>
          <p:nvPr/>
        </p:nvSpPr>
        <p:spPr>
          <a:xfrm>
            <a:off x="457200" y="1219200"/>
            <a:ext cx="8305800" cy="91440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3600" dirty="0">
              <a:solidFill>
                <a:schemeClr val="tx1"/>
              </a:solidFill>
              <a:latin typeface="Constantia (Headings)"/>
            </a:endParaRPr>
          </a:p>
        </p:txBody>
      </p:sp>
      <p:sp>
        <p:nvSpPr>
          <p:cNvPr id="5" name="Rectangle 4"/>
          <p:cNvSpPr/>
          <p:nvPr/>
        </p:nvSpPr>
        <p:spPr>
          <a:xfrm>
            <a:off x="457200" y="381000"/>
            <a:ext cx="8305800" cy="160020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3600" b="1" dirty="0" smtClean="0">
                <a:solidFill>
                  <a:srgbClr val="FFFF00"/>
                </a:solidFill>
                <a:latin typeface="Constantia (Headings)"/>
              </a:rPr>
              <a:t>AN TOÀN VÀ BẢO MẬT HỆ THỐNG THÔNG TIN</a:t>
            </a:r>
            <a:endParaRPr lang="en-US" sz="3600" b="1" dirty="0">
              <a:solidFill>
                <a:srgbClr val="FFFF00"/>
              </a:solidFill>
              <a:latin typeface="Constantia (Headings)"/>
            </a:endParaRPr>
          </a:p>
        </p:txBody>
      </p:sp>
      <p:sp>
        <p:nvSpPr>
          <p:cNvPr id="6" name="Rectangle 5"/>
          <p:cNvSpPr/>
          <p:nvPr/>
        </p:nvSpPr>
        <p:spPr>
          <a:xfrm>
            <a:off x="457200" y="3733800"/>
            <a:ext cx="8305800" cy="609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latin typeface="Arial" pitchFamily="34" charset="0"/>
                <a:cs typeface="Arial" pitchFamily="34" charset="0"/>
              </a:rPr>
              <a:t>NHÓM  10</a:t>
            </a:r>
            <a:endParaRPr lang="en-US" sz="2400" b="1" dirty="0">
              <a:latin typeface="Arial" pitchFamily="34" charset="0"/>
              <a:cs typeface="Arial" pitchFamily="34" charset="0"/>
            </a:endParaRPr>
          </a:p>
        </p:txBody>
      </p:sp>
      <p:sp>
        <p:nvSpPr>
          <p:cNvPr id="7" name="Rectangle 6"/>
          <p:cNvSpPr/>
          <p:nvPr/>
        </p:nvSpPr>
        <p:spPr>
          <a:xfrm>
            <a:off x="1981200" y="4343400"/>
            <a:ext cx="5334000" cy="914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Wingdings" pitchFamily="2" charset="2"/>
              <a:buChar char="Ø"/>
            </a:pPr>
            <a:r>
              <a:rPr lang="en-US" dirty="0" smtClean="0">
                <a:solidFill>
                  <a:schemeClr val="tx1"/>
                </a:solidFill>
                <a:latin typeface="Arial" pitchFamily="34" charset="0"/>
                <a:cs typeface="Arial" pitchFamily="34" charset="0"/>
              </a:rPr>
              <a:t>    </a:t>
            </a:r>
            <a:r>
              <a:rPr lang="en-US" b="1" dirty="0" smtClean="0">
                <a:solidFill>
                  <a:schemeClr val="tx1"/>
                </a:solidFill>
                <a:latin typeface="Arial" pitchFamily="34" charset="0"/>
                <a:cs typeface="Arial" pitchFamily="34" charset="0"/>
              </a:rPr>
              <a:t>NGUYỄN MINH ĐẠT – N20DCCN095</a:t>
            </a:r>
          </a:p>
          <a:p>
            <a:pPr>
              <a:buFont typeface="Wingdings" pitchFamily="2" charset="2"/>
              <a:buChar char="Ø"/>
            </a:pPr>
            <a:r>
              <a:rPr lang="en-US" b="1" dirty="0">
                <a:solidFill>
                  <a:schemeClr val="tx1"/>
                </a:solidFill>
                <a:latin typeface="Arial" pitchFamily="34" charset="0"/>
                <a:cs typeface="Arial" pitchFamily="34" charset="0"/>
              </a:rPr>
              <a:t> </a:t>
            </a:r>
            <a:r>
              <a:rPr lang="en-US" b="1" dirty="0" smtClean="0">
                <a:solidFill>
                  <a:schemeClr val="tx1"/>
                </a:solidFill>
                <a:latin typeface="Arial" pitchFamily="34" charset="0"/>
                <a:cs typeface="Arial" pitchFamily="34" charset="0"/>
              </a:rPr>
              <a:t>   ĐÀO QUỐC LUẬN – N20DCCN117</a:t>
            </a:r>
            <a:endParaRPr lang="en-US" b="1" dirty="0">
              <a:solidFill>
                <a:schemeClr val="tx1"/>
              </a:solidFill>
              <a:latin typeface="Arial" pitchFamily="34" charset="0"/>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anim calcmode="lin" valueType="num">
                                      <p:cBhvr additive="base">
                                        <p:cTn id="13"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7">
                                            <p:txEl>
                                              <p:pRg st="0" end="0"/>
                                            </p:txEl>
                                          </p:spTgt>
                                        </p:tgtEl>
                                        <p:attrNameLst>
                                          <p:attrName>style.visibility</p:attrName>
                                        </p:attrNameLst>
                                      </p:cBhvr>
                                      <p:to>
                                        <p:strVal val="visible"/>
                                      </p:to>
                                    </p:set>
                                    <p:animEffect transition="in" filter="fade">
                                      <p:cBhvr>
                                        <p:cTn id="25" dur="2000"/>
                                        <p:tgtEl>
                                          <p:spTgt spid="7">
                                            <p:txEl>
                                              <p:pRg st="0" end="0"/>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7">
                                            <p:txEl>
                                              <p:pRg st="1" end="1"/>
                                            </p:txEl>
                                          </p:spTgt>
                                        </p:tgtEl>
                                        <p:attrNameLst>
                                          <p:attrName>style.visibility</p:attrName>
                                        </p:attrNameLst>
                                      </p:cBhvr>
                                      <p:to>
                                        <p:strVal val="visible"/>
                                      </p:to>
                                    </p:set>
                                    <p:animEffect transition="in" filter="fade">
                                      <p:cBhvr>
                                        <p:cTn id="28" dur="2000"/>
                                        <p:tgtEl>
                                          <p:spTgt spid="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build="allAtOnce"/>
      <p:bldP spid="6" grpId="0" build="p"/>
      <p:bldP spid="7" grpId="0" build="allAtOnce"/>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533400"/>
            <a:ext cx="8229600" cy="5562600"/>
          </a:xfrm>
        </p:spPr>
        <p:txBody>
          <a:bodyPr/>
          <a:lstStyle/>
          <a:p>
            <a:pPr>
              <a:buNone/>
            </a:pP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981200"/>
            <a:ext cx="8229600" cy="3886200"/>
          </a:xfrm>
        </p:spPr>
        <p:txBody>
          <a:bodyPr/>
          <a:lstStyle/>
          <a:p>
            <a:pPr marL="1150938" indent="-574675">
              <a:buFont typeface="Wingdings" pitchFamily="2" charset="2"/>
              <a:buChar char="Ø"/>
            </a:pPr>
            <a:r>
              <a:rPr lang="en-US" dirty="0" smtClean="0">
                <a:latin typeface="Arial" pitchFamily="34" charset="0"/>
                <a:cs typeface="Arial" pitchFamily="34" charset="0"/>
              </a:rPr>
              <a:t>Giới thiệu chung</a:t>
            </a:r>
          </a:p>
          <a:p>
            <a:pPr marL="1150938" indent="-574675">
              <a:buFont typeface="Wingdings" pitchFamily="2" charset="2"/>
              <a:buChar char="Ø"/>
            </a:pPr>
            <a:r>
              <a:rPr lang="en-US" dirty="0" smtClean="0">
                <a:latin typeface="Arial" pitchFamily="34" charset="0"/>
                <a:cs typeface="Arial" pitchFamily="34" charset="0"/>
              </a:rPr>
              <a:t>Hệ mã hóa công khai</a:t>
            </a:r>
          </a:p>
          <a:p>
            <a:pPr marL="1150938" indent="-574675">
              <a:buFont typeface="Wingdings" pitchFamily="2" charset="2"/>
              <a:buChar char="Ø"/>
            </a:pPr>
            <a:r>
              <a:rPr lang="en-US" dirty="0" smtClean="0">
                <a:latin typeface="Arial" pitchFamily="34" charset="0"/>
                <a:cs typeface="Arial" pitchFamily="34" charset="0"/>
              </a:rPr>
              <a:t>Hệ mã hóa công khai RSA</a:t>
            </a:r>
          </a:p>
          <a:p>
            <a:pPr marL="1150938" indent="-574675">
              <a:buFont typeface="Wingdings" pitchFamily="2" charset="2"/>
              <a:buChar char="Ø"/>
            </a:pPr>
            <a:r>
              <a:rPr lang="en-US" dirty="0" smtClean="0">
                <a:latin typeface="Arial" pitchFamily="34" charset="0"/>
                <a:cs typeface="Arial" pitchFamily="34" charset="0"/>
              </a:rPr>
              <a:t>Ứng dụng hệ mã hóa RSA trong việc tạo chữ ký điện tử</a:t>
            </a:r>
          </a:p>
          <a:p>
            <a:pPr marL="1150938" indent="-574675">
              <a:buFont typeface="Wingdings" pitchFamily="2" charset="2"/>
              <a:buChar char="Ø"/>
            </a:pPr>
            <a:r>
              <a:rPr lang="en-US" dirty="0" smtClean="0">
                <a:latin typeface="Arial" pitchFamily="34" charset="0"/>
                <a:cs typeface="Arial" pitchFamily="34" charset="0"/>
              </a:rPr>
              <a:t>Nhận xét và đánh giá</a:t>
            </a:r>
          </a:p>
          <a:p>
            <a:pPr marL="1150938" indent="-574675">
              <a:buFont typeface="Wingdings" pitchFamily="2" charset="2"/>
              <a:buChar char="Ø"/>
            </a:pPr>
            <a:r>
              <a:rPr lang="en-US" dirty="0" smtClean="0">
                <a:latin typeface="Arial" pitchFamily="34" charset="0"/>
                <a:cs typeface="Arial" pitchFamily="34" charset="0"/>
              </a:rPr>
              <a:t>Demo chương trình</a:t>
            </a:r>
          </a:p>
          <a:p>
            <a:pPr marL="1150938" indent="-574675">
              <a:buFont typeface="Wingdings" pitchFamily="2" charset="2"/>
              <a:buChar char="Ø"/>
            </a:pPr>
            <a:endParaRPr lang="en-US" dirty="0">
              <a:latin typeface="Arial" pitchFamily="34" charset="0"/>
              <a:cs typeface="Arial" pitchFamily="34" charset="0"/>
            </a:endParaRPr>
          </a:p>
        </p:txBody>
      </p:sp>
      <p:sp>
        <p:nvSpPr>
          <p:cNvPr id="3" name="Title 2"/>
          <p:cNvSpPr>
            <a:spLocks noGrp="1"/>
          </p:cNvSpPr>
          <p:nvPr>
            <p:ph type="title"/>
          </p:nvPr>
        </p:nvSpPr>
        <p:spPr/>
        <p:txBody>
          <a:bodyPr/>
          <a:lstStyle/>
          <a:p>
            <a:r>
              <a:rPr lang="en-US" dirty="0" smtClean="0"/>
              <a:t>CÁC NỘI DUNG CHÍNH</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667000"/>
            <a:ext cx="8229600" cy="1219200"/>
          </a:xfrm>
        </p:spPr>
        <p:txBody>
          <a:bodyPr anchor="ctr"/>
          <a:lstStyle/>
          <a:p>
            <a:pPr algn="ctr"/>
            <a:r>
              <a:rPr lang="en-US" dirty="0" smtClean="0">
                <a:solidFill>
                  <a:srgbClr val="FF0000"/>
                </a:solidFill>
              </a:rPr>
              <a:t>GIỚI THIỆU CHUNG</a:t>
            </a:r>
            <a:endParaRPr lang="en-US" dirty="0">
              <a:solidFill>
                <a:srgbClr val="FF0000"/>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796925" lvl="1" indent="-369888">
              <a:buFont typeface="Arial" pitchFamily="34" charset="0"/>
              <a:buChar char="-"/>
            </a:pPr>
            <a:r>
              <a:rPr lang="en-US" dirty="0" smtClean="0">
                <a:latin typeface="Arial" pitchFamily="34" charset="0"/>
                <a:cs typeface="Arial" pitchFamily="34" charset="0"/>
              </a:rPr>
              <a:t>Trong mọi lĩnh vực kinh tế, chính trị quân sự,... luôn có nhu cầu trao đổi thông tin giữa các cá nhân, các công ty, tổ chức hoặc giữa các quốc gia với nhau. Ngày nay, với sự phát triển công nghệ thông tin đặc biệt là mạng internet thì việc truyền tải thông tin đã dễ dàng và nhanh chóng hơn.</a:t>
            </a:r>
            <a:endParaRPr lang="en-US" dirty="0">
              <a:latin typeface="Arial" pitchFamily="34" charset="0"/>
              <a:cs typeface="Arial" pitchFamily="34" charset="0"/>
            </a:endParaRPr>
          </a:p>
        </p:txBody>
      </p:sp>
      <p:sp>
        <p:nvSpPr>
          <p:cNvPr id="3" name="Title 2"/>
          <p:cNvSpPr>
            <a:spLocks noGrp="1"/>
          </p:cNvSpPr>
          <p:nvPr>
            <p:ph type="title"/>
          </p:nvPr>
        </p:nvSpPr>
        <p:spPr/>
        <p:txBody>
          <a:bodyPr/>
          <a:lstStyle/>
          <a:p>
            <a:r>
              <a:rPr lang="en-US" dirty="0" smtClean="0"/>
              <a:t>Giới thiệu chung</a:t>
            </a:r>
            <a:endParaRPr lang="en-US" dirty="0"/>
          </a:p>
        </p:txBody>
      </p:sp>
      <p:sp>
        <p:nvSpPr>
          <p:cNvPr id="4" name="Rectangle 3"/>
          <p:cNvSpPr/>
          <p:nvPr/>
        </p:nvSpPr>
        <p:spPr>
          <a:xfrm>
            <a:off x="6019800" y="4572000"/>
            <a:ext cx="22860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Ông B nhận thông tin từ ông A</a:t>
            </a:r>
            <a:endParaRPr lang="en-US" dirty="0"/>
          </a:p>
        </p:txBody>
      </p:sp>
      <p:sp>
        <p:nvSpPr>
          <p:cNvPr id="5" name="7-Point Star 4"/>
          <p:cNvSpPr/>
          <p:nvPr/>
        </p:nvSpPr>
        <p:spPr>
          <a:xfrm>
            <a:off x="3657600" y="4419600"/>
            <a:ext cx="1905000" cy="914400"/>
          </a:xfrm>
          <a:prstGeom prst="star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Internet</a:t>
            </a:r>
            <a:endParaRPr lang="en-US" dirty="0"/>
          </a:p>
        </p:txBody>
      </p:sp>
      <p:sp>
        <p:nvSpPr>
          <p:cNvPr id="6" name="Rectangle 5"/>
          <p:cNvSpPr/>
          <p:nvPr/>
        </p:nvSpPr>
        <p:spPr>
          <a:xfrm>
            <a:off x="1219200" y="4648200"/>
            <a:ext cx="19812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Thông tin ông A cần gửi đi</a:t>
            </a:r>
            <a:endParaRPr lang="en-US" dirty="0"/>
          </a:p>
        </p:txBody>
      </p:sp>
      <p:cxnSp>
        <p:nvCxnSpPr>
          <p:cNvPr id="8" name="Straight Arrow Connector 7"/>
          <p:cNvCxnSpPr>
            <a:stCxn id="6" idx="3"/>
            <a:endCxn id="5" idx="4"/>
          </p:cNvCxnSpPr>
          <p:nvPr/>
        </p:nvCxnSpPr>
        <p:spPr>
          <a:xfrm flipV="1">
            <a:off x="3200400" y="5007657"/>
            <a:ext cx="457195" cy="21543"/>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6" name="Straight Arrow Connector 15"/>
          <p:cNvCxnSpPr>
            <a:stCxn id="5" idx="1"/>
            <a:endCxn id="4" idx="1"/>
          </p:cNvCxnSpPr>
          <p:nvPr/>
        </p:nvCxnSpPr>
        <p:spPr>
          <a:xfrm flipV="1">
            <a:off x="5562605" y="4953000"/>
            <a:ext cx="457195" cy="54657"/>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533400"/>
            <a:ext cx="8229600" cy="5562600"/>
          </a:xfrm>
        </p:spPr>
        <p:txBody>
          <a:bodyPr/>
          <a:lstStyle/>
          <a:p>
            <a:pPr marL="738188" lvl="1" indent="-371475">
              <a:buFont typeface="Constantia" pitchFamily="18" charset="0"/>
              <a:buChar char="-"/>
            </a:pPr>
            <a:r>
              <a:rPr lang="en-US" dirty="0" smtClean="0">
                <a:latin typeface="Arial" pitchFamily="34" charset="0"/>
                <a:cs typeface="Arial" pitchFamily="34" charset="0"/>
              </a:rPr>
              <a:t>Vấn đề được đặt ra là tính bảo mật trong quá trình truyền tải thông tin, đặt biệt với những thông tin liên quan đến chính trị, quân sự, hợp đồng kinh tế... Vì vậy ngành khoa học nghiên cứu về mã hóa thông tin được phát triển. Việc mã hóa làm cho thông tin biến sang một dạng khác khi đó chỉ có bên gửi và bên nhận mới đọc được, còn người ngoài dù nhận được thông tin nhưng vẫn không hiểu được nội dung.</a:t>
            </a:r>
          </a:p>
        </p:txBody>
      </p:sp>
      <p:sp>
        <p:nvSpPr>
          <p:cNvPr id="4" name="Rectangle 3"/>
          <p:cNvSpPr/>
          <p:nvPr/>
        </p:nvSpPr>
        <p:spPr>
          <a:xfrm>
            <a:off x="914400" y="3733800"/>
            <a:ext cx="18288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Ông A tạo ra thông tin</a:t>
            </a:r>
            <a:endParaRPr lang="en-US" dirty="0"/>
          </a:p>
        </p:txBody>
      </p:sp>
      <p:sp>
        <p:nvSpPr>
          <p:cNvPr id="5" name="Rounded Rectangle 4"/>
          <p:cNvSpPr/>
          <p:nvPr/>
        </p:nvSpPr>
        <p:spPr>
          <a:xfrm>
            <a:off x="1676400" y="5105400"/>
            <a:ext cx="1981200" cy="990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Mã hóa thông tin của ông A và gửi đi</a:t>
            </a:r>
            <a:endParaRPr lang="en-US" dirty="0"/>
          </a:p>
        </p:txBody>
      </p:sp>
      <p:sp>
        <p:nvSpPr>
          <p:cNvPr id="6" name="7-Point Star 5"/>
          <p:cNvSpPr/>
          <p:nvPr/>
        </p:nvSpPr>
        <p:spPr>
          <a:xfrm>
            <a:off x="3733800" y="3733800"/>
            <a:ext cx="1981200" cy="914400"/>
          </a:xfrm>
          <a:prstGeom prst="star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Internet</a:t>
            </a:r>
            <a:endParaRPr lang="en-US" dirty="0"/>
          </a:p>
        </p:txBody>
      </p:sp>
      <p:sp>
        <p:nvSpPr>
          <p:cNvPr id="7" name="Rectangle 6"/>
          <p:cNvSpPr/>
          <p:nvPr/>
        </p:nvSpPr>
        <p:spPr>
          <a:xfrm>
            <a:off x="6629400" y="3733800"/>
            <a:ext cx="19050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Ông B nhận được thông tin từ ông A</a:t>
            </a:r>
            <a:endParaRPr lang="en-US" dirty="0"/>
          </a:p>
        </p:txBody>
      </p:sp>
      <p:sp>
        <p:nvSpPr>
          <p:cNvPr id="9" name="Rounded Rectangle 8"/>
          <p:cNvSpPr/>
          <p:nvPr/>
        </p:nvSpPr>
        <p:spPr>
          <a:xfrm>
            <a:off x="5715000" y="5029200"/>
            <a:ext cx="1981200" cy="990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Nhận và giải mã thông tin của ông A</a:t>
            </a:r>
            <a:endParaRPr lang="en-US" dirty="0"/>
          </a:p>
        </p:txBody>
      </p:sp>
      <p:cxnSp>
        <p:nvCxnSpPr>
          <p:cNvPr id="11" name="Straight Arrow Connector 10"/>
          <p:cNvCxnSpPr>
            <a:stCxn id="4" idx="2"/>
            <a:endCxn id="5" idx="0"/>
          </p:cNvCxnSpPr>
          <p:nvPr/>
        </p:nvCxnSpPr>
        <p:spPr>
          <a:xfrm>
            <a:off x="1828800" y="4648200"/>
            <a:ext cx="838200" cy="4572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3" name="Straight Arrow Connector 12"/>
          <p:cNvCxnSpPr>
            <a:stCxn id="5" idx="3"/>
            <a:endCxn id="6" idx="3"/>
          </p:cNvCxnSpPr>
          <p:nvPr/>
        </p:nvCxnSpPr>
        <p:spPr>
          <a:xfrm flipV="1">
            <a:off x="3657600" y="4648205"/>
            <a:ext cx="625944" cy="952495"/>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5" name="Straight Arrow Connector 14"/>
          <p:cNvCxnSpPr>
            <a:stCxn id="6" idx="2"/>
            <a:endCxn id="9" idx="1"/>
          </p:cNvCxnSpPr>
          <p:nvPr/>
        </p:nvCxnSpPr>
        <p:spPr>
          <a:xfrm>
            <a:off x="5165256" y="4648205"/>
            <a:ext cx="549744" cy="876295"/>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7" name="Straight Arrow Connector 16"/>
          <p:cNvCxnSpPr>
            <a:stCxn id="9" idx="0"/>
            <a:endCxn id="7" idx="2"/>
          </p:cNvCxnSpPr>
          <p:nvPr/>
        </p:nvCxnSpPr>
        <p:spPr>
          <a:xfrm flipV="1">
            <a:off x="6705600" y="4648200"/>
            <a:ext cx="876300" cy="3810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533400"/>
            <a:ext cx="8229600" cy="5562600"/>
          </a:xfrm>
        </p:spPr>
        <p:txBody>
          <a:bodyPr>
            <a:normAutofit lnSpcReduction="10000"/>
          </a:bodyPr>
          <a:lstStyle/>
          <a:p>
            <a:pPr marL="738188" lvl="1" indent="-371475">
              <a:buFont typeface="Arial" pitchFamily="34" charset="0"/>
              <a:buChar char="-"/>
            </a:pPr>
            <a:r>
              <a:rPr lang="en-US" dirty="0" smtClean="0">
                <a:latin typeface="Arial" pitchFamily="34" charset="0"/>
                <a:cs typeface="Arial" pitchFamily="34" charset="0"/>
              </a:rPr>
              <a:t>Với sự phát triển vượt bậc trong ngành khoa học mật mã hiện nay, có rất nhiều hệ mã hóa ra đời đánh dấu cho bước đột phá trong việc bảo mật cho hệ thống thông tin. </a:t>
            </a:r>
            <a:r>
              <a:rPr lang="en-US" dirty="0" smtClean="0">
                <a:latin typeface="Arial" pitchFamily="34" charset="0"/>
                <a:cs typeface="Arial" pitchFamily="34" charset="0"/>
              </a:rPr>
              <a:t>Tuy nhiều như thế nhưng hệ mã hóa được chia thành 2 loại chính:</a:t>
            </a:r>
          </a:p>
          <a:p>
            <a:pPr marL="1195388" lvl="2" indent="-463550">
              <a:buFont typeface="Arial" pitchFamily="34" charset="0"/>
              <a:buChar char="•"/>
            </a:pPr>
            <a:r>
              <a:rPr lang="en-US" sz="2400" dirty="0" smtClean="0">
                <a:latin typeface="Arial" pitchFamily="34" charset="0"/>
                <a:cs typeface="Arial" pitchFamily="34" charset="0"/>
              </a:rPr>
              <a:t>Hệ mã hóa đối xứng</a:t>
            </a:r>
          </a:p>
          <a:p>
            <a:pPr marL="1195388" lvl="2" indent="-463550">
              <a:buFont typeface="Arial" pitchFamily="34" charset="0"/>
              <a:buChar char="•"/>
            </a:pPr>
            <a:r>
              <a:rPr lang="en-US" sz="2400" dirty="0" smtClean="0">
                <a:latin typeface="Arial" pitchFamily="34" charset="0"/>
                <a:cs typeface="Arial" pitchFamily="34" charset="0"/>
              </a:rPr>
              <a:t>Hệ mã hóa bất đối xứng (hay còn gọi là hệ mã hóa công khai)</a:t>
            </a:r>
            <a:endParaRPr lang="en-US" sz="2400" dirty="0" smtClean="0">
              <a:latin typeface="Arial" pitchFamily="34" charset="0"/>
              <a:cs typeface="Arial" pitchFamily="34" charset="0"/>
            </a:endParaRPr>
          </a:p>
          <a:p>
            <a:pPr marL="693738" lvl="2" indent="-463550">
              <a:buFont typeface="Arial" pitchFamily="34" charset="0"/>
              <a:buChar char="-"/>
            </a:pPr>
            <a:r>
              <a:rPr lang="en-US" sz="2400" dirty="0" smtClean="0">
                <a:latin typeface="Arial" pitchFamily="34" charset="0"/>
                <a:cs typeface="Arial" pitchFamily="34" charset="0"/>
              </a:rPr>
              <a:t>Trong đề tài này chúng ta sẽ tìm hiểu về hệ mã hóa công khai, đây là loại mã hóa hiện đại, dữ liệu được mã hóa khó có thể bị giải mã bởi bên thứ 3, đảm bảo tính bí mật và toàn vẹn của dữ liệu. Được ứng dụng rộng rãi trong giao dịch điện tử như bitcoin, giao dịch ngân hàng... </a:t>
            </a:r>
            <a:r>
              <a:rPr lang="en-US" sz="2400" dirty="0" smtClean="0">
                <a:latin typeface="Arial" pitchFamily="34" charset="0"/>
                <a:cs typeface="Arial" pitchFamily="34" charset="0"/>
              </a:rPr>
              <a:t>v</a:t>
            </a:r>
            <a:r>
              <a:rPr lang="en-US" sz="2400" dirty="0" smtClean="0">
                <a:latin typeface="Arial" pitchFamily="34" charset="0"/>
                <a:cs typeface="Arial" pitchFamily="34" charset="0"/>
              </a:rPr>
              <a:t>à là nền tảng của kĩ thuật chữ kí điện tử, hệ thông PKI...</a:t>
            </a:r>
            <a:endParaRPr lang="en-US" sz="24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590800"/>
            <a:ext cx="8229600" cy="1219200"/>
          </a:xfrm>
        </p:spPr>
        <p:txBody>
          <a:bodyPr anchor="ctr"/>
          <a:lstStyle/>
          <a:p>
            <a:pPr algn="ctr"/>
            <a:r>
              <a:rPr lang="en-US" dirty="0" smtClean="0">
                <a:solidFill>
                  <a:srgbClr val="FF0000"/>
                </a:solidFill>
              </a:rPr>
              <a:t>HỆ MÃ HÓA CÔNG KHAI</a:t>
            </a:r>
            <a:endParaRPr lang="en-US" dirty="0">
              <a:solidFill>
                <a:srgbClr val="FF0000"/>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880110" lvl="1" indent="-514350">
              <a:buFont typeface="+mj-lt"/>
              <a:buAutoNum type="arabicPeriod"/>
            </a:pPr>
            <a:r>
              <a:rPr lang="en-US" dirty="0" smtClean="0">
                <a:solidFill>
                  <a:schemeClr val="tx1"/>
                </a:solidFill>
                <a:latin typeface="Arial" pitchFamily="34" charset="0"/>
                <a:cs typeface="Arial" pitchFamily="34" charset="0"/>
              </a:rPr>
              <a:t>L</a:t>
            </a:r>
            <a:r>
              <a:rPr lang="en-US" dirty="0" smtClean="0">
                <a:solidFill>
                  <a:schemeClr val="tx1"/>
                </a:solidFill>
                <a:latin typeface="Arial" pitchFamily="34" charset="0"/>
                <a:cs typeface="Arial" pitchFamily="34" charset="0"/>
              </a:rPr>
              <a:t>ịch sử ra đời</a:t>
            </a:r>
          </a:p>
          <a:p>
            <a:pPr marL="1190625" lvl="1" indent="-514350">
              <a:buFont typeface="Arial" pitchFamily="34" charset="0"/>
              <a:buChar char="-"/>
            </a:pPr>
            <a:r>
              <a:rPr lang="en-US" sz="2000" dirty="0" smtClean="0">
                <a:solidFill>
                  <a:schemeClr val="tx1"/>
                </a:solidFill>
                <a:latin typeface="Arial" pitchFamily="34" charset="0"/>
                <a:cs typeface="Arial" pitchFamily="34" charset="0"/>
              </a:rPr>
              <a:t>Vào đầu những năm 1970, giai đoạn mà thuật ngữ “Internet” xuất hiện, đang trong quá trinh hình thành và trên đà phát triển mạnh. Nhu cầu trao đổi thông tin thông qua internet ngày càng gia tăng bởi tính tiện lợi và nhanh chóng, đương nhiên các thông tin quan trọng được truyền qua internet đòi hỏi phải được đảm bảo tính bí mật và toàn vẹn. Lúc bấy giờ, theo lý thuyết thì chỉ có một loại mã hóa đảm bảo được điều này đó là mã hóa bí mật (thuộc hệ mã hóa đối xứng). Song, khi áp dụng loại mã hóa này trong môi trường internet thì nó đã phá vỡ đi các yếu tố của bảo mật thông tin.</a:t>
            </a:r>
          </a:p>
          <a:p>
            <a:pPr marL="1190625" lvl="1" indent="-514350">
              <a:buFont typeface="Arial" pitchFamily="34" charset="0"/>
              <a:buChar char="-"/>
            </a:pPr>
            <a:r>
              <a:rPr lang="en-US" sz="2000" dirty="0" smtClean="0">
                <a:solidFill>
                  <a:schemeClr val="tx1"/>
                </a:solidFill>
                <a:latin typeface="Arial" pitchFamily="34" charset="0"/>
                <a:cs typeface="Arial" pitchFamily="34" charset="0"/>
              </a:rPr>
              <a:t>Sau đây là nguyên nhân mà hệ mã hóa bí mật không đảm bảo tính bảo mật trong môi trường internet:</a:t>
            </a:r>
            <a:endParaRPr lang="en-US" sz="2000" dirty="0">
              <a:solidFill>
                <a:schemeClr val="tx1"/>
              </a:solidFill>
              <a:latin typeface="Arial" pitchFamily="34" charset="0"/>
              <a:cs typeface="Arial" pitchFamily="34" charset="0"/>
            </a:endParaRPr>
          </a:p>
        </p:txBody>
      </p:sp>
      <p:sp>
        <p:nvSpPr>
          <p:cNvPr id="3" name="Title 2"/>
          <p:cNvSpPr>
            <a:spLocks noGrp="1"/>
          </p:cNvSpPr>
          <p:nvPr>
            <p:ph type="title"/>
          </p:nvPr>
        </p:nvSpPr>
        <p:spPr/>
        <p:txBody>
          <a:bodyPr/>
          <a:lstStyle/>
          <a:p>
            <a:r>
              <a:rPr lang="en-US" dirty="0" smtClean="0"/>
              <a:t>HỆ MÃ HÓA CÔNG KHAI</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3505200"/>
            <a:ext cx="8229600" cy="2743200"/>
          </a:xfrm>
        </p:spPr>
        <p:txBody>
          <a:bodyPr>
            <a:normAutofit lnSpcReduction="10000"/>
          </a:bodyPr>
          <a:lstStyle/>
          <a:p>
            <a:pPr>
              <a:buFont typeface="Constantia" pitchFamily="18" charset="0"/>
              <a:buChar char="-"/>
            </a:pPr>
            <a:r>
              <a:rPr lang="en-US" dirty="0" smtClean="0"/>
              <a:t>Về nguyên tắc thì hacker dù có bắt được bản mã của ông A mà không có khóa bí mật thì cũng không thể nào giải mã bản mã để ra bản rõ được.</a:t>
            </a:r>
          </a:p>
          <a:p>
            <a:pPr>
              <a:buFont typeface="Constantia" pitchFamily="18" charset="0"/>
              <a:buChar char="-"/>
            </a:pPr>
            <a:r>
              <a:rPr lang="en-US" dirty="0" smtClean="0"/>
              <a:t>Vấn đề đặt ra ở đây là ông A phải chia sẻ khóa bí mật cho ông B. Nếu gửi thông qua internet thì sẽ bị bên thứ ba (hacker) bắt được khóa và lúc này thông điệp sẽ bị giải mã.</a:t>
            </a:r>
          </a:p>
        </p:txBody>
      </p:sp>
      <p:sp>
        <p:nvSpPr>
          <p:cNvPr id="4" name="Rectangle 3"/>
          <p:cNvSpPr/>
          <p:nvPr/>
        </p:nvSpPr>
        <p:spPr>
          <a:xfrm>
            <a:off x="609600" y="457200"/>
            <a:ext cx="1447800" cy="1447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Thông điêp của ông A</a:t>
            </a:r>
            <a:endParaRPr lang="en-US" dirty="0"/>
          </a:p>
        </p:txBody>
      </p:sp>
      <p:sp>
        <p:nvSpPr>
          <p:cNvPr id="5" name="Explosion 1 4"/>
          <p:cNvSpPr/>
          <p:nvPr/>
        </p:nvSpPr>
        <p:spPr>
          <a:xfrm>
            <a:off x="4038600" y="457200"/>
            <a:ext cx="1828800" cy="1371600"/>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Internet</a:t>
            </a:r>
            <a:endParaRPr lang="en-US" dirty="0"/>
          </a:p>
        </p:txBody>
      </p:sp>
      <p:sp>
        <p:nvSpPr>
          <p:cNvPr id="6" name="Rectangle 5"/>
          <p:cNvSpPr/>
          <p:nvPr/>
        </p:nvSpPr>
        <p:spPr>
          <a:xfrm>
            <a:off x="7620000" y="457200"/>
            <a:ext cx="1143000" cy="1524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Thông điệp nhận được từ ông A</a:t>
            </a:r>
            <a:endParaRPr lang="en-US" dirty="0"/>
          </a:p>
        </p:txBody>
      </p:sp>
      <p:sp>
        <p:nvSpPr>
          <p:cNvPr id="7" name="Rounded Rectangle 6"/>
          <p:cNvSpPr/>
          <p:nvPr/>
        </p:nvSpPr>
        <p:spPr>
          <a:xfrm>
            <a:off x="2438400" y="533400"/>
            <a:ext cx="1295400" cy="1295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Mã hóa</a:t>
            </a:r>
            <a:endParaRPr lang="en-US" dirty="0"/>
          </a:p>
        </p:txBody>
      </p:sp>
      <p:cxnSp>
        <p:nvCxnSpPr>
          <p:cNvPr id="12" name="Straight Arrow Connector 11"/>
          <p:cNvCxnSpPr>
            <a:stCxn id="4" idx="3"/>
            <a:endCxn id="7" idx="1"/>
          </p:cNvCxnSpPr>
          <p:nvPr/>
        </p:nvCxnSpPr>
        <p:spPr>
          <a:xfrm>
            <a:off x="2057400" y="1181100"/>
            <a:ext cx="381000"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6" name="Straight Arrow Connector 15"/>
          <p:cNvCxnSpPr>
            <a:stCxn id="7" idx="3"/>
            <a:endCxn id="5" idx="1"/>
          </p:cNvCxnSpPr>
          <p:nvPr/>
        </p:nvCxnSpPr>
        <p:spPr>
          <a:xfrm flipV="1">
            <a:off x="3733800" y="1004253"/>
            <a:ext cx="304800" cy="176847"/>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48" name="Rounded Rectangle 47"/>
          <p:cNvSpPr/>
          <p:nvPr/>
        </p:nvSpPr>
        <p:spPr>
          <a:xfrm>
            <a:off x="6172200" y="533400"/>
            <a:ext cx="1066800" cy="1295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Giải mã</a:t>
            </a:r>
            <a:endParaRPr lang="en-US" dirty="0"/>
          </a:p>
        </p:txBody>
      </p:sp>
      <p:sp>
        <p:nvSpPr>
          <p:cNvPr id="53" name="Oval 52"/>
          <p:cNvSpPr/>
          <p:nvPr/>
        </p:nvSpPr>
        <p:spPr>
          <a:xfrm>
            <a:off x="2286000" y="2362200"/>
            <a:ext cx="15240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Khóa bí mật</a:t>
            </a:r>
            <a:endParaRPr lang="en-US" dirty="0"/>
          </a:p>
        </p:txBody>
      </p:sp>
      <p:sp>
        <p:nvSpPr>
          <p:cNvPr id="54" name="Oval 53"/>
          <p:cNvSpPr/>
          <p:nvPr/>
        </p:nvSpPr>
        <p:spPr>
          <a:xfrm>
            <a:off x="6019800" y="2286000"/>
            <a:ext cx="15240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Khóa bí mật</a:t>
            </a:r>
            <a:endParaRPr lang="en-US" dirty="0"/>
          </a:p>
        </p:txBody>
      </p:sp>
      <p:cxnSp>
        <p:nvCxnSpPr>
          <p:cNvPr id="56" name="Straight Arrow Connector 55"/>
          <p:cNvCxnSpPr>
            <a:endCxn id="48" idx="1"/>
          </p:cNvCxnSpPr>
          <p:nvPr/>
        </p:nvCxnSpPr>
        <p:spPr>
          <a:xfrm>
            <a:off x="5715000" y="914400"/>
            <a:ext cx="457200" cy="2667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58" name="Straight Arrow Connector 57"/>
          <p:cNvCxnSpPr>
            <a:stCxn id="48" idx="3"/>
            <a:endCxn id="6" idx="1"/>
          </p:cNvCxnSpPr>
          <p:nvPr/>
        </p:nvCxnSpPr>
        <p:spPr>
          <a:xfrm>
            <a:off x="7239000" y="1181100"/>
            <a:ext cx="381000" cy="381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65" name="Straight Connector 64"/>
          <p:cNvCxnSpPr>
            <a:stCxn id="53" idx="0"/>
            <a:endCxn id="7" idx="2"/>
          </p:cNvCxnSpPr>
          <p:nvPr/>
        </p:nvCxnSpPr>
        <p:spPr>
          <a:xfrm flipV="1">
            <a:off x="3048000" y="1828800"/>
            <a:ext cx="38100" cy="533400"/>
          </a:xfrm>
          <a:prstGeom prst="line">
            <a:avLst/>
          </a:prstGeom>
        </p:spPr>
        <p:style>
          <a:lnRef idx="2">
            <a:schemeClr val="accent2"/>
          </a:lnRef>
          <a:fillRef idx="0">
            <a:schemeClr val="accent2"/>
          </a:fillRef>
          <a:effectRef idx="1">
            <a:schemeClr val="accent2"/>
          </a:effectRef>
          <a:fontRef idx="minor">
            <a:schemeClr val="tx1"/>
          </a:fontRef>
        </p:style>
      </p:cxnSp>
      <p:cxnSp>
        <p:nvCxnSpPr>
          <p:cNvPr id="67" name="Straight Connector 66"/>
          <p:cNvCxnSpPr>
            <a:stCxn id="54" idx="0"/>
            <a:endCxn id="48" idx="2"/>
          </p:cNvCxnSpPr>
          <p:nvPr/>
        </p:nvCxnSpPr>
        <p:spPr>
          <a:xfrm flipH="1" flipV="1">
            <a:off x="6705600" y="1828800"/>
            <a:ext cx="76200" cy="457200"/>
          </a:xfrm>
          <a:prstGeom prst="line">
            <a:avLst/>
          </a:prstGeom>
        </p:spPr>
        <p:style>
          <a:lnRef idx="2">
            <a:schemeClr val="accent2"/>
          </a:lnRef>
          <a:fillRef idx="0">
            <a:schemeClr val="accent2"/>
          </a:fillRef>
          <a:effectRef idx="1">
            <a:schemeClr val="accent2"/>
          </a:effectRef>
          <a:fontRef idx="minor">
            <a:schemeClr val="tx1"/>
          </a:fontRef>
        </p:style>
      </p:cxn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Paper">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Paper">
      <a:maj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Paper">
      <a:fillStyleLst>
        <a:solidFill>
          <a:schemeClr val="phClr"/>
        </a:solidFill>
        <a:blipFill>
          <a:blip xmlns:r="http://schemas.openxmlformats.org/officeDocument/2006/relationships" r:embed="rId1">
            <a:duotone>
              <a:schemeClr val="phClr">
                <a:shade val="63000"/>
                <a:tint val="82000"/>
              </a:schemeClr>
              <a:schemeClr val="phClr">
                <a:tint val="10000"/>
                <a:satMod val="400000"/>
              </a:schemeClr>
            </a:duotone>
          </a:blip>
          <a:tile tx="0" ty="0" sx="40000" sy="40000" flip="none" algn="tl"/>
        </a:blipFill>
        <a:blipFill>
          <a:blip xmlns:r="http://schemas.openxmlformats.org/officeDocument/2006/relationships" r:embed="rId1">
            <a:duotone>
              <a:schemeClr val="phClr">
                <a:shade val="40000"/>
              </a:schemeClr>
              <a:schemeClr val="phClr">
                <a:tint val="42000"/>
              </a:schemeClr>
            </a:duotone>
          </a:blip>
          <a:tile tx="0" ty="0" sx="40000" sy="40000" flip="none" algn="tl"/>
        </a:blipFill>
      </a:fillStyleLst>
      <a:lnStyleLst>
        <a:ln w="12700" cap="flat" cmpd="sng" algn="ctr">
          <a:solidFill>
            <a:schemeClr val="phClr"/>
          </a:solidFill>
          <a:prstDash val="solid"/>
        </a:ln>
        <a:ln w="38100" cap="flat" cmpd="sng" algn="ctr">
          <a:solidFill>
            <a:schemeClr val="phClr"/>
          </a:solidFill>
          <a:prstDash val="solid"/>
        </a:ln>
        <a:ln w="63500" cap="flat" cmpd="sng" algn="ctr">
          <a:solidFill>
            <a:schemeClr val="phClr"/>
          </a:solidFill>
          <a:prstDash val="solid"/>
        </a:ln>
      </a:lnStyleLst>
      <a:effectStyleLst>
        <a:effectStyle>
          <a:effectLst>
            <a:outerShdw blurRad="95000" rotWithShape="0">
              <a:srgbClr val="000000">
                <a:alpha val="50000"/>
              </a:srgbClr>
            </a:outerShdw>
            <a:softEdge rad="12700"/>
          </a:effectLst>
        </a:effectStyle>
        <a:effectStyle>
          <a:effectLst>
            <a:outerShdw blurRad="95000" rotWithShape="0">
              <a:srgbClr val="000000">
                <a:alpha val="50000"/>
              </a:srgbClr>
            </a:outerShdw>
            <a:softEdge rad="12700"/>
          </a:effectLst>
        </a:effectStyle>
        <a:effectStyle>
          <a:effectLst>
            <a:outerShdw blurRad="95000" algn="tl" rotWithShape="0">
              <a:srgbClr val="000000">
                <a:alpha val="50000"/>
              </a:srgbClr>
            </a:outerShdw>
          </a:effectLst>
          <a:scene3d>
            <a:camera prst="orthographicFront"/>
            <a:lightRig rig="soft" dir="t">
              <a:rot lat="0" lon="0" rev="18000000"/>
            </a:lightRig>
          </a:scene3d>
          <a:sp3d prstMaterial="dkEdge">
            <a:bevelT w="73660" h="44450" prst="riblet"/>
          </a:sp3d>
        </a:effectStyle>
      </a:effectStyleLst>
      <a:bgFillStyleLst>
        <a:solidFill>
          <a:schemeClr val="phClr"/>
        </a:solidFill>
        <a:blipFill>
          <a:blip xmlns:r="http://schemas.openxmlformats.org/officeDocument/2006/relationships" r:embed="rId1">
            <a:duotone>
              <a:schemeClr val="phClr">
                <a:shade val="55000"/>
                <a:alpha val="20000"/>
              </a:schemeClr>
              <a:schemeClr val="phClr">
                <a:tint val="40000"/>
                <a:shade val="90000"/>
                <a:satMod val="60000"/>
                <a:alpha val="20000"/>
              </a:schemeClr>
            </a:duotone>
          </a:blip>
          <a:tile tx="0" ty="0" sx="58000" sy="38000" flip="none" algn="tl"/>
        </a:blipFill>
        <a:blipFill>
          <a:blip xmlns:r="http://schemas.openxmlformats.org/officeDocument/2006/relationships" r:embed="rId2">
            <a:duotone>
              <a:schemeClr val="phClr">
                <a:shade val="12000"/>
                <a:satMod val="240000"/>
              </a:schemeClr>
              <a:schemeClr val="phClr">
                <a:tint val="6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Paper</Template>
  <TotalTime>619</TotalTime>
  <Words>737</Words>
  <Application>Microsoft Office PowerPoint</Application>
  <PresentationFormat>On-screen Show (4:3)</PresentationFormat>
  <Paragraphs>42</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Paper</vt:lpstr>
      <vt:lpstr>Tìm hiểu và ví dụ về chuẩn mật mã nâng cao RSA (Advanced Encryption Standard)</vt:lpstr>
      <vt:lpstr>CÁC NỘI DUNG CHÍNH</vt:lpstr>
      <vt:lpstr>GIỚI THIỆU CHUNG</vt:lpstr>
      <vt:lpstr>Giới thiệu chung</vt:lpstr>
      <vt:lpstr>Slide 5</vt:lpstr>
      <vt:lpstr>Slide 6</vt:lpstr>
      <vt:lpstr>HỆ MÃ HÓA CÔNG KHAI</vt:lpstr>
      <vt:lpstr>HỆ MÃ HÓA CÔNG KHAI</vt:lpstr>
      <vt:lpstr>Slide 9</vt:lpstr>
      <vt:lpstr>Slide 10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Admin</cp:lastModifiedBy>
  <cp:revision>89</cp:revision>
  <dcterms:created xsi:type="dcterms:W3CDTF">2023-02-18T02:47:16Z</dcterms:created>
  <dcterms:modified xsi:type="dcterms:W3CDTF">2023-02-19T08:58:24Z</dcterms:modified>
</cp:coreProperties>
</file>