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8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6327"/>
  </p:normalViewPr>
  <p:slideViewPr>
    <p:cSldViewPr snapToGrid="0">
      <p:cViewPr varScale="1">
        <p:scale>
          <a:sx n="135" d="100"/>
          <a:sy n="135" d="100"/>
        </p:scale>
        <p:origin x="1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C585-4472-0B19-DBDE-C4ADAFE625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4756" y="1041400"/>
            <a:ext cx="9144000" cy="598864"/>
          </a:xfrm>
        </p:spPr>
        <p:txBody>
          <a:bodyPr anchor="ctr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E9F3D-237A-411F-329A-6F0F53C04C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756" y="1822698"/>
            <a:ext cx="9144000" cy="92518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AF589-16CD-4A18-871B-2E56E321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4756" y="2896809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C6AAF60-E3B1-5849-9C70-3D1B6FD78EF7}" type="datetimeFigureOut">
              <a:rPr lang="en-US" smtClean="0"/>
              <a:pPr/>
              <a:t>5/31/23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3B18D-CCBF-59BD-FA95-A919C62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358218" y="7550870"/>
            <a:ext cx="141402" cy="197963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37703-5CFE-CF44-ACE0-DC91F110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7006" y="6356350"/>
            <a:ext cx="2743200" cy="365125"/>
          </a:xfrm>
        </p:spPr>
        <p:txBody>
          <a:bodyPr/>
          <a:lstStyle/>
          <a:p>
            <a:fld id="{0230CEBF-B976-0F46-8CA0-3534FED8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3E39-32BE-20EE-0011-B8ED492E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12F7A-16F8-3B4B-3841-63F7E49C7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489491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3C15-9160-4352-9E39-43DF21CF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4171" y="6422338"/>
            <a:ext cx="2743200" cy="365125"/>
          </a:xfrm>
        </p:spPr>
        <p:txBody>
          <a:bodyPr/>
          <a:lstStyle/>
          <a:p>
            <a:fld id="{0230CEBF-B976-0F46-8CA0-3534FED850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799C-6D93-5865-2323-69A19A6AC4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21" y="5109327"/>
            <a:ext cx="10515600" cy="716339"/>
          </a:xfrm>
        </p:spPr>
        <p:txBody>
          <a:bodyPr anchor="ctr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90150578-BA6E-05D0-B7FE-6D56CA87A9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2134" y="423008"/>
            <a:ext cx="5040466" cy="4789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7551F2-62F4-56FF-E127-4EB466A224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615" y="4841915"/>
            <a:ext cx="1474084" cy="11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8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8FAD-6F1C-A003-5D5F-E49E42E55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9753"/>
            <a:ext cx="5181600" cy="485721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84C50-F1AD-1C65-9321-D57B30C09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9753"/>
            <a:ext cx="5181600" cy="485721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4A60CC-C8EF-792F-4D5D-C57B6D0E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5C147C1-9072-FFD8-7FE7-2CF06060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4171" y="6422338"/>
            <a:ext cx="2743200" cy="365125"/>
          </a:xfrm>
        </p:spPr>
        <p:txBody>
          <a:bodyPr/>
          <a:lstStyle/>
          <a:p>
            <a:fld id="{0230CEBF-B976-0F46-8CA0-3534FED850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8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EE560-0575-7C62-D8CB-0826D189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FF8CA-84AF-0ACC-44FD-7A5447254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88E7-45D0-D869-DE5D-653865A9C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CEBF-B976-0F46-8CA0-3534FED8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9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C585-4472-0B19-DBDE-C4ADAFE625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4756" y="1041400"/>
            <a:ext cx="9144000" cy="598864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E9F3D-237A-411F-329A-6F0F53C04C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756" y="1822698"/>
            <a:ext cx="9144000" cy="9251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Subtitle</a:t>
            </a:r>
            <a:br/>
            <a:b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AF589-16CD-4A18-871B-2E56E321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4756" y="2896809"/>
            <a:ext cx="2743200" cy="365125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format(Sys.time(),</a:t>
            </a:r>
            <a:r>
              <a:rPr/>
              <a:t> </a:t>
            </a:r>
            <a:r>
              <a:rPr/>
              <a:t>“</a:t>
            </a:r>
            <a:r>
              <a:rPr/>
              <a:t>%d</a:t>
            </a:r>
            <a:r>
              <a:rPr/>
              <a:t> </a:t>
            </a:r>
            <a:r>
              <a:rPr/>
              <a:t>%M</a:t>
            </a:r>
            <a:r>
              <a:rPr/>
              <a:t> </a:t>
            </a:r>
            <a:r>
              <a:rPr/>
              <a:t>%Y</a:t>
            </a:r>
            <a:r>
              <a:rPr/>
              <a:t>”</a:t>
            </a:r>
            <a:r>
              <a:rPr/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3E39-32BE-20EE-0011-B8ED492E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12F7A-16F8-3B4B-3841-63F7E49C7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Section One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799C-6D93-5865-2323-69A19A6AC4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21" y="5109327"/>
            <a:ext cx="10515600" cy="716339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One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/>
  <cp:keywords/>
  <dcterms:created xsi:type="dcterms:W3CDTF">2023-05-31T01:27:26Z</dcterms:created>
  <dcterms:modified xsi:type="dcterms:W3CDTF">2023-05-31T01:27:26Z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format(Sys.time(), “%d %M %Y”)</vt:lpwstr>
  </property>
  <property fmtid="{D5CDD505-2E9C-101B-9397-08002B2CF9AE}" pid="3" name="knit">
    <vt:lpwstr>(function(inputFile, encoding) { filename = tools::file_path_sans_ext(basename(inputFile)); rmarkdown::render(inputFile, encoding=encoding, output_file=file.path(‘ppt’, paste0(filename, ‘.pptx’)))})</vt:lpwstr>
  </property>
  <property fmtid="{D5CDD505-2E9C-101B-9397-08002B2CF9AE}" pid="4" name="output">
    <vt:lpwstr/>
  </property>
  <property fmtid="{D5CDD505-2E9C-101B-9397-08002B2CF9AE}" pid="5" name="subtitle">
    <vt:lpwstr>Subtitle</vt:lpwstr>
  </property>
</Properties>
</file>