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4DB72F-D4C6-4675-B8BB-0E68B12613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02B34-CF88-4284-9C92-25C73D6A2E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BF640A-4626-4326-BA5C-449E29255D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D83451-14B5-4217-8BA7-E03173D574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AFF4CE-1C60-482D-9300-4BE8963F8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40EA66-38CB-4AC9-8712-43338CD0F9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4F1FD9-074B-4C15-B9EB-A5D6C3BECE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2D529F-E494-4E98-BFE7-0BD2E3B762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C2FD13-981A-4C20-9798-AC828A8BCA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BBD01-97CC-4B3D-93B8-4D77660E28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584C63-AD03-4C76-A5F2-207F50A173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313D05-3A2A-43C0-9763-27208B2D59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5B4519A-7E16-4B5F-B563-389E9B8D5E5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000" spc="-1" strike="noStrike">
                <a:latin typeface="Arial"/>
              </a:rPr>
              <a:t>Chỉ số pH và TDS của một số loại cây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399240" y="1279800"/>
          <a:ext cx="9359280" cy="3960000"/>
        </p:xfrm>
        <a:graphic>
          <a:graphicData uri="http://schemas.openxmlformats.org/drawingml/2006/table">
            <a:tbl>
              <a:tblPr/>
              <a:tblGrid>
                <a:gridCol w="3119400"/>
                <a:gridCol w="3119400"/>
                <a:gridCol w="3120840"/>
              </a:tblGrid>
              <a:tr h="65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Loại cây trồng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pH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TDS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rau diếp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6,0 - 6,8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560 - 840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xà lách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6,0 - 7,0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560 - 840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cải thìa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5,5 - 6,5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1050 - 1400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dưa chuột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5,5 - 6,5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1190 - 1750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4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cà chua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6,0 - 6,8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1400 - 3500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3600" spc="-1" strike="noStrike">
                <a:latin typeface="Arial"/>
              </a:rPr>
              <a:t>Thời gian sinh trưởng và phát triển của một số loại cây</a:t>
            </a:r>
            <a:endParaRPr b="0" lang="en-GB" sz="3600" spc="-1" strike="noStrike">
              <a:latin typeface="Arial"/>
            </a:endParaRPr>
          </a:p>
        </p:txBody>
      </p:sp>
      <p:graphicFrame>
        <p:nvGraphicFramePr>
          <p:cNvPr id="44" name=""/>
          <p:cNvGraphicFramePr/>
          <p:nvPr/>
        </p:nvGraphicFramePr>
        <p:xfrm>
          <a:off x="1536120" y="1284840"/>
          <a:ext cx="7463880" cy="4115160"/>
        </p:xfrm>
        <a:graphic>
          <a:graphicData uri="http://schemas.openxmlformats.org/drawingml/2006/table">
            <a:tbl>
              <a:tblPr/>
              <a:tblGrid>
                <a:gridCol w="3731400"/>
                <a:gridCol w="3732480"/>
              </a:tblGrid>
              <a:tr h="372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Loại cây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Thời gian sinh trưởng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4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rau diếp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30 - 35 ngày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xà lách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35 - 40 ngày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cải thìa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30 - 35 ngày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9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dưa chuột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45 - 48 ngày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27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Cây cà chua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90 - 100 ngày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2023-08-26T11:15:13Z</dcterms:created>
  <dc:creator/>
  <dc:description/>
  <dc:language>en-GB</dc:language>
  <cp:lastModifiedBy/>
  <dcterms:modified xsi:type="dcterms:W3CDTF">2023-08-26T11:32:25Z</dcterms:modified>
  <cp:revision>6</cp:revision>
  <dc:subject/>
  <dc:title/>
</cp:coreProperties>
</file>