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272" r:id="rId14"/>
    <p:sldId id="273" r:id="rId15"/>
    <p:sldId id="276" r:id="rId16"/>
    <p:sldId id="274" r:id="rId17"/>
    <p:sldId id="275" r:id="rId18"/>
    <p:sldId id="277" r:id="rId19"/>
    <p:sldId id="265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C3C84A-A5AD-4316-81B0-A699C3A14BA6}" v="149" dt="2020-04-08T16:20:00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105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Marmolejo Cossio" userId="4ccbb246872b3c73" providerId="LiveId" clId="{C2C3C84A-A5AD-4316-81B0-A699C3A14BA6}"/>
    <pc:docChg chg="undo custSel addSld delSld modSld">
      <pc:chgData name="Francisco Marmolejo Cossio" userId="4ccbb246872b3c73" providerId="LiveId" clId="{C2C3C84A-A5AD-4316-81B0-A699C3A14BA6}" dt="2020-04-08T16:20:33.880" v="1059" actId="5793"/>
      <pc:docMkLst>
        <pc:docMk/>
      </pc:docMkLst>
      <pc:sldChg chg="modSp">
        <pc:chgData name="Francisco Marmolejo Cossio" userId="4ccbb246872b3c73" providerId="LiveId" clId="{C2C3C84A-A5AD-4316-81B0-A699C3A14BA6}" dt="2020-04-08T14:48:51.773" v="1008" actId="20577"/>
        <pc:sldMkLst>
          <pc:docMk/>
          <pc:sldMk cId="1151570547" sldId="256"/>
        </pc:sldMkLst>
        <pc:spChg chg="mod">
          <ac:chgData name="Francisco Marmolejo Cossio" userId="4ccbb246872b3c73" providerId="LiveId" clId="{C2C3C84A-A5AD-4316-81B0-A699C3A14BA6}" dt="2020-04-08T10:26:34.021" v="237" actId="1076"/>
          <ac:spMkLst>
            <pc:docMk/>
            <pc:sldMk cId="1151570547" sldId="256"/>
            <ac:spMk id="2" creationId="{155F8696-1BCF-4A0B-84D6-83D023BD75B6}"/>
          </ac:spMkLst>
        </pc:spChg>
        <pc:spChg chg="mod">
          <ac:chgData name="Francisco Marmolejo Cossio" userId="4ccbb246872b3c73" providerId="LiveId" clId="{C2C3C84A-A5AD-4316-81B0-A699C3A14BA6}" dt="2020-04-08T14:48:51.773" v="1008" actId="20577"/>
          <ac:spMkLst>
            <pc:docMk/>
            <pc:sldMk cId="1151570547" sldId="256"/>
            <ac:spMk id="3" creationId="{7DCCB11C-9451-4003-9A6E-380731496DC9}"/>
          </ac:spMkLst>
        </pc:spChg>
      </pc:sldChg>
      <pc:sldChg chg="modSp modTransition">
        <pc:chgData name="Francisco Marmolejo Cossio" userId="4ccbb246872b3c73" providerId="LiveId" clId="{C2C3C84A-A5AD-4316-81B0-A699C3A14BA6}" dt="2020-04-08T14:31:13.791" v="598"/>
        <pc:sldMkLst>
          <pc:docMk/>
          <pc:sldMk cId="2790500303" sldId="258"/>
        </pc:sldMkLst>
        <pc:spChg chg="mod">
          <ac:chgData name="Francisco Marmolejo Cossio" userId="4ccbb246872b3c73" providerId="LiveId" clId="{C2C3C84A-A5AD-4316-81B0-A699C3A14BA6}" dt="2020-04-08T10:25:53.940" v="234" actId="27636"/>
          <ac:spMkLst>
            <pc:docMk/>
            <pc:sldMk cId="2790500303" sldId="258"/>
            <ac:spMk id="3" creationId="{5FD035B6-D9D6-40EC-9023-48051D5D5C60}"/>
          </ac:spMkLst>
        </pc:spChg>
      </pc:sldChg>
      <pc:sldChg chg="modSp modTransition">
        <pc:chgData name="Francisco Marmolejo Cossio" userId="4ccbb246872b3c73" providerId="LiveId" clId="{C2C3C84A-A5AD-4316-81B0-A699C3A14BA6}" dt="2020-04-08T14:31:54.250" v="614"/>
        <pc:sldMkLst>
          <pc:docMk/>
          <pc:sldMk cId="2297678300" sldId="260"/>
        </pc:sldMkLst>
        <pc:spChg chg="mod">
          <ac:chgData name="Francisco Marmolejo Cossio" userId="4ccbb246872b3c73" providerId="LiveId" clId="{C2C3C84A-A5AD-4316-81B0-A699C3A14BA6}" dt="2020-04-08T10:24:21.950" v="123" actId="20577"/>
          <ac:spMkLst>
            <pc:docMk/>
            <pc:sldMk cId="2297678300" sldId="260"/>
            <ac:spMk id="2" creationId="{FABA757E-DF8E-4A3E-9905-416B00B3E5D1}"/>
          </ac:spMkLst>
        </pc:spChg>
        <pc:spChg chg="mod">
          <ac:chgData name="Francisco Marmolejo Cossio" userId="4ccbb246872b3c73" providerId="LiveId" clId="{C2C3C84A-A5AD-4316-81B0-A699C3A14BA6}" dt="2020-04-08T10:25:26.733" v="233" actId="20577"/>
          <ac:spMkLst>
            <pc:docMk/>
            <pc:sldMk cId="2297678300" sldId="260"/>
            <ac:spMk id="3" creationId="{777B770C-D7DA-4DDB-91F1-F254D3E4912F}"/>
          </ac:spMkLst>
        </pc:spChg>
      </pc:sldChg>
      <pc:sldChg chg="modTransition">
        <pc:chgData name="Francisco Marmolejo Cossio" userId="4ccbb246872b3c73" providerId="LiveId" clId="{C2C3C84A-A5AD-4316-81B0-A699C3A14BA6}" dt="2020-04-08T14:31:54.250" v="614"/>
        <pc:sldMkLst>
          <pc:docMk/>
          <pc:sldMk cId="1880965891" sldId="261"/>
        </pc:sldMkLst>
      </pc:sldChg>
      <pc:sldChg chg="modSp">
        <pc:chgData name="Francisco Marmolejo Cossio" userId="4ccbb246872b3c73" providerId="LiveId" clId="{C2C3C84A-A5AD-4316-81B0-A699C3A14BA6}" dt="2020-04-08T10:37:19.332" v="450"/>
        <pc:sldMkLst>
          <pc:docMk/>
          <pc:sldMk cId="723718679" sldId="262"/>
        </pc:sldMkLst>
        <pc:spChg chg="mod">
          <ac:chgData name="Francisco Marmolejo Cossio" userId="4ccbb246872b3c73" providerId="LiveId" clId="{C2C3C84A-A5AD-4316-81B0-A699C3A14BA6}" dt="2020-04-08T10:37:19.332" v="450"/>
          <ac:spMkLst>
            <pc:docMk/>
            <pc:sldMk cId="723718679" sldId="262"/>
            <ac:spMk id="3" creationId="{A429C0B7-1C3D-4669-AB3F-B0FA9DCD2013}"/>
          </ac:spMkLst>
        </pc:spChg>
      </pc:sldChg>
      <pc:sldChg chg="modSp">
        <pc:chgData name="Francisco Marmolejo Cossio" userId="4ccbb246872b3c73" providerId="LiveId" clId="{C2C3C84A-A5AD-4316-81B0-A699C3A14BA6}" dt="2020-04-08T14:33:16.522" v="661"/>
        <pc:sldMkLst>
          <pc:docMk/>
          <pc:sldMk cId="2202609948" sldId="263"/>
        </pc:sldMkLst>
        <pc:spChg chg="mod">
          <ac:chgData name="Francisco Marmolejo Cossio" userId="4ccbb246872b3c73" providerId="LiveId" clId="{C2C3C84A-A5AD-4316-81B0-A699C3A14BA6}" dt="2020-04-08T11:32:24.766" v="454" actId="20577"/>
          <ac:spMkLst>
            <pc:docMk/>
            <pc:sldMk cId="2202609948" sldId="263"/>
            <ac:spMk id="2" creationId="{0565F684-C1E1-46FB-9A98-9C1FE82A03E3}"/>
          </ac:spMkLst>
        </pc:spChg>
        <pc:spChg chg="mod">
          <ac:chgData name="Francisco Marmolejo Cossio" userId="4ccbb246872b3c73" providerId="LiveId" clId="{C2C3C84A-A5AD-4316-81B0-A699C3A14BA6}" dt="2020-04-08T14:33:16.522" v="661"/>
          <ac:spMkLst>
            <pc:docMk/>
            <pc:sldMk cId="2202609948" sldId="263"/>
            <ac:spMk id="3" creationId="{6219837B-41F2-4AFA-A5B9-B5C94A59AACD}"/>
          </ac:spMkLst>
        </pc:spChg>
      </pc:sldChg>
      <pc:sldChg chg="del">
        <pc:chgData name="Francisco Marmolejo Cossio" userId="4ccbb246872b3c73" providerId="LiveId" clId="{C2C3C84A-A5AD-4316-81B0-A699C3A14BA6}" dt="2020-04-08T14:35:40.257" v="778" actId="2696"/>
        <pc:sldMkLst>
          <pc:docMk/>
          <pc:sldMk cId="804685914" sldId="264"/>
        </pc:sldMkLst>
      </pc:sldChg>
      <pc:sldChg chg="modSp">
        <pc:chgData name="Francisco Marmolejo Cossio" userId="4ccbb246872b3c73" providerId="LiveId" clId="{C2C3C84A-A5AD-4316-81B0-A699C3A14BA6}" dt="2020-04-08T14:32:49.642" v="626" actId="27636"/>
        <pc:sldMkLst>
          <pc:docMk/>
          <pc:sldMk cId="755427595" sldId="267"/>
        </pc:sldMkLst>
        <pc:spChg chg="mod">
          <ac:chgData name="Francisco Marmolejo Cossio" userId="4ccbb246872b3c73" providerId="LiveId" clId="{C2C3C84A-A5AD-4316-81B0-A699C3A14BA6}" dt="2020-04-08T11:32:29.055" v="457" actId="20577"/>
          <ac:spMkLst>
            <pc:docMk/>
            <pc:sldMk cId="755427595" sldId="267"/>
            <ac:spMk id="2" creationId="{0565F684-C1E1-46FB-9A98-9C1FE82A03E3}"/>
          </ac:spMkLst>
        </pc:spChg>
        <pc:spChg chg="mod">
          <ac:chgData name="Francisco Marmolejo Cossio" userId="4ccbb246872b3c73" providerId="LiveId" clId="{C2C3C84A-A5AD-4316-81B0-A699C3A14BA6}" dt="2020-04-08T14:32:49.642" v="626" actId="27636"/>
          <ac:spMkLst>
            <pc:docMk/>
            <pc:sldMk cId="755427595" sldId="267"/>
            <ac:spMk id="3" creationId="{6219837B-41F2-4AFA-A5B9-B5C94A59AACD}"/>
          </ac:spMkLst>
        </pc:spChg>
      </pc:sldChg>
      <pc:sldChg chg="modSp">
        <pc:chgData name="Francisco Marmolejo Cossio" userId="4ccbb246872b3c73" providerId="LiveId" clId="{C2C3C84A-A5AD-4316-81B0-A699C3A14BA6}" dt="2020-04-08T10:19:53.399" v="47"/>
        <pc:sldMkLst>
          <pc:docMk/>
          <pc:sldMk cId="3453092440" sldId="268"/>
        </pc:sldMkLst>
        <pc:spChg chg="mod">
          <ac:chgData name="Francisco Marmolejo Cossio" userId="4ccbb246872b3c73" providerId="LiveId" clId="{C2C3C84A-A5AD-4316-81B0-A699C3A14BA6}" dt="2020-04-08T10:19:53.399" v="47"/>
          <ac:spMkLst>
            <pc:docMk/>
            <pc:sldMk cId="3453092440" sldId="268"/>
            <ac:spMk id="3" creationId="{6219837B-41F2-4AFA-A5B9-B5C94A59AACD}"/>
          </ac:spMkLst>
        </pc:spChg>
      </pc:sldChg>
      <pc:sldChg chg="modSp">
        <pc:chgData name="Francisco Marmolejo Cossio" userId="4ccbb246872b3c73" providerId="LiveId" clId="{C2C3C84A-A5AD-4316-81B0-A699C3A14BA6}" dt="2020-04-08T10:20:47.013" v="50"/>
        <pc:sldMkLst>
          <pc:docMk/>
          <pc:sldMk cId="2806849512" sldId="269"/>
        </pc:sldMkLst>
        <pc:spChg chg="mod">
          <ac:chgData name="Francisco Marmolejo Cossio" userId="4ccbb246872b3c73" providerId="LiveId" clId="{C2C3C84A-A5AD-4316-81B0-A699C3A14BA6}" dt="2020-04-08T10:20:47.013" v="50"/>
          <ac:spMkLst>
            <pc:docMk/>
            <pc:sldMk cId="2806849512" sldId="269"/>
            <ac:spMk id="3" creationId="{6219837B-41F2-4AFA-A5B9-B5C94A59AACD}"/>
          </ac:spMkLst>
        </pc:spChg>
      </pc:sldChg>
      <pc:sldChg chg="modSp">
        <pc:chgData name="Francisco Marmolejo Cossio" userId="4ccbb246872b3c73" providerId="LiveId" clId="{C2C3C84A-A5AD-4316-81B0-A699C3A14BA6}" dt="2020-04-08T10:27:35.819" v="251" actId="1076"/>
        <pc:sldMkLst>
          <pc:docMk/>
          <pc:sldMk cId="2542480542" sldId="272"/>
        </pc:sldMkLst>
        <pc:spChg chg="mod">
          <ac:chgData name="Francisco Marmolejo Cossio" userId="4ccbb246872b3c73" providerId="LiveId" clId="{C2C3C84A-A5AD-4316-81B0-A699C3A14BA6}" dt="2020-04-08T10:21:54.863" v="53"/>
          <ac:spMkLst>
            <pc:docMk/>
            <pc:sldMk cId="2542480542" sldId="272"/>
            <ac:spMk id="3" creationId="{6219837B-41F2-4AFA-A5B9-B5C94A59AACD}"/>
          </ac:spMkLst>
        </pc:spChg>
        <pc:picChg chg="mod">
          <ac:chgData name="Francisco Marmolejo Cossio" userId="4ccbb246872b3c73" providerId="LiveId" clId="{C2C3C84A-A5AD-4316-81B0-A699C3A14BA6}" dt="2020-04-08T10:27:35.819" v="251" actId="1076"/>
          <ac:picMkLst>
            <pc:docMk/>
            <pc:sldMk cId="2542480542" sldId="272"/>
            <ac:picMk id="4" creationId="{6A686F70-71AF-486C-AB4E-2778E608B57A}"/>
          </ac:picMkLst>
        </pc:picChg>
      </pc:sldChg>
      <pc:sldChg chg="modSp">
        <pc:chgData name="Francisco Marmolejo Cossio" userId="4ccbb246872b3c73" providerId="LiveId" clId="{C2C3C84A-A5AD-4316-81B0-A699C3A14BA6}" dt="2020-04-08T11:35:01.620" v="476" actId="20577"/>
        <pc:sldMkLst>
          <pc:docMk/>
          <pc:sldMk cId="1857277414" sldId="273"/>
        </pc:sldMkLst>
        <pc:spChg chg="mod">
          <ac:chgData name="Francisco Marmolejo Cossio" userId="4ccbb246872b3c73" providerId="LiveId" clId="{C2C3C84A-A5AD-4316-81B0-A699C3A14BA6}" dt="2020-04-08T11:35:01.620" v="476" actId="20577"/>
          <ac:spMkLst>
            <pc:docMk/>
            <pc:sldMk cId="1857277414" sldId="273"/>
            <ac:spMk id="2" creationId="{0565F684-C1E1-46FB-9A98-9C1FE82A03E3}"/>
          </ac:spMkLst>
        </pc:spChg>
      </pc:sldChg>
      <pc:sldChg chg="modSp">
        <pc:chgData name="Francisco Marmolejo Cossio" userId="4ccbb246872b3c73" providerId="LiveId" clId="{C2C3C84A-A5AD-4316-81B0-A699C3A14BA6}" dt="2020-04-08T10:25:54.117" v="236" actId="27636"/>
        <pc:sldMkLst>
          <pc:docMk/>
          <pc:sldMk cId="346848010" sldId="274"/>
        </pc:sldMkLst>
        <pc:spChg chg="mod">
          <ac:chgData name="Francisco Marmolejo Cossio" userId="4ccbb246872b3c73" providerId="LiveId" clId="{C2C3C84A-A5AD-4316-81B0-A699C3A14BA6}" dt="2020-04-08T10:25:54.117" v="236" actId="27636"/>
          <ac:spMkLst>
            <pc:docMk/>
            <pc:sldMk cId="346848010" sldId="274"/>
            <ac:spMk id="3" creationId="{6219837B-41F2-4AFA-A5B9-B5C94A59AACD}"/>
          </ac:spMkLst>
        </pc:spChg>
      </pc:sldChg>
      <pc:sldChg chg="modTransition">
        <pc:chgData name="Francisco Marmolejo Cossio" userId="4ccbb246872b3c73" providerId="LiveId" clId="{C2C3C84A-A5AD-4316-81B0-A699C3A14BA6}" dt="2020-04-08T14:47:31.322" v="779"/>
        <pc:sldMkLst>
          <pc:docMk/>
          <pc:sldMk cId="309112452" sldId="275"/>
        </pc:sldMkLst>
      </pc:sldChg>
      <pc:sldChg chg="modSp">
        <pc:chgData name="Francisco Marmolejo Cossio" userId="4ccbb246872b3c73" providerId="LiveId" clId="{C2C3C84A-A5AD-4316-81B0-A699C3A14BA6}" dt="2020-04-08T14:48:10.963" v="976" actId="20577"/>
        <pc:sldMkLst>
          <pc:docMk/>
          <pc:sldMk cId="852316524" sldId="277"/>
        </pc:sldMkLst>
        <pc:spChg chg="mod">
          <ac:chgData name="Francisco Marmolejo Cossio" userId="4ccbb246872b3c73" providerId="LiveId" clId="{C2C3C84A-A5AD-4316-81B0-A699C3A14BA6}" dt="2020-04-08T14:48:10.963" v="976" actId="20577"/>
          <ac:spMkLst>
            <pc:docMk/>
            <pc:sldMk cId="852316524" sldId="277"/>
            <ac:spMk id="3" creationId="{6219837B-41F2-4AFA-A5B9-B5C94A59AACD}"/>
          </ac:spMkLst>
        </pc:spChg>
      </pc:sldChg>
      <pc:sldChg chg="modSp">
        <pc:chgData name="Francisco Marmolejo Cossio" userId="4ccbb246872b3c73" providerId="LiveId" clId="{C2C3C84A-A5AD-4316-81B0-A699C3A14BA6}" dt="2020-04-08T14:35:28.541" v="777" actId="20577"/>
        <pc:sldMkLst>
          <pc:docMk/>
          <pc:sldMk cId="3837287690" sldId="278"/>
        </pc:sldMkLst>
        <pc:spChg chg="mod">
          <ac:chgData name="Francisco Marmolejo Cossio" userId="4ccbb246872b3c73" providerId="LiveId" clId="{C2C3C84A-A5AD-4316-81B0-A699C3A14BA6}" dt="2020-04-08T14:35:28.541" v="777" actId="20577"/>
          <ac:spMkLst>
            <pc:docMk/>
            <pc:sldMk cId="3837287690" sldId="278"/>
            <ac:spMk id="3" creationId="{70FF2139-C837-45DD-A0AE-7C3D3813C8D0}"/>
          </ac:spMkLst>
        </pc:spChg>
      </pc:sldChg>
      <pc:sldChg chg="addSp delSp modSp">
        <pc:chgData name="Francisco Marmolejo Cossio" userId="4ccbb246872b3c73" providerId="LiveId" clId="{C2C3C84A-A5AD-4316-81B0-A699C3A14BA6}" dt="2020-04-08T16:20:33.880" v="1059" actId="5793"/>
        <pc:sldMkLst>
          <pc:docMk/>
          <pc:sldMk cId="1795641964" sldId="279"/>
        </pc:sldMkLst>
        <pc:spChg chg="mod">
          <ac:chgData name="Francisco Marmolejo Cossio" userId="4ccbb246872b3c73" providerId="LiveId" clId="{C2C3C84A-A5AD-4316-81B0-A699C3A14BA6}" dt="2020-04-08T16:20:27.078" v="1056" actId="1076"/>
          <ac:spMkLst>
            <pc:docMk/>
            <pc:sldMk cId="1795641964" sldId="279"/>
            <ac:spMk id="2" creationId="{4419819C-AE4F-4481-91D5-91375DBDA3F5}"/>
          </ac:spMkLst>
        </pc:spChg>
        <pc:spChg chg="del">
          <ac:chgData name="Francisco Marmolejo Cossio" userId="4ccbb246872b3c73" providerId="LiveId" clId="{C2C3C84A-A5AD-4316-81B0-A699C3A14BA6}" dt="2020-04-08T10:23:04.283" v="85" actId="478"/>
          <ac:spMkLst>
            <pc:docMk/>
            <pc:sldMk cId="1795641964" sldId="279"/>
            <ac:spMk id="3" creationId="{70FF2139-C837-45DD-A0AE-7C3D3813C8D0}"/>
          </ac:spMkLst>
        </pc:spChg>
        <pc:spChg chg="add mod">
          <ac:chgData name="Francisco Marmolejo Cossio" userId="4ccbb246872b3c73" providerId="LiveId" clId="{C2C3C84A-A5AD-4316-81B0-A699C3A14BA6}" dt="2020-04-08T16:20:33.880" v="1059" actId="5793"/>
          <ac:spMkLst>
            <pc:docMk/>
            <pc:sldMk cId="1795641964" sldId="279"/>
            <ac:spMk id="3" creationId="{C68D7B89-AA8E-498F-9474-7DB74BB67180}"/>
          </ac:spMkLst>
        </pc:spChg>
      </pc:sldChg>
      <pc:sldChg chg="modSp add">
        <pc:chgData name="Francisco Marmolejo Cossio" userId="4ccbb246872b3c73" providerId="LiveId" clId="{C2C3C84A-A5AD-4316-81B0-A699C3A14BA6}" dt="2020-04-08T14:31:32.880" v="613" actId="20577"/>
        <pc:sldMkLst>
          <pc:docMk/>
          <pc:sldMk cId="990587469" sldId="280"/>
        </pc:sldMkLst>
        <pc:spChg chg="mod">
          <ac:chgData name="Francisco Marmolejo Cossio" userId="4ccbb246872b3c73" providerId="LiveId" clId="{C2C3C84A-A5AD-4316-81B0-A699C3A14BA6}" dt="2020-04-08T14:31:18.290" v="607" actId="5793"/>
          <ac:spMkLst>
            <pc:docMk/>
            <pc:sldMk cId="990587469" sldId="280"/>
            <ac:spMk id="2" creationId="{0565F684-C1E1-46FB-9A98-9C1FE82A03E3}"/>
          </ac:spMkLst>
        </pc:spChg>
        <pc:spChg chg="mod">
          <ac:chgData name="Francisco Marmolejo Cossio" userId="4ccbb246872b3c73" providerId="LiveId" clId="{C2C3C84A-A5AD-4316-81B0-A699C3A14BA6}" dt="2020-04-08T14:31:32.880" v="613" actId="20577"/>
          <ac:spMkLst>
            <pc:docMk/>
            <pc:sldMk cId="990587469" sldId="280"/>
            <ac:spMk id="3" creationId="{6219837B-41F2-4AFA-A5B9-B5C94A59AACD}"/>
          </ac:spMkLst>
        </pc:spChg>
      </pc:sldChg>
    </pc:docChg>
  </pc:docChgLst>
  <pc:docChgLst>
    <pc:chgData name="Francisco Marmolejo Cossio" userId="4ccbb246872b3c73" providerId="LiveId" clId="{1E27C2D3-D962-4B82-BB73-47914471291A}"/>
    <pc:docChg chg="undo redo custSel addSld delSld modSld sldOrd">
      <pc:chgData name="Francisco Marmolejo Cossio" userId="4ccbb246872b3c73" providerId="LiveId" clId="{1E27C2D3-D962-4B82-BB73-47914471291A}" dt="2020-04-08T01:23:56.492" v="7276" actId="2696"/>
      <pc:docMkLst>
        <pc:docMk/>
      </pc:docMkLst>
      <pc:sldChg chg="modSp add">
        <pc:chgData name="Francisco Marmolejo Cossio" userId="4ccbb246872b3c73" providerId="LiveId" clId="{1E27C2D3-D962-4B82-BB73-47914471291A}" dt="2020-04-08T00:13:22.254" v="252" actId="20577"/>
        <pc:sldMkLst>
          <pc:docMk/>
          <pc:sldMk cId="1151570547" sldId="256"/>
        </pc:sldMkLst>
        <pc:spChg chg="mod">
          <ac:chgData name="Francisco Marmolejo Cossio" userId="4ccbb246872b3c73" providerId="LiveId" clId="{1E27C2D3-D962-4B82-BB73-47914471291A}" dt="2020-04-08T00:13:22.254" v="252" actId="20577"/>
          <ac:spMkLst>
            <pc:docMk/>
            <pc:sldMk cId="1151570547" sldId="256"/>
            <ac:spMk id="2" creationId="{155F8696-1BCF-4A0B-84D6-83D023BD75B6}"/>
          </ac:spMkLst>
        </pc:spChg>
        <pc:spChg chg="mod">
          <ac:chgData name="Francisco Marmolejo Cossio" userId="4ccbb246872b3c73" providerId="LiveId" clId="{1E27C2D3-D962-4B82-BB73-47914471291A}" dt="2020-04-07T22:58:25.872" v="206" actId="20577"/>
          <ac:spMkLst>
            <pc:docMk/>
            <pc:sldMk cId="1151570547" sldId="256"/>
            <ac:spMk id="3" creationId="{7DCCB11C-9451-4003-9A6E-380731496DC9}"/>
          </ac:spMkLst>
        </pc:spChg>
      </pc:sldChg>
      <pc:sldChg chg="modSp add">
        <pc:chgData name="Francisco Marmolejo Cossio" userId="4ccbb246872b3c73" providerId="LiveId" clId="{1E27C2D3-D962-4B82-BB73-47914471291A}" dt="2020-04-08T00:35:11.063" v="1435" actId="313"/>
        <pc:sldMkLst>
          <pc:docMk/>
          <pc:sldMk cId="46602439" sldId="257"/>
        </pc:sldMkLst>
        <pc:spChg chg="mod">
          <ac:chgData name="Francisco Marmolejo Cossio" userId="4ccbb246872b3c73" providerId="LiveId" clId="{1E27C2D3-D962-4B82-BB73-47914471291A}" dt="2020-04-07T22:59:55.929" v="224" actId="20577"/>
          <ac:spMkLst>
            <pc:docMk/>
            <pc:sldMk cId="46602439" sldId="257"/>
            <ac:spMk id="2" creationId="{19A404ED-2393-4814-92BD-ED96CFFFB024}"/>
          </ac:spMkLst>
        </pc:spChg>
        <pc:spChg chg="mod">
          <ac:chgData name="Francisco Marmolejo Cossio" userId="4ccbb246872b3c73" providerId="LiveId" clId="{1E27C2D3-D962-4B82-BB73-47914471291A}" dt="2020-04-08T00:35:11.063" v="1435" actId="313"/>
          <ac:spMkLst>
            <pc:docMk/>
            <pc:sldMk cId="46602439" sldId="257"/>
            <ac:spMk id="3" creationId="{642CD570-52BA-4C1A-ACEA-A0731C40FDC1}"/>
          </ac:spMkLst>
        </pc:spChg>
      </pc:sldChg>
      <pc:sldChg chg="modSp add">
        <pc:chgData name="Francisco Marmolejo Cossio" userId="4ccbb246872b3c73" providerId="LiveId" clId="{1E27C2D3-D962-4B82-BB73-47914471291A}" dt="2020-04-08T00:22:56.948" v="737" actId="20577"/>
        <pc:sldMkLst>
          <pc:docMk/>
          <pc:sldMk cId="2790500303" sldId="258"/>
        </pc:sldMkLst>
        <pc:spChg chg="mod">
          <ac:chgData name="Francisco Marmolejo Cossio" userId="4ccbb246872b3c73" providerId="LiveId" clId="{1E27C2D3-D962-4B82-BB73-47914471291A}" dt="2020-04-08T00:18:29.226" v="456" actId="20577"/>
          <ac:spMkLst>
            <pc:docMk/>
            <pc:sldMk cId="2790500303" sldId="258"/>
            <ac:spMk id="2" creationId="{E5920622-B718-4805-A359-2967C952D9C4}"/>
          </ac:spMkLst>
        </pc:spChg>
        <pc:spChg chg="mod">
          <ac:chgData name="Francisco Marmolejo Cossio" userId="4ccbb246872b3c73" providerId="LiveId" clId="{1E27C2D3-D962-4B82-BB73-47914471291A}" dt="2020-04-08T00:22:56.948" v="737" actId="20577"/>
          <ac:spMkLst>
            <pc:docMk/>
            <pc:sldMk cId="2790500303" sldId="258"/>
            <ac:spMk id="3" creationId="{5FD035B6-D9D6-40EC-9023-48051D5D5C60}"/>
          </ac:spMkLst>
        </pc:spChg>
      </pc:sldChg>
      <pc:sldChg chg="modSp add">
        <pc:chgData name="Francisco Marmolejo Cossio" userId="4ccbb246872b3c73" providerId="LiveId" clId="{1E27C2D3-D962-4B82-BB73-47914471291A}" dt="2020-04-08T00:14:24.172" v="266"/>
        <pc:sldMkLst>
          <pc:docMk/>
          <pc:sldMk cId="34062332" sldId="259"/>
        </pc:sldMkLst>
        <pc:spChg chg="mod">
          <ac:chgData name="Francisco Marmolejo Cossio" userId="4ccbb246872b3c73" providerId="LiveId" clId="{1E27C2D3-D962-4B82-BB73-47914471291A}" dt="2020-04-08T00:14:14.852" v="265" actId="20577"/>
          <ac:spMkLst>
            <pc:docMk/>
            <pc:sldMk cId="34062332" sldId="259"/>
            <ac:spMk id="2" creationId="{59BE9742-FD77-4FB3-BEDE-4B7C4CA2AAE5}"/>
          </ac:spMkLst>
        </pc:spChg>
        <pc:spChg chg="mod">
          <ac:chgData name="Francisco Marmolejo Cossio" userId="4ccbb246872b3c73" providerId="LiveId" clId="{1E27C2D3-D962-4B82-BB73-47914471291A}" dt="2020-04-08T00:14:24.172" v="266"/>
          <ac:spMkLst>
            <pc:docMk/>
            <pc:sldMk cId="34062332" sldId="259"/>
            <ac:spMk id="3" creationId="{78BF87EC-BF83-44A2-8625-A89E401DE7CB}"/>
          </ac:spMkLst>
        </pc:spChg>
      </pc:sldChg>
      <pc:sldChg chg="modSp add">
        <pc:chgData name="Francisco Marmolejo Cossio" userId="4ccbb246872b3c73" providerId="LiveId" clId="{1E27C2D3-D962-4B82-BB73-47914471291A}" dt="2020-04-08T00:20:08.260" v="484"/>
        <pc:sldMkLst>
          <pc:docMk/>
          <pc:sldMk cId="2297678300" sldId="260"/>
        </pc:sldMkLst>
        <pc:spChg chg="mod">
          <ac:chgData name="Francisco Marmolejo Cossio" userId="4ccbb246872b3c73" providerId="LiveId" clId="{1E27C2D3-D962-4B82-BB73-47914471291A}" dt="2020-04-08T00:20:08.260" v="484"/>
          <ac:spMkLst>
            <pc:docMk/>
            <pc:sldMk cId="2297678300" sldId="260"/>
            <ac:spMk id="2" creationId="{FABA757E-DF8E-4A3E-9905-416B00B3E5D1}"/>
          </ac:spMkLst>
        </pc:spChg>
        <pc:spChg chg="mod">
          <ac:chgData name="Francisco Marmolejo Cossio" userId="4ccbb246872b3c73" providerId="LiveId" clId="{1E27C2D3-D962-4B82-BB73-47914471291A}" dt="2020-04-08T00:19:58.442" v="483" actId="27636"/>
          <ac:spMkLst>
            <pc:docMk/>
            <pc:sldMk cId="2297678300" sldId="260"/>
            <ac:spMk id="3" creationId="{777B770C-D7DA-4DDB-91F1-F254D3E4912F}"/>
          </ac:spMkLst>
        </pc:spChg>
      </pc:sldChg>
      <pc:sldChg chg="modSp add">
        <pc:chgData name="Francisco Marmolejo Cossio" userId="4ccbb246872b3c73" providerId="LiveId" clId="{1E27C2D3-D962-4B82-BB73-47914471291A}" dt="2020-04-08T00:33:21.600" v="1332" actId="20577"/>
        <pc:sldMkLst>
          <pc:docMk/>
          <pc:sldMk cId="1880965891" sldId="261"/>
        </pc:sldMkLst>
        <pc:spChg chg="mod">
          <ac:chgData name="Francisco Marmolejo Cossio" userId="4ccbb246872b3c73" providerId="LiveId" clId="{1E27C2D3-D962-4B82-BB73-47914471291A}" dt="2020-04-08T00:20:34.545" v="498" actId="20577"/>
          <ac:spMkLst>
            <pc:docMk/>
            <pc:sldMk cId="1880965891" sldId="261"/>
            <ac:spMk id="2" creationId="{FD7FB983-20CB-49C5-9D03-621A86C04618}"/>
          </ac:spMkLst>
        </pc:spChg>
        <pc:spChg chg="mod">
          <ac:chgData name="Francisco Marmolejo Cossio" userId="4ccbb246872b3c73" providerId="LiveId" clId="{1E27C2D3-D962-4B82-BB73-47914471291A}" dt="2020-04-08T00:33:21.600" v="1332" actId="20577"/>
          <ac:spMkLst>
            <pc:docMk/>
            <pc:sldMk cId="1880965891" sldId="261"/>
            <ac:spMk id="3" creationId="{23ADBD6C-8DF0-40A3-9EE7-96357BEB977A}"/>
          </ac:spMkLst>
        </pc:spChg>
      </pc:sldChg>
      <pc:sldChg chg="modSp add">
        <pc:chgData name="Francisco Marmolejo Cossio" userId="4ccbb246872b3c73" providerId="LiveId" clId="{1E27C2D3-D962-4B82-BB73-47914471291A}" dt="2020-04-08T00:42:03.373" v="2282" actId="20577"/>
        <pc:sldMkLst>
          <pc:docMk/>
          <pc:sldMk cId="723718679" sldId="262"/>
        </pc:sldMkLst>
        <pc:spChg chg="mod">
          <ac:chgData name="Francisco Marmolejo Cossio" userId="4ccbb246872b3c73" providerId="LiveId" clId="{1E27C2D3-D962-4B82-BB73-47914471291A}" dt="2020-04-08T00:28:46.724" v="1068" actId="20577"/>
          <ac:spMkLst>
            <pc:docMk/>
            <pc:sldMk cId="723718679" sldId="262"/>
            <ac:spMk id="2" creationId="{3240B2AF-45BA-4544-8B2A-B2368A26D4E7}"/>
          </ac:spMkLst>
        </pc:spChg>
        <pc:spChg chg="mod">
          <ac:chgData name="Francisco Marmolejo Cossio" userId="4ccbb246872b3c73" providerId="LiveId" clId="{1E27C2D3-D962-4B82-BB73-47914471291A}" dt="2020-04-08T00:42:03.373" v="2282" actId="20577"/>
          <ac:spMkLst>
            <pc:docMk/>
            <pc:sldMk cId="723718679" sldId="262"/>
            <ac:spMk id="3" creationId="{A429C0B7-1C3D-4669-AB3F-B0FA9DCD2013}"/>
          </ac:spMkLst>
        </pc:spChg>
      </pc:sldChg>
      <pc:sldChg chg="modSp add">
        <pc:chgData name="Francisco Marmolejo Cossio" userId="4ccbb246872b3c73" providerId="LiveId" clId="{1E27C2D3-D962-4B82-BB73-47914471291A}" dt="2020-04-08T00:43:55.800" v="2594" actId="20577"/>
        <pc:sldMkLst>
          <pc:docMk/>
          <pc:sldMk cId="2202609948" sldId="263"/>
        </pc:sldMkLst>
        <pc:spChg chg="mod">
          <ac:chgData name="Francisco Marmolejo Cossio" userId="4ccbb246872b3c73" providerId="LiveId" clId="{1E27C2D3-D962-4B82-BB73-47914471291A}" dt="2020-04-08T00:34:25.697" v="1388" actId="20577"/>
          <ac:spMkLst>
            <pc:docMk/>
            <pc:sldMk cId="2202609948" sldId="263"/>
            <ac:spMk id="2" creationId="{0565F684-C1E1-46FB-9A98-9C1FE82A03E3}"/>
          </ac:spMkLst>
        </pc:spChg>
        <pc:spChg chg="mod">
          <ac:chgData name="Francisco Marmolejo Cossio" userId="4ccbb246872b3c73" providerId="LiveId" clId="{1E27C2D3-D962-4B82-BB73-47914471291A}" dt="2020-04-08T00:43:55.800" v="2594" actId="20577"/>
          <ac:spMkLst>
            <pc:docMk/>
            <pc:sldMk cId="2202609948" sldId="263"/>
            <ac:spMk id="3" creationId="{6219837B-41F2-4AFA-A5B9-B5C94A59AACD}"/>
          </ac:spMkLst>
        </pc:spChg>
      </pc:sldChg>
      <pc:sldChg chg="modSp add ord">
        <pc:chgData name="Francisco Marmolejo Cossio" userId="4ccbb246872b3c73" providerId="LiveId" clId="{1E27C2D3-D962-4B82-BB73-47914471291A}" dt="2020-04-08T01:06:20.872" v="4626"/>
        <pc:sldMkLst>
          <pc:docMk/>
          <pc:sldMk cId="804685914" sldId="264"/>
        </pc:sldMkLst>
        <pc:spChg chg="mod">
          <ac:chgData name="Francisco Marmolejo Cossio" userId="4ccbb246872b3c73" providerId="LiveId" clId="{1E27C2D3-D962-4B82-BB73-47914471291A}" dt="2020-04-08T00:34:46.650" v="1414" actId="20577"/>
          <ac:spMkLst>
            <pc:docMk/>
            <pc:sldMk cId="804685914" sldId="264"/>
            <ac:spMk id="2" creationId="{FF1889AC-58C8-4B71-B1E2-2CF05C49EF24}"/>
          </ac:spMkLst>
        </pc:spChg>
      </pc:sldChg>
      <pc:sldChg chg="modSp add">
        <pc:chgData name="Francisco Marmolejo Cossio" userId="4ccbb246872b3c73" providerId="LiveId" clId="{1E27C2D3-D962-4B82-BB73-47914471291A}" dt="2020-04-08T01:19:07.595" v="6712" actId="20577"/>
        <pc:sldMkLst>
          <pc:docMk/>
          <pc:sldMk cId="895446513" sldId="265"/>
        </pc:sldMkLst>
        <pc:spChg chg="mod">
          <ac:chgData name="Francisco Marmolejo Cossio" userId="4ccbb246872b3c73" providerId="LiveId" clId="{1E27C2D3-D962-4B82-BB73-47914471291A}" dt="2020-04-08T01:15:45.380" v="5850" actId="20577"/>
          <ac:spMkLst>
            <pc:docMk/>
            <pc:sldMk cId="895446513" sldId="265"/>
            <ac:spMk id="2" creationId="{4419819C-AE4F-4481-91D5-91375DBDA3F5}"/>
          </ac:spMkLst>
        </pc:spChg>
        <pc:spChg chg="mod">
          <ac:chgData name="Francisco Marmolejo Cossio" userId="4ccbb246872b3c73" providerId="LiveId" clId="{1E27C2D3-D962-4B82-BB73-47914471291A}" dt="2020-04-08T01:19:07.595" v="6712" actId="20577"/>
          <ac:spMkLst>
            <pc:docMk/>
            <pc:sldMk cId="895446513" sldId="265"/>
            <ac:spMk id="3" creationId="{70FF2139-C837-45DD-A0AE-7C3D3813C8D0}"/>
          </ac:spMkLst>
        </pc:spChg>
      </pc:sldChg>
      <pc:sldChg chg="add del">
        <pc:chgData name="Francisco Marmolejo Cossio" userId="4ccbb246872b3c73" providerId="LiveId" clId="{1E27C2D3-D962-4B82-BB73-47914471291A}" dt="2020-04-08T00:54:11.495" v="4062" actId="2696"/>
        <pc:sldMkLst>
          <pc:docMk/>
          <pc:sldMk cId="3175215237" sldId="266"/>
        </pc:sldMkLst>
      </pc:sldChg>
      <pc:sldChg chg="modSp add">
        <pc:chgData name="Francisco Marmolejo Cossio" userId="4ccbb246872b3c73" providerId="LiveId" clId="{1E27C2D3-D962-4B82-BB73-47914471291A}" dt="2020-04-08T00:44:52.873" v="2680" actId="20577"/>
        <pc:sldMkLst>
          <pc:docMk/>
          <pc:sldMk cId="755427595" sldId="267"/>
        </pc:sldMkLst>
        <pc:spChg chg="mod">
          <ac:chgData name="Francisco Marmolejo Cossio" userId="4ccbb246872b3c73" providerId="LiveId" clId="{1E27C2D3-D962-4B82-BB73-47914471291A}" dt="2020-04-08T00:44:52.873" v="2680" actId="20577"/>
          <ac:spMkLst>
            <pc:docMk/>
            <pc:sldMk cId="755427595" sldId="267"/>
            <ac:spMk id="3" creationId="{6219837B-41F2-4AFA-A5B9-B5C94A59AACD}"/>
          </ac:spMkLst>
        </pc:spChg>
      </pc:sldChg>
      <pc:sldChg chg="modSp add">
        <pc:chgData name="Francisco Marmolejo Cossio" userId="4ccbb246872b3c73" providerId="LiveId" clId="{1E27C2D3-D962-4B82-BB73-47914471291A}" dt="2020-04-08T00:50:44.103" v="3468" actId="20577"/>
        <pc:sldMkLst>
          <pc:docMk/>
          <pc:sldMk cId="3453092440" sldId="268"/>
        </pc:sldMkLst>
        <pc:spChg chg="mod">
          <ac:chgData name="Francisco Marmolejo Cossio" userId="4ccbb246872b3c73" providerId="LiveId" clId="{1E27C2D3-D962-4B82-BB73-47914471291A}" dt="2020-04-08T00:49:26.027" v="3106" actId="20577"/>
          <ac:spMkLst>
            <pc:docMk/>
            <pc:sldMk cId="3453092440" sldId="268"/>
            <ac:spMk id="2" creationId="{0565F684-C1E1-46FB-9A98-9C1FE82A03E3}"/>
          </ac:spMkLst>
        </pc:spChg>
        <pc:spChg chg="mod">
          <ac:chgData name="Francisco Marmolejo Cossio" userId="4ccbb246872b3c73" providerId="LiveId" clId="{1E27C2D3-D962-4B82-BB73-47914471291A}" dt="2020-04-08T00:50:44.103" v="3468" actId="20577"/>
          <ac:spMkLst>
            <pc:docMk/>
            <pc:sldMk cId="3453092440" sldId="268"/>
            <ac:spMk id="3" creationId="{6219837B-41F2-4AFA-A5B9-B5C94A59AACD}"/>
          </ac:spMkLst>
        </pc:spChg>
      </pc:sldChg>
      <pc:sldChg chg="modSp add">
        <pc:chgData name="Francisco Marmolejo Cossio" userId="4ccbb246872b3c73" providerId="LiveId" clId="{1E27C2D3-D962-4B82-BB73-47914471291A}" dt="2020-04-08T00:53:38.009" v="4060" actId="20577"/>
        <pc:sldMkLst>
          <pc:docMk/>
          <pc:sldMk cId="2806849512" sldId="269"/>
        </pc:sldMkLst>
        <pc:spChg chg="mod">
          <ac:chgData name="Francisco Marmolejo Cossio" userId="4ccbb246872b3c73" providerId="LiveId" clId="{1E27C2D3-D962-4B82-BB73-47914471291A}" dt="2020-04-08T00:53:38.009" v="4060" actId="20577"/>
          <ac:spMkLst>
            <pc:docMk/>
            <pc:sldMk cId="2806849512" sldId="269"/>
            <ac:spMk id="3" creationId="{6219837B-41F2-4AFA-A5B9-B5C94A59AACD}"/>
          </ac:spMkLst>
        </pc:spChg>
      </pc:sldChg>
      <pc:sldChg chg="add del">
        <pc:chgData name="Francisco Marmolejo Cossio" userId="4ccbb246872b3c73" providerId="LiveId" clId="{1E27C2D3-D962-4B82-BB73-47914471291A}" dt="2020-04-08T01:23:56.492" v="7276" actId="2696"/>
        <pc:sldMkLst>
          <pc:docMk/>
          <pc:sldMk cId="3206008833" sldId="270"/>
        </pc:sldMkLst>
      </pc:sldChg>
      <pc:sldChg chg="addSp delSp modSp add del">
        <pc:chgData name="Francisco Marmolejo Cossio" userId="4ccbb246872b3c73" providerId="LiveId" clId="{1E27C2D3-D962-4B82-BB73-47914471291A}" dt="2020-04-08T01:03:52.562" v="4315" actId="2696"/>
        <pc:sldMkLst>
          <pc:docMk/>
          <pc:sldMk cId="3583282005" sldId="271"/>
        </pc:sldMkLst>
        <pc:spChg chg="mod">
          <ac:chgData name="Francisco Marmolejo Cossio" userId="4ccbb246872b3c73" providerId="LiveId" clId="{1E27C2D3-D962-4B82-BB73-47914471291A}" dt="2020-04-08T01:03:42.766" v="4312"/>
          <ac:spMkLst>
            <pc:docMk/>
            <pc:sldMk cId="3583282005" sldId="271"/>
            <ac:spMk id="2" creationId="{0565F684-C1E1-46FB-9A98-9C1FE82A03E3}"/>
          </ac:spMkLst>
        </pc:spChg>
        <pc:spChg chg="del mod">
          <ac:chgData name="Francisco Marmolejo Cossio" userId="4ccbb246872b3c73" providerId="LiveId" clId="{1E27C2D3-D962-4B82-BB73-47914471291A}" dt="2020-04-08T01:00:44.469" v="4093" actId="931"/>
          <ac:spMkLst>
            <pc:docMk/>
            <pc:sldMk cId="3583282005" sldId="271"/>
            <ac:spMk id="3" creationId="{6219837B-41F2-4AFA-A5B9-B5C94A59AACD}"/>
          </ac:spMkLst>
        </pc:spChg>
        <pc:spChg chg="add del mod">
          <ac:chgData name="Francisco Marmolejo Cossio" userId="4ccbb246872b3c73" providerId="LiveId" clId="{1E27C2D3-D962-4B82-BB73-47914471291A}" dt="2020-04-08T01:01:21.832" v="4100" actId="767"/>
          <ac:spMkLst>
            <pc:docMk/>
            <pc:sldMk cId="3583282005" sldId="271"/>
            <ac:spMk id="6" creationId="{E8671A18-8A4A-4B42-B254-354C87C184D3}"/>
          </ac:spMkLst>
        </pc:spChg>
        <pc:picChg chg="add mod">
          <ac:chgData name="Francisco Marmolejo Cossio" userId="4ccbb246872b3c73" providerId="LiveId" clId="{1E27C2D3-D962-4B82-BB73-47914471291A}" dt="2020-04-08T01:00:59.190" v="4098" actId="1076"/>
          <ac:picMkLst>
            <pc:docMk/>
            <pc:sldMk cId="3583282005" sldId="271"/>
            <ac:picMk id="5" creationId="{1317B18B-DAD0-44FE-9C1F-C2866FDC5BF1}"/>
          </ac:picMkLst>
        </pc:picChg>
      </pc:sldChg>
      <pc:sldChg chg="addSp modSp add">
        <pc:chgData name="Francisco Marmolejo Cossio" userId="4ccbb246872b3c73" providerId="LiveId" clId="{1E27C2D3-D962-4B82-BB73-47914471291A}" dt="2020-04-08T01:03:49.832" v="4314"/>
        <pc:sldMkLst>
          <pc:docMk/>
          <pc:sldMk cId="2542480542" sldId="272"/>
        </pc:sldMkLst>
        <pc:spChg chg="mod">
          <ac:chgData name="Francisco Marmolejo Cossio" userId="4ccbb246872b3c73" providerId="LiveId" clId="{1E27C2D3-D962-4B82-BB73-47914471291A}" dt="2020-04-08T01:03:49.832" v="4314"/>
          <ac:spMkLst>
            <pc:docMk/>
            <pc:sldMk cId="2542480542" sldId="272"/>
            <ac:spMk id="2" creationId="{0565F684-C1E1-46FB-9A98-9C1FE82A03E3}"/>
          </ac:spMkLst>
        </pc:spChg>
        <pc:spChg chg="mod">
          <ac:chgData name="Francisco Marmolejo Cossio" userId="4ccbb246872b3c73" providerId="LiveId" clId="{1E27C2D3-D962-4B82-BB73-47914471291A}" dt="2020-04-08T01:02:44.158" v="4306" actId="20577"/>
          <ac:spMkLst>
            <pc:docMk/>
            <pc:sldMk cId="2542480542" sldId="272"/>
            <ac:spMk id="3" creationId="{6219837B-41F2-4AFA-A5B9-B5C94A59AACD}"/>
          </ac:spMkLst>
        </pc:spChg>
        <pc:picChg chg="add mod">
          <ac:chgData name="Francisco Marmolejo Cossio" userId="4ccbb246872b3c73" providerId="LiveId" clId="{1E27C2D3-D962-4B82-BB73-47914471291A}" dt="2020-04-08T01:03:35.864" v="4311" actId="1076"/>
          <ac:picMkLst>
            <pc:docMk/>
            <pc:sldMk cId="2542480542" sldId="272"/>
            <ac:picMk id="4" creationId="{6A686F70-71AF-486C-AB4E-2778E608B57A}"/>
          </ac:picMkLst>
        </pc:picChg>
      </pc:sldChg>
      <pc:sldChg chg="delSp modSp add">
        <pc:chgData name="Francisco Marmolejo Cossio" userId="4ccbb246872b3c73" providerId="LiveId" clId="{1E27C2D3-D962-4B82-BB73-47914471291A}" dt="2020-04-08T01:06:01.466" v="4615" actId="20577"/>
        <pc:sldMkLst>
          <pc:docMk/>
          <pc:sldMk cId="1857277414" sldId="273"/>
        </pc:sldMkLst>
        <pc:spChg chg="mod">
          <ac:chgData name="Francisco Marmolejo Cossio" userId="4ccbb246872b3c73" providerId="LiveId" clId="{1E27C2D3-D962-4B82-BB73-47914471291A}" dt="2020-04-08T01:04:19.280" v="4337" actId="20577"/>
          <ac:spMkLst>
            <pc:docMk/>
            <pc:sldMk cId="1857277414" sldId="273"/>
            <ac:spMk id="2" creationId="{0565F684-C1E1-46FB-9A98-9C1FE82A03E3}"/>
          </ac:spMkLst>
        </pc:spChg>
        <pc:spChg chg="mod">
          <ac:chgData name="Francisco Marmolejo Cossio" userId="4ccbb246872b3c73" providerId="LiveId" clId="{1E27C2D3-D962-4B82-BB73-47914471291A}" dt="2020-04-08T01:06:01.466" v="4615" actId="20577"/>
          <ac:spMkLst>
            <pc:docMk/>
            <pc:sldMk cId="1857277414" sldId="273"/>
            <ac:spMk id="3" creationId="{6219837B-41F2-4AFA-A5B9-B5C94A59AACD}"/>
          </ac:spMkLst>
        </pc:spChg>
        <pc:picChg chg="del">
          <ac:chgData name="Francisco Marmolejo Cossio" userId="4ccbb246872b3c73" providerId="LiveId" clId="{1E27C2D3-D962-4B82-BB73-47914471291A}" dt="2020-04-08T01:04:21.482" v="4338" actId="478"/>
          <ac:picMkLst>
            <pc:docMk/>
            <pc:sldMk cId="1857277414" sldId="273"/>
            <ac:picMk id="4" creationId="{6A686F70-71AF-486C-AB4E-2778E608B57A}"/>
          </ac:picMkLst>
        </pc:picChg>
      </pc:sldChg>
      <pc:sldChg chg="modSp add">
        <pc:chgData name="Francisco Marmolejo Cossio" userId="4ccbb246872b3c73" providerId="LiveId" clId="{1E27C2D3-D962-4B82-BB73-47914471291A}" dt="2020-04-08T01:13:07.226" v="5647" actId="20577"/>
        <pc:sldMkLst>
          <pc:docMk/>
          <pc:sldMk cId="346848010" sldId="274"/>
        </pc:sldMkLst>
        <pc:spChg chg="mod">
          <ac:chgData name="Francisco Marmolejo Cossio" userId="4ccbb246872b3c73" providerId="LiveId" clId="{1E27C2D3-D962-4B82-BB73-47914471291A}" dt="2020-04-08T01:09:05.853" v="5007" actId="20577"/>
          <ac:spMkLst>
            <pc:docMk/>
            <pc:sldMk cId="346848010" sldId="274"/>
            <ac:spMk id="2" creationId="{0565F684-C1E1-46FB-9A98-9C1FE82A03E3}"/>
          </ac:spMkLst>
        </pc:spChg>
        <pc:spChg chg="mod">
          <ac:chgData name="Francisco Marmolejo Cossio" userId="4ccbb246872b3c73" providerId="LiveId" clId="{1E27C2D3-D962-4B82-BB73-47914471291A}" dt="2020-04-08T01:13:07.226" v="5647" actId="20577"/>
          <ac:spMkLst>
            <pc:docMk/>
            <pc:sldMk cId="346848010" sldId="274"/>
            <ac:spMk id="3" creationId="{6219837B-41F2-4AFA-A5B9-B5C94A59AACD}"/>
          </ac:spMkLst>
        </pc:spChg>
      </pc:sldChg>
      <pc:sldChg chg="modSp add">
        <pc:chgData name="Francisco Marmolejo Cossio" userId="4ccbb246872b3c73" providerId="LiveId" clId="{1E27C2D3-D962-4B82-BB73-47914471291A}" dt="2020-04-08T01:19:47.324" v="6740" actId="20577"/>
        <pc:sldMkLst>
          <pc:docMk/>
          <pc:sldMk cId="309112452" sldId="275"/>
        </pc:sldMkLst>
        <pc:spChg chg="mod">
          <ac:chgData name="Francisco Marmolejo Cossio" userId="4ccbb246872b3c73" providerId="LiveId" clId="{1E27C2D3-D962-4B82-BB73-47914471291A}" dt="2020-04-08T01:09:28.803" v="5055" actId="20577"/>
          <ac:spMkLst>
            <pc:docMk/>
            <pc:sldMk cId="309112452" sldId="275"/>
            <ac:spMk id="2" creationId="{0565F684-C1E1-46FB-9A98-9C1FE82A03E3}"/>
          </ac:spMkLst>
        </pc:spChg>
        <pc:spChg chg="mod">
          <ac:chgData name="Francisco Marmolejo Cossio" userId="4ccbb246872b3c73" providerId="LiveId" clId="{1E27C2D3-D962-4B82-BB73-47914471291A}" dt="2020-04-08T01:19:47.324" v="6740" actId="20577"/>
          <ac:spMkLst>
            <pc:docMk/>
            <pc:sldMk cId="309112452" sldId="275"/>
            <ac:spMk id="3" creationId="{6219837B-41F2-4AFA-A5B9-B5C94A59AACD}"/>
          </ac:spMkLst>
        </pc:spChg>
      </pc:sldChg>
      <pc:sldChg chg="modSp add ord">
        <pc:chgData name="Francisco Marmolejo Cossio" userId="4ccbb246872b3c73" providerId="LiveId" clId="{1E27C2D3-D962-4B82-BB73-47914471291A}" dt="2020-04-08T01:08:28.889" v="4941" actId="20577"/>
        <pc:sldMkLst>
          <pc:docMk/>
          <pc:sldMk cId="1944555363" sldId="276"/>
        </pc:sldMkLst>
        <pc:spChg chg="mod">
          <ac:chgData name="Francisco Marmolejo Cossio" userId="4ccbb246872b3c73" providerId="LiveId" clId="{1E27C2D3-D962-4B82-BB73-47914471291A}" dt="2020-04-08T01:06:43.742" v="4639" actId="20577"/>
          <ac:spMkLst>
            <pc:docMk/>
            <pc:sldMk cId="1944555363" sldId="276"/>
            <ac:spMk id="2" creationId="{0565F684-C1E1-46FB-9A98-9C1FE82A03E3}"/>
          </ac:spMkLst>
        </pc:spChg>
        <pc:spChg chg="mod">
          <ac:chgData name="Francisco Marmolejo Cossio" userId="4ccbb246872b3c73" providerId="LiveId" clId="{1E27C2D3-D962-4B82-BB73-47914471291A}" dt="2020-04-08T01:08:28.889" v="4941" actId="20577"/>
          <ac:spMkLst>
            <pc:docMk/>
            <pc:sldMk cId="1944555363" sldId="276"/>
            <ac:spMk id="3" creationId="{6219837B-41F2-4AFA-A5B9-B5C94A59AACD}"/>
          </ac:spMkLst>
        </pc:spChg>
      </pc:sldChg>
      <pc:sldChg chg="modSp add">
        <pc:chgData name="Francisco Marmolejo Cossio" userId="4ccbb246872b3c73" providerId="LiveId" clId="{1E27C2D3-D962-4B82-BB73-47914471291A}" dt="2020-04-08T01:15:10.496" v="5801"/>
        <pc:sldMkLst>
          <pc:docMk/>
          <pc:sldMk cId="852316524" sldId="277"/>
        </pc:sldMkLst>
        <pc:spChg chg="mod">
          <ac:chgData name="Francisco Marmolejo Cossio" userId="4ccbb246872b3c73" providerId="LiveId" clId="{1E27C2D3-D962-4B82-BB73-47914471291A}" dt="2020-04-08T01:15:10.496" v="5801"/>
          <ac:spMkLst>
            <pc:docMk/>
            <pc:sldMk cId="852316524" sldId="277"/>
            <ac:spMk id="3" creationId="{6219837B-41F2-4AFA-A5B9-B5C94A59AACD}"/>
          </ac:spMkLst>
        </pc:spChg>
      </pc:sldChg>
      <pc:sldChg chg="add del">
        <pc:chgData name="Francisco Marmolejo Cossio" userId="4ccbb246872b3c73" providerId="LiveId" clId="{1E27C2D3-D962-4B82-BB73-47914471291A}" dt="2020-04-08T01:14:39.018" v="5787" actId="2696"/>
        <pc:sldMkLst>
          <pc:docMk/>
          <pc:sldMk cId="1729832888" sldId="277"/>
        </pc:sldMkLst>
      </pc:sldChg>
      <pc:sldChg chg="add del">
        <pc:chgData name="Francisco Marmolejo Cossio" userId="4ccbb246872b3c73" providerId="LiveId" clId="{1E27C2D3-D962-4B82-BB73-47914471291A}" dt="2020-04-08T01:15:26.178" v="5803" actId="2696"/>
        <pc:sldMkLst>
          <pc:docMk/>
          <pc:sldMk cId="3683372325" sldId="278"/>
        </pc:sldMkLst>
      </pc:sldChg>
      <pc:sldChg chg="modSp add">
        <pc:chgData name="Francisco Marmolejo Cossio" userId="4ccbb246872b3c73" providerId="LiveId" clId="{1E27C2D3-D962-4B82-BB73-47914471291A}" dt="2020-04-08T01:22:48.027" v="7275" actId="20577"/>
        <pc:sldMkLst>
          <pc:docMk/>
          <pc:sldMk cId="3837287690" sldId="278"/>
        </pc:sldMkLst>
        <pc:spChg chg="mod">
          <ac:chgData name="Francisco Marmolejo Cossio" userId="4ccbb246872b3c73" providerId="LiveId" clId="{1E27C2D3-D962-4B82-BB73-47914471291A}" dt="2020-04-08T01:22:48.027" v="7275" actId="20577"/>
          <ac:spMkLst>
            <pc:docMk/>
            <pc:sldMk cId="3837287690" sldId="278"/>
            <ac:spMk id="3" creationId="{70FF2139-C837-45DD-A0AE-7C3D3813C8D0}"/>
          </ac:spMkLst>
        </pc:spChg>
      </pc:sldChg>
      <pc:sldChg chg="modSp add">
        <pc:chgData name="Francisco Marmolejo Cossio" userId="4ccbb246872b3c73" providerId="LiveId" clId="{1E27C2D3-D962-4B82-BB73-47914471291A}" dt="2020-04-08T01:20:20.975" v="6784" actId="20577"/>
        <pc:sldMkLst>
          <pc:docMk/>
          <pc:sldMk cId="1795641964" sldId="279"/>
        </pc:sldMkLst>
        <pc:spChg chg="mod">
          <ac:chgData name="Francisco Marmolejo Cossio" userId="4ccbb246872b3c73" providerId="LiveId" clId="{1E27C2D3-D962-4B82-BB73-47914471291A}" dt="2020-04-08T01:20:20.975" v="6784" actId="20577"/>
          <ac:spMkLst>
            <pc:docMk/>
            <pc:sldMk cId="1795641964" sldId="279"/>
            <ac:spMk id="2" creationId="{4419819C-AE4F-4481-91D5-91375DBDA3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AE0-11AA-4346-AE16-D6E52DDFB14D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48EE-D869-4CB0-8A12-4F71FD2CD31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6306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AE0-11AA-4346-AE16-D6E52DDFB14D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48EE-D869-4CB0-8A12-4F71FD2CD31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245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AE0-11AA-4346-AE16-D6E52DDFB14D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48EE-D869-4CB0-8A12-4F71FD2CD31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370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AE0-11AA-4346-AE16-D6E52DDFB14D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48EE-D869-4CB0-8A12-4F71FD2CD31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883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AE0-11AA-4346-AE16-D6E52DDFB14D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48EE-D869-4CB0-8A12-4F71FD2CD31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882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AE0-11AA-4346-AE16-D6E52DDFB14D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48EE-D869-4CB0-8A12-4F71FD2CD31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2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AE0-11AA-4346-AE16-D6E52DDFB14D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48EE-D869-4CB0-8A12-4F71FD2CD317}" type="slidenum">
              <a:rPr lang="es-MX" smtClean="0"/>
              <a:t>‹#›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AE0-11AA-4346-AE16-D6E52DDFB14D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48EE-D869-4CB0-8A12-4F71FD2CD31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513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AE0-11AA-4346-AE16-D6E52DDFB14D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48EE-D869-4CB0-8A12-4F71FD2CD31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847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AE0-11AA-4346-AE16-D6E52DDFB14D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48EE-D869-4CB0-8A12-4F71FD2CD31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485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D14EAE0-11AA-4346-AE16-D6E52DDFB14D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48EE-D869-4CB0-8A12-4F71FD2CD31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684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D14EAE0-11AA-4346-AE16-D6E52DDFB14D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8BA48EE-D869-4CB0-8A12-4F71FD2CD31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034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8696-1BCF-4A0B-84D6-83D023BD7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370" y="1454871"/>
            <a:ext cx="8991600" cy="1645920"/>
          </a:xfrm>
        </p:spPr>
        <p:txBody>
          <a:bodyPr/>
          <a:lstStyle/>
          <a:p>
            <a:r>
              <a:rPr lang="en-GB" dirty="0"/>
              <a:t>Resource-optimal Testing Mechanisms for COVID-19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CB11C-9451-4003-9A6E-380731496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7208"/>
            <a:ext cx="9144000" cy="22224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Francisco Marmolejo-</a:t>
            </a:r>
            <a:r>
              <a:rPr lang="en-US" dirty="0" err="1"/>
              <a:t>Coss</a:t>
            </a:r>
            <a:r>
              <a:rPr lang="es-MX" dirty="0" err="1"/>
              <a:t>ío</a:t>
            </a:r>
            <a:endParaRPr lang="en-US" dirty="0"/>
          </a:p>
          <a:p>
            <a:endParaRPr lang="en-US" dirty="0"/>
          </a:p>
          <a:p>
            <a:r>
              <a:rPr lang="en-US" dirty="0"/>
              <a:t>Joint work with:</a:t>
            </a:r>
          </a:p>
          <a:p>
            <a:r>
              <a:rPr lang="en-US" dirty="0"/>
              <a:t>J. </a:t>
            </a:r>
            <a:r>
              <a:rPr lang="en-US" dirty="0" err="1"/>
              <a:t>Jonnerby</a:t>
            </a:r>
            <a:r>
              <a:rPr lang="en-US" dirty="0"/>
              <a:t>, E. Lock, C. Ramsay, M. Shukla, D. Sridhar </a:t>
            </a:r>
          </a:p>
          <a:p>
            <a:r>
              <a:rPr lang="en-US" dirty="0"/>
              <a:t>University of Oxford</a:t>
            </a:r>
          </a:p>
          <a:p>
            <a:r>
              <a:rPr lang="en-US" dirty="0"/>
              <a:t>Mechanism Design for Social Good (MD4SG)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1570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F684-C1E1-46FB-9A98-9C1FE82A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Granularity Testing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19837B-41F2-4AFA-A5B9-B5C94A59A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Consider testing strategies that consist of disjoint uniform group testing strategies for each category</a:t>
                </a:r>
              </a:p>
              <a:p>
                <a:r>
                  <a:rPr lang="en-US" dirty="0"/>
                  <a:t>A feasible testing protocol consists of: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number of tests allocated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granularity of uniform group testing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s-MX" dirty="0" err="1"/>
                  <a:t>Constraints</a:t>
                </a:r>
                <a:r>
                  <a:rPr lang="es-MX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MX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=64</m:t>
                    </m:r>
                  </m:oMath>
                </a14:m>
                <a:endParaRPr lang="es-MX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MX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MX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MX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19837B-41F2-4AFA-A5B9-B5C94A59A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4" t="-1572" b="-1532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42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F684-C1E1-46FB-9A98-9C1FE82A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Contagion Model and Self-isolation Policy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19837B-41F2-4AFA-A5B9-B5C94A59A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assume a single step of contagion</a:t>
                </a:r>
              </a:p>
              <a:p>
                <a:r>
                  <a:rPr lang="en-US" dirty="0"/>
                  <a:t>Initially individuals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infected with </a:t>
                </a:r>
                <a:r>
                  <a:rPr lang="en-US" dirty="0" err="1"/>
                  <a:t>iid</a:t>
                </a:r>
                <a:r>
                  <a:rPr lang="en-US" dirty="0"/>
                  <a:t>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s-MX" dirty="0" err="1"/>
                  <a:t>Subsequently</a:t>
                </a:r>
                <a:r>
                  <a:rPr lang="es-MX" dirty="0"/>
                  <a:t>,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population</a:t>
                </a:r>
                <a:r>
                  <a:rPr lang="es-MX" dirty="0"/>
                  <a:t> </a:t>
                </a:r>
                <a:r>
                  <a:rPr lang="es-MX" dirty="0" err="1"/>
                  <a:t>is</a:t>
                </a:r>
                <a:r>
                  <a:rPr lang="es-MX" dirty="0"/>
                  <a:t> </a:t>
                </a:r>
                <a:r>
                  <a:rPr lang="es-MX" dirty="0" err="1"/>
                  <a:t>tested</a:t>
                </a:r>
                <a:r>
                  <a:rPr lang="es-MX" dirty="0"/>
                  <a:t> </a:t>
                </a:r>
                <a:r>
                  <a:rPr lang="es-MX" dirty="0" err="1"/>
                  <a:t>according</a:t>
                </a:r>
                <a:r>
                  <a:rPr lang="es-MX" dirty="0"/>
                  <a:t> </a:t>
                </a:r>
                <a:r>
                  <a:rPr lang="es-MX" dirty="0" err="1"/>
                  <a:t>to</a:t>
                </a:r>
                <a:r>
                  <a:rPr lang="es-MX" dirty="0"/>
                  <a:t> </a:t>
                </a:r>
                <a:r>
                  <a:rPr lang="es-MX" dirty="0" err="1"/>
                  <a:t>feasible</a:t>
                </a:r>
                <a:r>
                  <a:rPr lang="es-MX" dirty="0"/>
                  <a:t> variable </a:t>
                </a:r>
                <a:r>
                  <a:rPr lang="es-MX" dirty="0" err="1"/>
                  <a:t>granularity</a:t>
                </a:r>
                <a:r>
                  <a:rPr lang="es-MX" dirty="0"/>
                  <a:t> </a:t>
                </a:r>
                <a:r>
                  <a:rPr lang="es-MX" dirty="0" err="1"/>
                  <a:t>testing</a:t>
                </a:r>
                <a:r>
                  <a:rPr lang="es-MX" dirty="0"/>
                  <a:t> </a:t>
                </a:r>
                <a:r>
                  <a:rPr lang="es-MX" dirty="0" err="1"/>
                  <a:t>strategy</a:t>
                </a:r>
                <a:endParaRPr lang="es-MX" dirty="0"/>
              </a:p>
              <a:p>
                <a:r>
                  <a:rPr lang="es-MX" dirty="0" err="1"/>
                  <a:t>Self-isolation</a:t>
                </a:r>
                <a:r>
                  <a:rPr lang="es-MX" dirty="0"/>
                  <a:t> </a:t>
                </a:r>
                <a:r>
                  <a:rPr lang="es-MX" dirty="0" err="1"/>
                  <a:t>policy</a:t>
                </a:r>
                <a:r>
                  <a:rPr lang="es-MX" dirty="0"/>
                  <a:t> </a:t>
                </a:r>
                <a:r>
                  <a:rPr lang="es-MX" dirty="0" err="1"/>
                  <a:t>assumptions</a:t>
                </a:r>
                <a:r>
                  <a:rPr lang="es-MX" dirty="0"/>
                  <a:t>:</a:t>
                </a:r>
              </a:p>
              <a:p>
                <a:pPr lvl="1"/>
                <a:r>
                  <a:rPr lang="es-MX" dirty="0" err="1"/>
                  <a:t>If</a:t>
                </a:r>
                <a:r>
                  <a:rPr lang="es-MX" dirty="0"/>
                  <a:t> individual </a:t>
                </a:r>
                <a:r>
                  <a:rPr lang="es-MX" dirty="0" err="1"/>
                  <a:t>is</a:t>
                </a:r>
                <a:r>
                  <a:rPr lang="es-MX" dirty="0"/>
                  <a:t> in positive </a:t>
                </a:r>
                <a:r>
                  <a:rPr lang="es-MX" dirty="0" err="1"/>
                  <a:t>group</a:t>
                </a:r>
                <a:r>
                  <a:rPr lang="es-MX" dirty="0"/>
                  <a:t> test, </a:t>
                </a:r>
                <a:r>
                  <a:rPr lang="es-MX" dirty="0" err="1"/>
                  <a:t>then</a:t>
                </a:r>
                <a:r>
                  <a:rPr lang="es-MX" dirty="0"/>
                  <a:t> </a:t>
                </a:r>
                <a:r>
                  <a:rPr lang="es-MX" dirty="0" err="1"/>
                  <a:t>forced</a:t>
                </a:r>
                <a:r>
                  <a:rPr lang="es-MX" dirty="0"/>
                  <a:t> </a:t>
                </a:r>
                <a:r>
                  <a:rPr lang="es-MX" dirty="0" err="1"/>
                  <a:t>to</a:t>
                </a:r>
                <a:r>
                  <a:rPr lang="es-MX" dirty="0"/>
                  <a:t> </a:t>
                </a:r>
                <a:r>
                  <a:rPr lang="es-MX" dirty="0" err="1"/>
                  <a:t>self-isolate</a:t>
                </a:r>
                <a:endParaRPr lang="es-MX" dirty="0"/>
              </a:p>
              <a:p>
                <a:pPr lvl="1"/>
                <a:r>
                  <a:rPr lang="es-MX" dirty="0" err="1"/>
                  <a:t>If</a:t>
                </a:r>
                <a:r>
                  <a:rPr lang="es-MX" dirty="0"/>
                  <a:t> individual </a:t>
                </a:r>
                <a:r>
                  <a:rPr lang="es-MX" dirty="0" err="1"/>
                  <a:t>is</a:t>
                </a:r>
                <a:r>
                  <a:rPr lang="es-MX" dirty="0"/>
                  <a:t> </a:t>
                </a:r>
                <a:r>
                  <a:rPr lang="es-MX" dirty="0" err="1"/>
                  <a:t>negative</a:t>
                </a:r>
                <a:r>
                  <a:rPr lang="es-MX" dirty="0"/>
                  <a:t> test, </a:t>
                </a:r>
                <a:r>
                  <a:rPr lang="es-MX" dirty="0" err="1"/>
                  <a:t>or</a:t>
                </a:r>
                <a:r>
                  <a:rPr lang="es-MX" dirty="0"/>
                  <a:t> </a:t>
                </a:r>
                <a:r>
                  <a:rPr lang="es-MX" dirty="0" err="1"/>
                  <a:t>untested</a:t>
                </a:r>
                <a:r>
                  <a:rPr lang="es-MX" dirty="0"/>
                  <a:t>, no </a:t>
                </a:r>
                <a:r>
                  <a:rPr lang="es-MX" dirty="0" err="1"/>
                  <a:t>change</a:t>
                </a:r>
                <a:r>
                  <a:rPr lang="es-MX" dirty="0"/>
                  <a:t> in </a:t>
                </a:r>
                <a:r>
                  <a:rPr lang="es-MX" dirty="0" err="1"/>
                  <a:t>behaviour</a:t>
                </a:r>
                <a:endParaRPr lang="es-MX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19837B-41F2-4AFA-A5B9-B5C94A59A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092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F684-C1E1-46FB-9A98-9C1FE82A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19837B-41F2-4AFA-A5B9-B5C94A59A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Minimise</a:t>
                </a:r>
                <a:r>
                  <a:rPr lang="en-US" dirty="0"/>
                  <a:t> propagation of virus</a:t>
                </a:r>
              </a:p>
              <a:p>
                <a:pPr lvl="1"/>
                <a:r>
                  <a:rPr lang="es-MX" dirty="0"/>
                  <a:t>i.e. </a:t>
                </a:r>
                <a:r>
                  <a:rPr lang="es-MX" dirty="0" err="1"/>
                  <a:t>prioritise</a:t>
                </a:r>
                <a:r>
                  <a:rPr lang="es-MX" dirty="0"/>
                  <a:t> </a:t>
                </a:r>
                <a:r>
                  <a:rPr lang="es-MX" dirty="0" err="1"/>
                  <a:t>those</a:t>
                </a:r>
                <a:r>
                  <a:rPr lang="es-MX" dirty="0"/>
                  <a:t> susceptible </a:t>
                </a:r>
                <a:r>
                  <a:rPr lang="es-MX" dirty="0" err="1"/>
                  <a:t>or</a:t>
                </a:r>
                <a:r>
                  <a:rPr lang="es-MX" dirty="0"/>
                  <a:t> </a:t>
                </a:r>
                <a:r>
                  <a:rPr lang="es-MX" dirty="0" err="1"/>
                  <a:t>likely</a:t>
                </a:r>
                <a:r>
                  <a:rPr lang="es-MX" dirty="0"/>
                  <a:t> </a:t>
                </a:r>
                <a:r>
                  <a:rPr lang="es-MX" dirty="0" err="1"/>
                  <a:t>to</a:t>
                </a:r>
                <a:r>
                  <a:rPr lang="es-MX" dirty="0"/>
                  <a:t> spread</a:t>
                </a:r>
              </a:p>
              <a:p>
                <a:pPr lvl="1"/>
                <a:r>
                  <a:rPr lang="es-MX" dirty="0"/>
                  <a:t>In </a:t>
                </a:r>
                <a:r>
                  <a:rPr lang="es-MX" dirty="0" err="1"/>
                  <a:t>practice</a:t>
                </a:r>
                <a:r>
                  <a:rPr lang="es-MX" dirty="0"/>
                  <a:t>, </a:t>
                </a:r>
                <a:r>
                  <a:rPr lang="es-MX" dirty="0" err="1"/>
                  <a:t>this</a:t>
                </a:r>
                <a:r>
                  <a:rPr lang="es-MX" dirty="0"/>
                  <a:t> </a:t>
                </a:r>
                <a:r>
                  <a:rPr lang="es-MX" dirty="0" err="1"/>
                  <a:t>means</a:t>
                </a:r>
                <a:r>
                  <a:rPr lang="es-MX" dirty="0"/>
                  <a:t> </a:t>
                </a:r>
                <a:r>
                  <a:rPr lang="es-MX" dirty="0" err="1"/>
                  <a:t>large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ⅆ</m:t>
                        </m:r>
                      </m:e>
                      <m:sub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  <a:r>
                  <a:rPr lang="es-MX" dirty="0" err="1"/>
                  <a:t>values</a:t>
                </a:r>
                <a:endParaRPr lang="es-MX" dirty="0"/>
              </a:p>
              <a:p>
                <a:r>
                  <a:rPr lang="es-MX" dirty="0" err="1"/>
                  <a:t>Minimise</a:t>
                </a:r>
                <a:r>
                  <a:rPr lang="es-MX" dirty="0"/>
                  <a:t> </a:t>
                </a:r>
                <a:r>
                  <a:rPr lang="es-MX" dirty="0" err="1"/>
                  <a:t>impact</a:t>
                </a:r>
                <a:r>
                  <a:rPr lang="es-MX" dirty="0"/>
                  <a:t> </a:t>
                </a:r>
                <a:r>
                  <a:rPr lang="es-MX" dirty="0" err="1"/>
                  <a:t>of</a:t>
                </a:r>
                <a:r>
                  <a:rPr lang="es-MX" dirty="0"/>
                  <a:t> </a:t>
                </a:r>
                <a:r>
                  <a:rPr lang="es-MX" dirty="0" err="1"/>
                  <a:t>unecessary</a:t>
                </a:r>
                <a:r>
                  <a:rPr lang="es-MX" dirty="0"/>
                  <a:t> </a:t>
                </a:r>
                <a:r>
                  <a:rPr lang="es-MX" dirty="0" err="1"/>
                  <a:t>self-isolation</a:t>
                </a:r>
                <a:endParaRPr lang="es-MX" dirty="0"/>
              </a:p>
              <a:p>
                <a:pPr lvl="1"/>
                <a:r>
                  <a:rPr lang="es-MX" dirty="0"/>
                  <a:t>i.e. </a:t>
                </a:r>
                <a:r>
                  <a:rPr lang="es-MX" dirty="0" err="1"/>
                  <a:t>prioritise</a:t>
                </a:r>
                <a:r>
                  <a:rPr lang="es-MX" dirty="0"/>
                  <a:t> </a:t>
                </a:r>
                <a:r>
                  <a:rPr lang="es-MX" dirty="0" err="1"/>
                  <a:t>those</a:t>
                </a:r>
                <a:r>
                  <a:rPr lang="es-MX" dirty="0"/>
                  <a:t> </a:t>
                </a:r>
                <a:r>
                  <a:rPr lang="es-MX" dirty="0" err="1"/>
                  <a:t>with</a:t>
                </a:r>
                <a:r>
                  <a:rPr lang="es-MX" dirty="0"/>
                  <a:t> </a:t>
                </a:r>
                <a:r>
                  <a:rPr lang="es-MX" dirty="0" err="1"/>
                  <a:t>large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  <a:r>
                  <a:rPr lang="es-MX" dirty="0" err="1"/>
                  <a:t>values</a:t>
                </a:r>
                <a:endParaRPr lang="es-MX" dirty="0"/>
              </a:p>
              <a:p>
                <a:pPr lvl="1"/>
                <a:r>
                  <a:rPr lang="es-MX" dirty="0" err="1"/>
                  <a:t>Essential</a:t>
                </a:r>
                <a:r>
                  <a:rPr lang="es-MX" dirty="0"/>
                  <a:t> </a:t>
                </a:r>
                <a:r>
                  <a:rPr lang="es-MX" dirty="0" err="1"/>
                  <a:t>workers</a:t>
                </a:r>
                <a:endParaRPr lang="es-MX" dirty="0"/>
              </a:p>
              <a:p>
                <a:pPr lvl="1"/>
                <a:r>
                  <a:rPr lang="es-MX" dirty="0" err="1"/>
                  <a:t>Those</a:t>
                </a:r>
                <a:r>
                  <a:rPr lang="es-MX" dirty="0"/>
                  <a:t> </a:t>
                </a:r>
                <a:r>
                  <a:rPr lang="es-MX" dirty="0" err="1"/>
                  <a:t>without</a:t>
                </a:r>
                <a:r>
                  <a:rPr lang="es-MX" dirty="0"/>
                  <a:t>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economic</a:t>
                </a:r>
                <a:r>
                  <a:rPr lang="es-MX" dirty="0"/>
                  <a:t> </a:t>
                </a:r>
                <a:r>
                  <a:rPr lang="es-MX" dirty="0" err="1"/>
                  <a:t>means</a:t>
                </a:r>
                <a:r>
                  <a:rPr lang="es-MX" dirty="0"/>
                  <a:t> </a:t>
                </a:r>
                <a:r>
                  <a:rPr lang="es-MX" dirty="0" err="1"/>
                  <a:t>to</a:t>
                </a:r>
                <a:r>
                  <a:rPr lang="es-MX" dirty="0"/>
                  <a:t> </a:t>
                </a:r>
                <a:r>
                  <a:rPr lang="es-MX" dirty="0" err="1"/>
                  <a:t>self-isolate</a:t>
                </a:r>
                <a:endParaRPr lang="es-MX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19837B-41F2-4AFA-A5B9-B5C94A59A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849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F684-C1E1-46FB-9A98-9C1FE82A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Optimisation</a:t>
            </a:r>
            <a:r>
              <a:rPr lang="en-US" dirty="0"/>
              <a:t> Problem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19837B-41F2-4AFA-A5B9-B5C94A59A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 untested individuals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is a relative weight of each portion of the objective </a:t>
                </a:r>
                <a:endParaRPr lang="es-MX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19837B-41F2-4AFA-A5B9-B5C94A59A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686F70-71AF-486C-AB4E-2778E608B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972" y="3429000"/>
            <a:ext cx="5357852" cy="302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80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F684-C1E1-46FB-9A98-9C1FE82A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scenario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837B-41F2-4AFA-A5B9-B5C94A59A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Village of 10,000 people</a:t>
            </a:r>
          </a:p>
          <a:p>
            <a:pPr lvl="1"/>
            <a:r>
              <a:rPr lang="en-US" dirty="0"/>
              <a:t>20 key healthcare workers</a:t>
            </a:r>
          </a:p>
          <a:p>
            <a:pPr lvl="1"/>
            <a:r>
              <a:rPr lang="en-US" dirty="0"/>
              <a:t>480 regular marketplace workers</a:t>
            </a:r>
          </a:p>
          <a:p>
            <a:pPr lvl="1"/>
            <a:r>
              <a:rPr lang="en-US" dirty="0"/>
              <a:t>9,500 other townsfolk</a:t>
            </a:r>
          </a:p>
          <a:p>
            <a:r>
              <a:rPr lang="en-US" dirty="0"/>
              <a:t>100 tests at your disposal</a:t>
            </a:r>
          </a:p>
          <a:p>
            <a:r>
              <a:rPr lang="en-US" dirty="0"/>
              <a:t>Can make use of group tests of size at most 64</a:t>
            </a:r>
          </a:p>
          <a:p>
            <a:r>
              <a:rPr lang="en-US" dirty="0"/>
              <a:t>What’s the best strategy?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57277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F684-C1E1-46FB-9A98-9C1FE82A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Practices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837B-41F2-4AFA-A5B9-B5C94A59A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conscious of health workforce, allocate 20 tests</a:t>
            </a:r>
          </a:p>
          <a:p>
            <a:r>
              <a:rPr lang="en-US" dirty="0"/>
              <a:t>For all others, test if individual is already showing symptoms</a:t>
            </a:r>
          </a:p>
          <a:p>
            <a:r>
              <a:rPr lang="en-US" dirty="0"/>
              <a:t>Unfortunately these tests are not very informative</a:t>
            </a:r>
          </a:p>
          <a:p>
            <a:r>
              <a:rPr lang="en-US" dirty="0"/>
              <a:t>There is an inherent bias in results</a:t>
            </a:r>
          </a:p>
          <a:p>
            <a:r>
              <a:rPr lang="en-US" dirty="0"/>
              <a:t>Many cases go un-noticed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4555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F684-C1E1-46FB-9A98-9C1FE82A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Group Test on Whole Population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837B-41F2-4AFA-A5B9-B5C94A59A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Choose a random assignment of 100 groups of size 64 from village</a:t>
            </a:r>
          </a:p>
          <a:p>
            <a:r>
              <a:rPr lang="en-US" dirty="0"/>
              <a:t>Place these individuals in group for testing</a:t>
            </a:r>
          </a:p>
          <a:p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Covers 64% of the population</a:t>
            </a:r>
          </a:p>
          <a:p>
            <a:pPr lvl="1"/>
            <a:r>
              <a:rPr lang="en-US" dirty="0"/>
              <a:t>Can estimate prevalence of virus</a:t>
            </a:r>
            <a:endParaRPr lang="es-MX" dirty="0"/>
          </a:p>
          <a:p>
            <a:r>
              <a:rPr lang="es-MX" dirty="0" err="1"/>
              <a:t>Drawbacks</a:t>
            </a:r>
            <a:r>
              <a:rPr lang="es-MX" dirty="0"/>
              <a:t>:</a:t>
            </a:r>
          </a:p>
          <a:p>
            <a:pPr lvl="1"/>
            <a:r>
              <a:rPr lang="en-US" dirty="0"/>
              <a:t>May unnecessarily self-isolate healthcare workers</a:t>
            </a:r>
          </a:p>
          <a:p>
            <a:pPr lvl="1"/>
            <a:r>
              <a:rPr lang="en-US" dirty="0"/>
              <a:t>May not necessarily test an infected marketplace worker</a:t>
            </a:r>
          </a:p>
        </p:txBody>
      </p:sp>
    </p:spTree>
    <p:extLst>
      <p:ext uri="{BB962C8B-B14F-4D97-AF65-F5344CB8AC3E}">
        <p14:creationId xmlns:p14="http://schemas.microsoft.com/office/powerpoint/2010/main" val="346848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F684-C1E1-46FB-9A98-9C1FE82A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Group Testing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837B-41F2-4AFA-A5B9-B5C94A59A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consider the case were cost of self-isolation for marketplace workers is low</a:t>
            </a:r>
          </a:p>
          <a:p>
            <a:r>
              <a:rPr lang="en-US" dirty="0"/>
              <a:t>Possible testing strategy:</a:t>
            </a:r>
          </a:p>
          <a:p>
            <a:pPr lvl="1"/>
            <a:r>
              <a:rPr lang="en-GB" dirty="0"/>
              <a:t>20 tests for individually testing healthcare workers</a:t>
            </a:r>
          </a:p>
          <a:p>
            <a:pPr lvl="1"/>
            <a:r>
              <a:rPr lang="en-GB" dirty="0"/>
              <a:t>7 tests of group size 64 and one test of group size 32 (480 individuals tested) for marketplace workers</a:t>
            </a:r>
          </a:p>
          <a:p>
            <a:pPr lvl="1"/>
            <a:r>
              <a:rPr lang="en-GB" dirty="0"/>
              <a:t>72 tests for randomly selected groups of size 64 (4608 individuals tested) for other townsfolk</a:t>
            </a:r>
          </a:p>
          <a:p>
            <a:pPr marL="0" indent="0">
              <a:buNone/>
            </a:pPr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112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F684-C1E1-46FB-9A98-9C1FE82A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Group Testing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837B-41F2-4AFA-A5B9-B5C94A59A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consider the case were cost of self-isolation for marketplace workers is high</a:t>
            </a:r>
          </a:p>
          <a:p>
            <a:r>
              <a:rPr lang="en-US" dirty="0"/>
              <a:t>Possible testing strategy:</a:t>
            </a:r>
          </a:p>
          <a:p>
            <a:pPr lvl="1"/>
            <a:r>
              <a:rPr lang="en-GB" dirty="0"/>
              <a:t>20 tests for individually testing healthcare workers</a:t>
            </a:r>
          </a:p>
          <a:p>
            <a:pPr lvl="1"/>
            <a:r>
              <a:rPr lang="en-GB" dirty="0"/>
              <a:t>20 tests of group size 24 (480 individuals tested) for marketplace workers</a:t>
            </a:r>
          </a:p>
          <a:p>
            <a:pPr lvl="1"/>
            <a:r>
              <a:rPr lang="en-GB" dirty="0"/>
              <a:t>60 tests of group size 64 for randomly selected groups of townsfolk (3840 individuals tested)</a:t>
            </a:r>
          </a:p>
          <a:p>
            <a:r>
              <a:rPr lang="en-GB" dirty="0"/>
              <a:t>If cost of self-isolation for marketplace workers is low, can bring the granularity down in their segment while still covering their numbers.</a:t>
            </a:r>
          </a:p>
          <a:p>
            <a:r>
              <a:rPr lang="en-GB" dirty="0"/>
              <a:t>This frees up tests for the townsfolk</a:t>
            </a:r>
          </a:p>
          <a:p>
            <a:pPr marL="0" indent="0">
              <a:buNone/>
            </a:pPr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2316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819C-AE4F-4481-91D5-91375DBD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the Group Testing Limit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2139-C837-45DD-A0AE-7C3D3813C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Individuals with highly correlated infection rates do not need to be tested separately</a:t>
            </a:r>
          </a:p>
          <a:p>
            <a:r>
              <a:rPr lang="en-US" dirty="0"/>
              <a:t>Household members fall in this category, and a single test from an individual in the household should suffice to determine whether all or none are infected</a:t>
            </a:r>
          </a:p>
          <a:p>
            <a:r>
              <a:rPr lang="en-US" dirty="0"/>
              <a:t>If the household is the basic unit, pooled tests aggregate over households</a:t>
            </a:r>
          </a:p>
          <a:p>
            <a:r>
              <a:rPr lang="en-US" dirty="0"/>
              <a:t>In our village example, if the average household is of 3 members, then 50 pooled household tests suffice to cover entire townsfolk segment of population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9544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04ED-2393-4814-92BD-ED96CFFF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Problem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CD570-52BA-4C1A-ACEA-A0731C40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Accurate and extensive testing of population required to combat Covid-19</a:t>
            </a:r>
          </a:p>
          <a:p>
            <a:r>
              <a:rPr lang="en-US" dirty="0"/>
              <a:t>Resources can be extremely limited: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Trained personnel</a:t>
            </a:r>
          </a:p>
          <a:p>
            <a:pPr lvl="1"/>
            <a:r>
              <a:rPr lang="en-US" dirty="0"/>
              <a:t>Lab time</a:t>
            </a:r>
          </a:p>
          <a:p>
            <a:r>
              <a:rPr lang="en-US" dirty="0"/>
              <a:t>How do we </a:t>
            </a:r>
            <a:r>
              <a:rPr lang="en-US" dirty="0" err="1"/>
              <a:t>maximise</a:t>
            </a:r>
            <a:r>
              <a:rPr lang="en-US" dirty="0"/>
              <a:t> the benefit of these limited resources?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602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819C-AE4F-4481-91D5-91375DBD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FF2139-C837-45DD-A0AE-7C3D3813C8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Different objectives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values) at different stages </a:t>
                </a:r>
              </a:p>
              <a:p>
                <a:r>
                  <a:rPr lang="en-US" dirty="0"/>
                  <a:t>Incorporate more realistic modeling </a:t>
                </a:r>
              </a:p>
              <a:p>
                <a:r>
                  <a:rPr lang="en-US" dirty="0"/>
                  <a:t>Consider the evolution of infection as a function of policy</a:t>
                </a:r>
              </a:p>
              <a:p>
                <a:r>
                  <a:rPr lang="en-US" dirty="0"/>
                  <a:t>Incorporate more advanced group testing techniques</a:t>
                </a:r>
              </a:p>
              <a:p>
                <a:r>
                  <a:rPr lang="en-US" dirty="0"/>
                  <a:t>Understand intricacies of applying these methods around the world</a:t>
                </a:r>
              </a:p>
              <a:p>
                <a:r>
                  <a:rPr lang="en-US" dirty="0"/>
                  <a:t>Get help with trials to get the project off the ground and used in practice</a:t>
                </a:r>
                <a:endParaRPr lang="es-MX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FF2139-C837-45DD-A0AE-7C3D3813C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287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819C-AE4F-4481-91D5-91375DBD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85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 for listening!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D7B89-AA8E-498F-9474-7DB74BB67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873869"/>
            <a:ext cx="772972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Email: marmolejo.francisco@gmail.com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9564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F684-C1E1-46FB-9A98-9C1FE82A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Objectives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837B-41F2-4AFA-A5B9-B5C94A59A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Minimise</a:t>
            </a:r>
            <a:r>
              <a:rPr lang="en-US" dirty="0"/>
              <a:t> propagation of virus</a:t>
            </a:r>
          </a:p>
          <a:p>
            <a:pPr lvl="1"/>
            <a:r>
              <a:rPr lang="es-MX" dirty="0"/>
              <a:t>i.e. </a:t>
            </a:r>
            <a:r>
              <a:rPr lang="es-MX" dirty="0" err="1"/>
              <a:t>prioritise</a:t>
            </a:r>
            <a:r>
              <a:rPr lang="es-MX" dirty="0"/>
              <a:t> </a:t>
            </a:r>
            <a:r>
              <a:rPr lang="es-MX" dirty="0" err="1"/>
              <a:t>those</a:t>
            </a:r>
            <a:r>
              <a:rPr lang="es-MX" dirty="0"/>
              <a:t> susceptible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likely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spread</a:t>
            </a:r>
          </a:p>
          <a:p>
            <a:r>
              <a:rPr lang="es-MX" dirty="0" err="1"/>
              <a:t>Minimise</a:t>
            </a:r>
            <a:r>
              <a:rPr lang="es-MX" dirty="0"/>
              <a:t> </a:t>
            </a:r>
            <a:r>
              <a:rPr lang="es-MX" dirty="0" err="1"/>
              <a:t>impact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unecessary</a:t>
            </a:r>
            <a:r>
              <a:rPr lang="es-MX" dirty="0"/>
              <a:t> </a:t>
            </a:r>
            <a:r>
              <a:rPr lang="es-MX" dirty="0" err="1"/>
              <a:t>self-isolation</a:t>
            </a:r>
            <a:endParaRPr lang="es-MX" dirty="0"/>
          </a:p>
          <a:p>
            <a:pPr lvl="1"/>
            <a:r>
              <a:rPr lang="es-MX" dirty="0" err="1"/>
              <a:t>Essential</a:t>
            </a:r>
            <a:r>
              <a:rPr lang="es-MX" dirty="0"/>
              <a:t> </a:t>
            </a:r>
            <a:r>
              <a:rPr lang="es-MX" dirty="0" err="1"/>
              <a:t>workers</a:t>
            </a:r>
            <a:endParaRPr lang="es-MX" dirty="0"/>
          </a:p>
          <a:p>
            <a:pPr lvl="1"/>
            <a:r>
              <a:rPr lang="es-MX" dirty="0" err="1"/>
              <a:t>Those</a:t>
            </a:r>
            <a:r>
              <a:rPr lang="es-MX" dirty="0"/>
              <a:t> </a:t>
            </a:r>
            <a:r>
              <a:rPr lang="es-MX" dirty="0" err="1"/>
              <a:t>without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economic</a:t>
            </a:r>
            <a:r>
              <a:rPr lang="es-MX" dirty="0"/>
              <a:t> </a:t>
            </a:r>
            <a:r>
              <a:rPr lang="es-MX" dirty="0" err="1"/>
              <a:t>means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self-isolate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058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0622-B718-4805-A359-2967C952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Objectives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035B6-D9D6-40EC-9023-48051D5D5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err="1"/>
              <a:t>Comprehensively</a:t>
            </a:r>
            <a:r>
              <a:rPr lang="es-MX" dirty="0"/>
              <a:t> test </a:t>
            </a:r>
            <a:r>
              <a:rPr lang="es-MX" dirty="0" err="1"/>
              <a:t>entire</a:t>
            </a:r>
            <a:r>
              <a:rPr lang="es-MX" dirty="0"/>
              <a:t> </a:t>
            </a:r>
            <a:r>
              <a:rPr lang="es-MX" dirty="0" err="1"/>
              <a:t>population</a:t>
            </a:r>
            <a:r>
              <a:rPr lang="es-MX" dirty="0"/>
              <a:t> in </a:t>
            </a:r>
            <a:r>
              <a:rPr lang="es-MX" dirty="0" err="1"/>
              <a:t>order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identify</a:t>
            </a:r>
            <a:r>
              <a:rPr lang="es-MX" dirty="0"/>
              <a:t> </a:t>
            </a:r>
            <a:r>
              <a:rPr lang="es-MX" dirty="0" err="1"/>
              <a:t>those</a:t>
            </a:r>
            <a:r>
              <a:rPr lang="es-MX" dirty="0"/>
              <a:t> </a:t>
            </a:r>
            <a:r>
              <a:rPr lang="es-MX" dirty="0" err="1"/>
              <a:t>infected</a:t>
            </a:r>
            <a:r>
              <a:rPr lang="es-MX" dirty="0"/>
              <a:t> and </a:t>
            </a:r>
            <a:r>
              <a:rPr lang="es-MX" dirty="0" err="1"/>
              <a:t>healthy</a:t>
            </a:r>
            <a:endParaRPr lang="es-MX" dirty="0"/>
          </a:p>
          <a:p>
            <a:pPr lvl="1"/>
            <a:r>
              <a:rPr lang="es-MX" dirty="0"/>
              <a:t>Crucial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aggressive</a:t>
            </a:r>
            <a:r>
              <a:rPr lang="es-MX" dirty="0"/>
              <a:t> </a:t>
            </a:r>
            <a:r>
              <a:rPr lang="es-MX" dirty="0" err="1"/>
              <a:t>contact</a:t>
            </a:r>
            <a:r>
              <a:rPr lang="es-MX" dirty="0"/>
              <a:t> </a:t>
            </a:r>
            <a:r>
              <a:rPr lang="es-MX" dirty="0" err="1"/>
              <a:t>tracing</a:t>
            </a:r>
            <a:r>
              <a:rPr lang="es-MX" dirty="0"/>
              <a:t> and </a:t>
            </a:r>
            <a:r>
              <a:rPr lang="es-MX" dirty="0" err="1"/>
              <a:t>other</a:t>
            </a:r>
            <a:r>
              <a:rPr lang="es-MX" dirty="0"/>
              <a:t> </a:t>
            </a:r>
            <a:r>
              <a:rPr lang="es-MX" dirty="0" err="1"/>
              <a:t>containment</a:t>
            </a:r>
            <a:r>
              <a:rPr lang="es-MX" dirty="0"/>
              <a:t> </a:t>
            </a:r>
            <a:r>
              <a:rPr lang="es-MX" dirty="0" err="1"/>
              <a:t>strategies</a:t>
            </a:r>
            <a:endParaRPr lang="es-MX" dirty="0"/>
          </a:p>
          <a:p>
            <a:pPr lvl="1"/>
            <a:r>
              <a:rPr lang="en-US" dirty="0"/>
              <a:t>Also may eventually allow healthy individuals to return to normalcy</a:t>
            </a:r>
          </a:p>
          <a:p>
            <a:r>
              <a:rPr lang="en-US" dirty="0"/>
              <a:t>Estimate current infection rate in general population</a:t>
            </a:r>
          </a:p>
          <a:p>
            <a:pPr lvl="1"/>
            <a:r>
              <a:rPr lang="en-US" dirty="0"/>
              <a:t>Ideally by region</a:t>
            </a:r>
          </a:p>
          <a:p>
            <a:pPr lvl="1"/>
            <a:r>
              <a:rPr lang="en-US" dirty="0"/>
              <a:t>Help </a:t>
            </a:r>
            <a:r>
              <a:rPr lang="en-US" dirty="0" err="1"/>
              <a:t>optimise</a:t>
            </a:r>
            <a:r>
              <a:rPr lang="en-US" dirty="0"/>
              <a:t> resource allocation</a:t>
            </a:r>
            <a:endParaRPr lang="es-MX" dirty="0"/>
          </a:p>
          <a:p>
            <a:r>
              <a:rPr lang="es-MX" dirty="0"/>
              <a:t>Monitor </a:t>
            </a:r>
            <a:r>
              <a:rPr lang="es-MX" dirty="0" err="1"/>
              <a:t>groups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`</a:t>
            </a:r>
            <a:r>
              <a:rPr lang="es-MX" dirty="0" err="1"/>
              <a:t>key</a:t>
            </a:r>
            <a:r>
              <a:rPr lang="es-MX" dirty="0"/>
              <a:t> </a:t>
            </a:r>
            <a:r>
              <a:rPr lang="es-MX" dirty="0" err="1"/>
              <a:t>workers</a:t>
            </a:r>
            <a:r>
              <a:rPr lang="es-MX" dirty="0"/>
              <a:t>’</a:t>
            </a:r>
          </a:p>
          <a:p>
            <a:pPr lvl="1"/>
            <a:r>
              <a:rPr lang="en-US" dirty="0"/>
              <a:t>Living in close proximity</a:t>
            </a:r>
          </a:p>
          <a:p>
            <a:pPr lvl="1"/>
            <a:r>
              <a:rPr lang="en-US" dirty="0"/>
              <a:t>Must be tested regularly to isolate the sick</a:t>
            </a:r>
          </a:p>
          <a:p>
            <a:pPr lvl="1"/>
            <a:r>
              <a:rPr lang="en-US" dirty="0"/>
              <a:t>Must ensure infection rate does not increase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050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9742-FD77-4FB3-BEDE-4B7C4CA2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Testing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F87EC-BF83-44A2-8625-A89E401DE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Recently, researchers in Israel have suggested that Covid-19 tests are sensitive enough to pool 32-64 samples together</a:t>
            </a:r>
          </a:p>
          <a:p>
            <a:r>
              <a:rPr lang="en-US" dirty="0"/>
              <a:t>If a single individual is sick, test is positive</a:t>
            </a:r>
          </a:p>
          <a:p>
            <a:r>
              <a:rPr lang="en-US" dirty="0"/>
              <a:t>If all individuals are healthy, test is negative</a:t>
            </a:r>
          </a:p>
          <a:p>
            <a:r>
              <a:rPr lang="en-US" dirty="0"/>
              <a:t>Has potential to drastically reduce the number of tests needed to tackle objectives from before</a:t>
            </a:r>
          </a:p>
          <a:p>
            <a:r>
              <a:rPr lang="en-US" dirty="0"/>
              <a:t>There is a substantial literature on the subject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6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757E-DF8E-4A3E-9905-416B00B3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Dorfman’s 2-stage Protocol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7B770C-D7DA-4DDB-91F1-F254D3E49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Population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infected individuals</a:t>
                </a:r>
              </a:p>
              <a:p>
                <a:r>
                  <a:rPr lang="en-US" dirty="0"/>
                  <a:t>Test on groups of size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For positive groups, individually test patients in them</a:t>
                </a:r>
              </a:p>
              <a:p>
                <a:r>
                  <a:rPr lang="en-US" dirty="0"/>
                  <a:t>With knowledge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requires at most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e>
                    </m:rad>
                  </m:oMath>
                </a14:m>
                <a:r>
                  <a:rPr lang="en-US" dirty="0"/>
                  <a:t> tests </a:t>
                </a:r>
              </a:p>
              <a:p>
                <a:r>
                  <a:rPr lang="en-US" dirty="0"/>
                  <a:t>Group could be household</a:t>
                </a:r>
              </a:p>
              <a:p>
                <a:r>
                  <a:rPr lang="en-US" dirty="0"/>
                  <a:t>Variants are being implemented in Germany and Austria</a:t>
                </a: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7B770C-D7DA-4DDB-91F1-F254D3E49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67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B983-20CB-49C5-9D03-621A86C0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Dorfman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DBD6C-8DF0-40A3-9EE7-96357BEB9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complex group testing strategies exist</a:t>
            </a:r>
          </a:p>
          <a:p>
            <a:r>
              <a:rPr lang="en-US" dirty="0"/>
              <a:t>Rather than starting with a population and trying to figure out the minimal number of tests required, we start with a testing budget and aim to </a:t>
            </a:r>
            <a:r>
              <a:rPr lang="en-US" dirty="0" err="1"/>
              <a:t>maximise</a:t>
            </a:r>
            <a:r>
              <a:rPr lang="en-US" dirty="0"/>
              <a:t> the benefit of a testing allocation</a:t>
            </a:r>
          </a:p>
          <a:p>
            <a:r>
              <a:rPr lang="es-MX" dirty="0" err="1"/>
              <a:t>Surprisingly</a:t>
            </a:r>
            <a:r>
              <a:rPr lang="es-MX" dirty="0"/>
              <a:t> simple </a:t>
            </a:r>
            <a:r>
              <a:rPr lang="es-MX" dirty="0" err="1"/>
              <a:t>mechanisms</a:t>
            </a:r>
            <a:r>
              <a:rPr lang="es-MX" dirty="0"/>
              <a:t> can </a:t>
            </a:r>
            <a:r>
              <a:rPr lang="es-MX" dirty="0" err="1"/>
              <a:t>yield</a:t>
            </a:r>
            <a:r>
              <a:rPr lang="es-MX" dirty="0"/>
              <a:t> </a:t>
            </a:r>
            <a:r>
              <a:rPr lang="es-MX" dirty="0" err="1"/>
              <a:t>improvements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096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B2AF-45BA-4544-8B2A-B2368A26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Group Testing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9C0B7-1C3D-4669-AB3F-B0FA9DCD2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simplest way of group testing</a:t>
                </a:r>
              </a:p>
              <a:p>
                <a:r>
                  <a:rPr lang="en-US" dirty="0"/>
                  <a:t>Suppose we have a population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testing protocol has two parameters: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 the number of tests allocated to population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: the granularity of tests (i.e. group sizes used)</a:t>
                </a:r>
              </a:p>
              <a:p>
                <a:r>
                  <a:rPr lang="en-US" dirty="0"/>
                  <a:t>Test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disjoint groups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9C0B7-1C3D-4669-AB3F-B0FA9DCD2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71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F684-C1E1-46FB-9A98-9C1FE82A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Granularity Testing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19837B-41F2-4AFA-A5B9-B5C94A59A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assume a testing budget: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Population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individuals</a:t>
                </a:r>
              </a:p>
              <a:p>
                <a:r>
                  <a:rPr lang="en-US" dirty="0"/>
                  <a:t>Belong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categories</a:t>
                </a:r>
              </a:p>
              <a:p>
                <a:r>
                  <a:rPr lang="en-US" dirty="0"/>
                  <a:t>Each category,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the following characteristics: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dirty="0"/>
                  <a:t>: </a:t>
                </a:r>
                <a:r>
                  <a:rPr lang="es-MX" dirty="0" err="1"/>
                  <a:t>baseline</a:t>
                </a:r>
                <a:r>
                  <a:rPr lang="es-MX" dirty="0"/>
                  <a:t> </a:t>
                </a:r>
                <a:r>
                  <a:rPr lang="es-MX" dirty="0" err="1"/>
                  <a:t>probablity</a:t>
                </a:r>
                <a:r>
                  <a:rPr lang="es-MX" dirty="0"/>
                  <a:t> </a:t>
                </a:r>
                <a:r>
                  <a:rPr lang="es-MX" dirty="0" err="1"/>
                  <a:t>of</a:t>
                </a:r>
                <a:r>
                  <a:rPr lang="es-MX" dirty="0"/>
                  <a:t> </a:t>
                </a:r>
                <a:r>
                  <a:rPr lang="es-MX" dirty="0" err="1"/>
                  <a:t>infection</a:t>
                </a:r>
                <a:endParaRPr lang="es-MX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  <a:r>
                  <a:rPr lang="es-MX" dirty="0" err="1"/>
                  <a:t>connectivity</a:t>
                </a:r>
                <a:r>
                  <a:rPr lang="es-MX" dirty="0"/>
                  <a:t> / </a:t>
                </a:r>
                <a:r>
                  <a:rPr lang="es-MX" dirty="0" err="1"/>
                  <a:t>exposure</a:t>
                </a:r>
                <a:endParaRPr lang="es-MX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: </a:t>
                </a:r>
                <a:r>
                  <a:rPr lang="es-MX" dirty="0" err="1"/>
                  <a:t>cost</a:t>
                </a:r>
                <a:r>
                  <a:rPr lang="es-MX" dirty="0"/>
                  <a:t> </a:t>
                </a:r>
                <a:r>
                  <a:rPr lang="es-MX" dirty="0" err="1"/>
                  <a:t>of</a:t>
                </a:r>
                <a:r>
                  <a:rPr lang="es-MX" dirty="0"/>
                  <a:t> </a:t>
                </a:r>
                <a:r>
                  <a:rPr lang="es-MX" dirty="0" err="1"/>
                  <a:t>self-isolation</a:t>
                </a:r>
                <a:endParaRPr lang="es-MX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: </a:t>
                </a:r>
                <a:r>
                  <a:rPr lang="es-MX" dirty="0" err="1"/>
                  <a:t>number</a:t>
                </a:r>
                <a:r>
                  <a:rPr lang="es-MX" dirty="0"/>
                  <a:t> </a:t>
                </a:r>
                <a:r>
                  <a:rPr lang="es-MX" dirty="0" err="1"/>
                  <a:t>of</a:t>
                </a:r>
                <a:r>
                  <a:rPr lang="es-MX" dirty="0"/>
                  <a:t> </a:t>
                </a:r>
                <a:r>
                  <a:rPr lang="es-MX" dirty="0" err="1"/>
                  <a:t>individuals</a:t>
                </a:r>
                <a:r>
                  <a:rPr lang="es-MX" dirty="0"/>
                  <a:t> in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class</a:t>
                </a:r>
                <a:endParaRPr lang="es-MX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19837B-41F2-4AFA-A5B9-B5C94A59A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 b="-98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6099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513</TotalTime>
  <Words>1083</Words>
  <Application>Microsoft Office PowerPoint</Application>
  <PresentationFormat>Widescreen</PresentationFormat>
  <Paragraphs>143</Paragraphs>
  <Slides>21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Cambria Math</vt:lpstr>
      <vt:lpstr>Gill Sans MT</vt:lpstr>
      <vt:lpstr>Parcel</vt:lpstr>
      <vt:lpstr>Resource-optimal Testing Mechanisms for COVID-19</vt:lpstr>
      <vt:lpstr>Main Problem</vt:lpstr>
      <vt:lpstr>Testing Objectives</vt:lpstr>
      <vt:lpstr>Testing Objectives</vt:lpstr>
      <vt:lpstr>Group Testing</vt:lpstr>
      <vt:lpstr>Example: Dorfman’s 2-stage Protocol</vt:lpstr>
      <vt:lpstr>Beyond Dorfman</vt:lpstr>
      <vt:lpstr>Uniform Group Testing</vt:lpstr>
      <vt:lpstr>Low Granularity Testing</vt:lpstr>
      <vt:lpstr>Low Granularity Testing</vt:lpstr>
      <vt:lpstr>Contagion Model and Self-isolation Policy</vt:lpstr>
      <vt:lpstr>Objectives</vt:lpstr>
      <vt:lpstr>The Optimisation Problem</vt:lpstr>
      <vt:lpstr>Possible scenario</vt:lpstr>
      <vt:lpstr>Current Practices</vt:lpstr>
      <vt:lpstr>Uniform Group Test on Whole Population</vt:lpstr>
      <vt:lpstr>Variable Group Testing</vt:lpstr>
      <vt:lpstr>Variable Group Testing</vt:lpstr>
      <vt:lpstr>Breaking the Group Testing Limit</vt:lpstr>
      <vt:lpstr>Next Steps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Resource-optimal Testing Mechanisms for COVID-19</dc:title>
  <dc:creator>Francisco Marmolejo Cossio</dc:creator>
  <cp:lastModifiedBy>Francisco Marmolejo Cossio</cp:lastModifiedBy>
  <cp:revision>1</cp:revision>
  <dcterms:created xsi:type="dcterms:W3CDTF">2020-04-07T22:55:27Z</dcterms:created>
  <dcterms:modified xsi:type="dcterms:W3CDTF">2020-04-08T16:20:37Z</dcterms:modified>
</cp:coreProperties>
</file>