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c8e727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c8e727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c8e72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c8e72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764dd8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764dd8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4fed12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04fed12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86269c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86269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f35cdf4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f35cdf4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mailto:info@airqo.net" TargetMode="External"/><Relationship Id="rId5" Type="http://schemas.openxmlformats.org/officeDocument/2006/relationships/hyperlink" Target="https://airqo.n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AirQo Project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62750" y="3024950"/>
            <a:ext cx="49812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Lillian Muyama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Data Scientist</a:t>
            </a:r>
            <a:endParaRPr b="1" sz="21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850" y="3380109"/>
            <a:ext cx="1904900" cy="132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25" y="3192374"/>
            <a:ext cx="1775525" cy="15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AirQo?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152475"/>
            <a:ext cx="8602200" cy="389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AirQo is a social impact project under the department of computer science at the College of Computing and Information Sciences in Makerere University.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We are building and deploying a network of low-cost air </a:t>
            </a:r>
            <a:r>
              <a:rPr lang="en" sz="1900">
                <a:solidFill>
                  <a:schemeClr val="dk1"/>
                </a:solidFill>
              </a:rPr>
              <a:t>quality</a:t>
            </a:r>
            <a:r>
              <a:rPr lang="en" sz="1900">
                <a:solidFill>
                  <a:schemeClr val="dk1"/>
                </a:solidFill>
              </a:rPr>
              <a:t> monitors in Kampala and across Uganda as a whole.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In line with the Sustainable Development Goals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850" y="3411734"/>
            <a:ext cx="1904900" cy="132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850" y="3411734"/>
            <a:ext cx="1904900" cy="13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07050" y="445550"/>
            <a:ext cx="58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installations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07050" y="1288525"/>
            <a:ext cx="66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5" y="1185550"/>
            <a:ext cx="4080598" cy="272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275" y="1185551"/>
            <a:ext cx="4080601" cy="27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850" y="3411734"/>
            <a:ext cx="1904900" cy="13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07050" y="445550"/>
            <a:ext cx="58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</a:t>
            </a:r>
            <a:r>
              <a:rPr lang="en" sz="2800"/>
              <a:t>installations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807050" y="1288525"/>
            <a:ext cx="66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00" y="1504250"/>
            <a:ext cx="6571049" cy="295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850" y="3411734"/>
            <a:ext cx="1904900" cy="13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76475" y="777875"/>
            <a:ext cx="86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AI Usage</a:t>
            </a:r>
            <a:endParaRPr sz="100"/>
          </a:p>
        </p:txBody>
      </p:sp>
      <p:sp>
        <p:nvSpPr>
          <p:cNvPr id="88" name="Google Shape;88;p17"/>
          <p:cNvSpPr txBox="1"/>
          <p:nvPr/>
        </p:nvSpPr>
        <p:spPr>
          <a:xfrm>
            <a:off x="740300" y="1486025"/>
            <a:ext cx="69282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Calibration of our low-cost devices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Predicting the air quality in areas without AirQo devices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Making hourly forecasts on the AirQo website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Sensor placement optimization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850" y="3411734"/>
            <a:ext cx="1904900" cy="13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76475" y="777875"/>
            <a:ext cx="86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Contact Information</a:t>
            </a:r>
            <a:endParaRPr sz="100"/>
          </a:p>
        </p:txBody>
      </p:sp>
      <p:sp>
        <p:nvSpPr>
          <p:cNvPr id="95" name="Google Shape;95;p18"/>
          <p:cNvSpPr txBox="1"/>
          <p:nvPr/>
        </p:nvSpPr>
        <p:spPr>
          <a:xfrm>
            <a:off x="731250" y="1521425"/>
            <a:ext cx="7681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Physical Address:  </a:t>
            </a:r>
            <a:r>
              <a:rPr lang="en"/>
              <a:t>Software Systems Centre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</a:t>
            </a:r>
            <a:r>
              <a:rPr lang="en">
                <a:solidFill>
                  <a:schemeClr val="dk1"/>
                </a:solidFill>
              </a:rPr>
              <a:t>     Block B, Level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School of Computing and Informatics 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Makerere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Email address: </a:t>
            </a:r>
            <a:r>
              <a:rPr lang="en" u="sng">
                <a:solidFill>
                  <a:schemeClr val="hlink"/>
                </a:solidFill>
                <a:hlinkClick r:id="rId4"/>
              </a:rPr>
              <a:t>info@airqo.net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Website: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https://airqo.net/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AirQo app is available in the Google Play Store as well as the App Store.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887325" y="4521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