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10" autoAdjust="0"/>
    <p:restoredTop sz="88736" autoAdjust="0"/>
  </p:normalViewPr>
  <p:slideViewPr>
    <p:cSldViewPr snapToGrid="0" snapToObjects="1">
      <p:cViewPr>
        <p:scale>
          <a:sx n="140" d="100"/>
          <a:sy n="140" d="100"/>
        </p:scale>
        <p:origin x="1392" y="-80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B8CA-C915-FE4A-B702-DBB059AD2F41}" type="datetimeFigureOut">
              <a:rPr lang="da-DK" smtClean="0"/>
              <a:t>02/10/2017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27883-AC74-514D-98D2-CD2A8D4CC53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6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25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startuml</a:t>
            </a:r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Rejsekortet - Domæne model</a:t>
            </a:r>
          </a:p>
          <a:p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Kunde {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+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kredit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+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startRejse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(Sted s)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Kunde --   Rejse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Rejse -- Sted : start &amp; slut</a:t>
            </a:r>
          </a:p>
          <a:p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enduml</a:t>
            </a:r>
            <a:endParaRPr lang="da-D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98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65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8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21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Dokumentation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defRPr/>
            </a:pPr>
            <a:r>
              <a:rPr lang="da-DK" dirty="0" smtClean="0"/>
              <a:t>Activity diagram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Et </a:t>
            </a:r>
            <a:r>
              <a:rPr lang="da-DK" dirty="0" err="1" smtClean="0"/>
              <a:t>activity</a:t>
            </a:r>
            <a:r>
              <a:rPr lang="da-DK" dirty="0" smtClean="0"/>
              <a:t> diagram bruges til at beskrive hvordan en opgave løses.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Typisk hvordan den løses i fællesskab mellem flere.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Og specielt hvor den ene partner er jeres system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Opgave: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Lav diagrammet til højre.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(Der bruges ”</a:t>
            </a:r>
            <a:r>
              <a:rPr lang="da-DK" dirty="0" err="1" smtClean="0"/>
              <a:t>swimlanes</a:t>
            </a:r>
            <a:r>
              <a:rPr lang="da-DK" dirty="0" smtClean="0"/>
              <a:t>”, se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err="1" smtClean="0"/>
              <a:t>PlantUML</a:t>
            </a:r>
            <a:r>
              <a:rPr lang="da-DK" dirty="0" smtClean="0"/>
              <a:t> eksemplerne)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46" y="3500846"/>
            <a:ext cx="2974426" cy="30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Sekvensdiagrammer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Antag at vi laver en </a:t>
            </a:r>
            <a:r>
              <a:rPr lang="da-DK" dirty="0" err="1" smtClean="0"/>
              <a:t>mock</a:t>
            </a:r>
            <a:r>
              <a:rPr lang="da-DK" dirty="0" smtClean="0"/>
              <a:t>-up på rejsekortet, hvor man i stedet for at holde kortet op til en stander, har en </a:t>
            </a:r>
            <a:r>
              <a:rPr lang="da-DK" dirty="0" err="1" smtClean="0"/>
              <a:t>jsp</a:t>
            </a:r>
            <a:r>
              <a:rPr lang="da-DK" dirty="0" smtClean="0"/>
              <a:t> side hvor man skriver </a:t>
            </a:r>
            <a:r>
              <a:rPr lang="da-DK" dirty="0" err="1" smtClean="0"/>
              <a:t>kundenr</a:t>
            </a:r>
            <a:r>
              <a:rPr lang="da-DK" dirty="0"/>
              <a:t> </a:t>
            </a:r>
            <a:r>
              <a:rPr lang="da-DK" dirty="0" smtClean="0"/>
              <a:t>og sted ind og trykker på ”start”.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Lav et sekvensdiagram der viser hvilken </a:t>
            </a:r>
            <a:r>
              <a:rPr lang="da-DK" dirty="0" err="1" smtClean="0"/>
              <a:t>jsp</a:t>
            </a:r>
            <a:r>
              <a:rPr lang="da-DK" dirty="0" smtClean="0"/>
              <a:t> side, hvilken servlet, hvilke mapper og database kald der laves. Før diagrammet til ende så brugeren ender på en side der hedder </a:t>
            </a:r>
            <a:r>
              <a:rPr lang="da-DK" dirty="0" err="1" smtClean="0"/>
              <a:t>ping.jsp</a:t>
            </a:r>
            <a:r>
              <a:rPr lang="da-DK" smtClean="0"/>
              <a:t>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24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Udeståender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5508168"/>
            <a:ext cx="9602787" cy="135618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Dette er normalt!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Men det skal være beskrevet hvilke dele der er grønne og hvilke dele der er røde.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39635" y="1314723"/>
            <a:ext cx="7916092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Planlagt og analyseret</a:t>
            </a:r>
            <a:endParaRPr lang="da-DK" sz="2800" dirty="0"/>
          </a:p>
        </p:txBody>
      </p:sp>
      <p:sp>
        <p:nvSpPr>
          <p:cNvPr id="5" name="Rectangle 4"/>
          <p:cNvSpPr/>
          <p:nvPr/>
        </p:nvSpPr>
        <p:spPr>
          <a:xfrm>
            <a:off x="8255726" y="1314723"/>
            <a:ext cx="1197429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Ignoreret</a:t>
            </a:r>
          </a:p>
          <a:p>
            <a:pPr algn="ctr"/>
            <a:r>
              <a:rPr lang="da-DK" dirty="0" smtClean="0"/>
              <a:t>for nu</a:t>
            </a:r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339635" y="2355397"/>
            <a:ext cx="6335485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Designet</a:t>
            </a:r>
            <a:endParaRPr lang="da-DK" sz="2800" dirty="0"/>
          </a:p>
        </p:txBody>
      </p:sp>
      <p:sp>
        <p:nvSpPr>
          <p:cNvPr id="7" name="Rectangle 6"/>
          <p:cNvSpPr/>
          <p:nvPr/>
        </p:nvSpPr>
        <p:spPr>
          <a:xfrm>
            <a:off x="6675121" y="2355397"/>
            <a:ext cx="1580606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339635" y="3411446"/>
            <a:ext cx="4898571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Kodet</a:t>
            </a:r>
            <a:endParaRPr lang="da-DK" sz="2800" dirty="0"/>
          </a:p>
        </p:txBody>
      </p:sp>
      <p:sp>
        <p:nvSpPr>
          <p:cNvPr id="9" name="Rectangle 8"/>
          <p:cNvSpPr/>
          <p:nvPr/>
        </p:nvSpPr>
        <p:spPr>
          <a:xfrm>
            <a:off x="5238207" y="3411446"/>
            <a:ext cx="1436914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1619794" y="4467494"/>
            <a:ext cx="4558937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Testet</a:t>
            </a:r>
            <a:endParaRPr lang="da-DK" sz="2800" dirty="0"/>
          </a:p>
        </p:txBody>
      </p:sp>
      <p:sp>
        <p:nvSpPr>
          <p:cNvPr id="12" name="Rectangle 11"/>
          <p:cNvSpPr/>
          <p:nvPr/>
        </p:nvSpPr>
        <p:spPr>
          <a:xfrm>
            <a:off x="339634" y="4467494"/>
            <a:ext cx="1280159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099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Udestående fejl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Hvilke fejl kender i til som I ikke har rettet endnu.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På </a:t>
            </a:r>
            <a:r>
              <a:rPr lang="da-DK" dirty="0" err="1" smtClean="0"/>
              <a:t>Github</a:t>
            </a:r>
            <a:r>
              <a:rPr lang="da-DK" dirty="0" smtClean="0"/>
              <a:t> er der noget der hedder </a:t>
            </a:r>
            <a:r>
              <a:rPr lang="da-DK" i="1" dirty="0" err="1" smtClean="0"/>
              <a:t>issues</a:t>
            </a:r>
            <a:r>
              <a:rPr lang="da-DK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Et </a:t>
            </a:r>
            <a:r>
              <a:rPr lang="da-DK" dirty="0" err="1" smtClean="0"/>
              <a:t>issue</a:t>
            </a:r>
            <a:r>
              <a:rPr lang="da-DK" dirty="0" smtClean="0"/>
              <a:t> 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”Noget som en </a:t>
            </a:r>
            <a:r>
              <a:rPr lang="da-DK" i="1" dirty="0" smtClean="0"/>
              <a:t>person</a:t>
            </a:r>
            <a:r>
              <a:rPr lang="da-DK" dirty="0" smtClean="0"/>
              <a:t> mener der skal </a:t>
            </a:r>
            <a:r>
              <a:rPr lang="da-DK" i="1" dirty="0" smtClean="0"/>
              <a:t>laves om</a:t>
            </a:r>
            <a:r>
              <a:rPr lang="da-DK" dirty="0" smtClean="0"/>
              <a:t> af en eller anden </a:t>
            </a:r>
            <a:r>
              <a:rPr lang="da-DK" i="1" dirty="0" smtClean="0"/>
              <a:t>årsag</a:t>
            </a:r>
            <a:r>
              <a:rPr lang="da-DK" dirty="0" smtClean="0"/>
              <a:t>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Typiske årsager: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Programmet går ned når</a:t>
            </a:r>
            <a:r>
              <a:rPr lang="mr-IN" dirty="0" smtClean="0"/>
              <a:t>…</a:t>
            </a:r>
            <a:endParaRPr lang="da-DK" dirty="0" smtClean="0"/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Vi mangler at implementere </a:t>
            </a:r>
            <a:r>
              <a:rPr lang="mr-IN" dirty="0" smtClean="0"/>
              <a:t>…</a:t>
            </a:r>
            <a:endParaRPr lang="da-DK" dirty="0" smtClean="0"/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Dette kan gøres pænere</a:t>
            </a:r>
            <a:r>
              <a:rPr lang="mr-IN" dirty="0" smtClean="0"/>
              <a:t>…</a:t>
            </a:r>
            <a:endParaRPr lang="da-DK" dirty="0" smtClean="0"/>
          </a:p>
          <a:p>
            <a:pPr defTabSz="914400">
              <a:spcBef>
                <a:spcPts val="0"/>
              </a:spcBef>
              <a:buClrTx/>
            </a:pPr>
            <a:r>
              <a:rPr lang="mr-IN" dirty="0" smtClean="0"/>
              <a:t>…</a:t>
            </a:r>
            <a:endParaRPr lang="da-DK" dirty="0" smtClean="0"/>
          </a:p>
          <a:p>
            <a:pPr defTabSz="914400">
              <a:spcBef>
                <a:spcPts val="0"/>
              </a:spcBef>
              <a:buClrTx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66511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err="1" smtClean="0"/>
              <a:t>Javadoc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635073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Javadoc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Det centrale er dokumentation af alle offentlige metoder: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Hvad sker der når metoden kaldes?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Hvordan påvirkes objektet som metoden hører til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Hvilken værdi returneres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Hvilke </a:t>
            </a:r>
            <a:r>
              <a:rPr lang="da-DK" dirty="0" err="1" smtClean="0"/>
              <a:t>exceptions</a:t>
            </a:r>
            <a:r>
              <a:rPr lang="da-DK" dirty="0" smtClean="0"/>
              <a:t> kastes</a:t>
            </a:r>
          </a:p>
          <a:p>
            <a:pPr defTabSz="914400">
              <a:spcBef>
                <a:spcPts val="0"/>
              </a:spcBef>
              <a:buClrTx/>
            </a:pPr>
            <a:endParaRPr lang="da-DK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Hvordan kaldes metoden?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Skal man have gjort noget med objektet først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 smtClean="0"/>
              <a:t>Er der særlige krav til parametrene </a:t>
            </a:r>
          </a:p>
          <a:p>
            <a:pPr lvl="2" defTabSz="914400">
              <a:spcBef>
                <a:spcPts val="0"/>
              </a:spcBef>
              <a:buClrTx/>
            </a:pPr>
            <a:r>
              <a:rPr lang="da-DK" dirty="0" smtClean="0"/>
              <a:t>Kan parameter være </a:t>
            </a:r>
            <a:r>
              <a:rPr lang="da-DK" dirty="0" err="1" smtClean="0"/>
              <a:t>null</a:t>
            </a:r>
            <a:r>
              <a:rPr lang="da-DK" dirty="0" smtClean="0"/>
              <a:t>, tom liste,</a:t>
            </a:r>
            <a:r>
              <a:rPr lang="mr-IN" dirty="0" smtClean="0"/>
              <a:t>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8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Klasse dokumentation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Hvilken rolle spiller denne klasse i systemet:</a:t>
            </a:r>
          </a:p>
          <a:p>
            <a:pPr lvl="2" defTabSz="914400">
              <a:spcBef>
                <a:spcPts val="0"/>
              </a:spcBef>
              <a:buClrTx/>
            </a:pPr>
            <a:r>
              <a:rPr lang="da-DK" dirty="0" smtClean="0"/>
              <a:t>Servlet, </a:t>
            </a:r>
            <a:r>
              <a:rPr lang="da-DK" dirty="0" err="1" smtClean="0"/>
              <a:t>entity</a:t>
            </a:r>
            <a:r>
              <a:rPr lang="da-DK" dirty="0" smtClean="0"/>
              <a:t>, mapper, </a:t>
            </a:r>
            <a:r>
              <a:rPr lang="da-DK" dirty="0" err="1" smtClean="0"/>
              <a:t>util</a:t>
            </a:r>
            <a:endParaRPr lang="da-DK" dirty="0" smtClean="0"/>
          </a:p>
          <a:p>
            <a:pPr lvl="2" defTabSz="914400">
              <a:spcBef>
                <a:spcPts val="0"/>
              </a:spcBef>
              <a:buClrTx/>
            </a:pPr>
            <a:endParaRPr lang="da-DK" dirty="0"/>
          </a:p>
          <a:p>
            <a:pPr marL="124222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Hvilke metoder er de centrale (hvis nogen)</a:t>
            </a:r>
          </a:p>
        </p:txBody>
      </p:sp>
    </p:spTree>
    <p:extLst>
      <p:ext uri="{BB962C8B-B14F-4D97-AF65-F5344CB8AC3E}">
        <p14:creationId xmlns:p14="http://schemas.microsoft.com/office/powerpoint/2010/main" val="42133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Javadoc</a:t>
            </a:r>
            <a:r>
              <a:rPr lang="da-DK" dirty="0" smtClean="0"/>
              <a:t> i </a:t>
            </a:r>
            <a:r>
              <a:rPr lang="da-DK" dirty="0" err="1" smtClean="0"/>
              <a:t>Netbeans</a:t>
            </a:r>
            <a:r>
              <a:rPr lang="da-DK" dirty="0" smtClean="0"/>
              <a:t> (gul niveau)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Målet er at vi alle skal have </a:t>
            </a:r>
            <a:r>
              <a:rPr lang="da-DK" dirty="0" err="1" smtClean="0"/>
              <a:t>javadoc</a:t>
            </a:r>
            <a:r>
              <a:rPr lang="da-DK" dirty="0" smtClean="0"/>
              <a:t> op at køre nu.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Der er et menu punkt under ”Run” der hedder ”Generate </a:t>
            </a:r>
            <a:r>
              <a:rPr lang="da-DK" dirty="0" err="1" smtClean="0"/>
              <a:t>JavaDoc</a:t>
            </a:r>
            <a:r>
              <a:rPr lang="da-DK" dirty="0" smtClean="0"/>
              <a:t>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err="1" smtClean="0"/>
              <a:t>JavaDoc</a:t>
            </a:r>
            <a:r>
              <a:rPr lang="da-DK" dirty="0"/>
              <a:t> genererer en (masse) html filer der som udgangspunkt ligger under </a:t>
            </a:r>
            <a:r>
              <a:rPr lang="da-DK" dirty="0" smtClean="0"/>
              <a:t>”./</a:t>
            </a:r>
            <a:r>
              <a:rPr lang="da-DK" dirty="0" err="1" smtClean="0"/>
              <a:t>target</a:t>
            </a:r>
            <a:r>
              <a:rPr lang="da-DK" dirty="0" smtClean="0"/>
              <a:t>/site/</a:t>
            </a:r>
            <a:r>
              <a:rPr lang="da-DK" dirty="0" err="1" smtClean="0"/>
              <a:t>apidocs</a:t>
            </a:r>
            <a:r>
              <a:rPr lang="da-DK" dirty="0" smtClean="0"/>
              <a:t>/” i </a:t>
            </a:r>
            <a:r>
              <a:rPr lang="da-DK" dirty="0" err="1" smtClean="0"/>
              <a:t>Netbeans</a:t>
            </a:r>
            <a:r>
              <a:rPr lang="da-DK" dirty="0" smtClean="0"/>
              <a:t> projektet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Opgave: Vælg et vilkårligt </a:t>
            </a:r>
            <a:r>
              <a:rPr lang="da-DK" dirty="0" err="1" smtClean="0"/>
              <a:t>Netbeans</a:t>
            </a:r>
            <a:r>
              <a:rPr lang="da-DK" dirty="0" smtClean="0"/>
              <a:t> projekt og:</a:t>
            </a:r>
          </a:p>
          <a:p>
            <a:pPr marL="514350" lvl="0" indent="-514350" defTabSz="914400">
              <a:spcBef>
                <a:spcPts val="0"/>
              </a:spcBef>
              <a:buClrTx/>
              <a:buFont typeface="+mj-lt"/>
              <a:buAutoNum type="alphaLcPeriod"/>
            </a:pPr>
            <a:r>
              <a:rPr lang="da-DK" dirty="0" smtClean="0"/>
              <a:t>Generer </a:t>
            </a:r>
            <a:r>
              <a:rPr lang="da-DK" dirty="0" err="1" smtClean="0"/>
              <a:t>JavaDoc</a:t>
            </a:r>
            <a:r>
              <a:rPr lang="da-DK" dirty="0" smtClean="0"/>
              <a:t> og find det i stifinder og åbn </a:t>
            </a:r>
            <a:r>
              <a:rPr lang="da-DK" dirty="0" err="1" smtClean="0"/>
              <a:t>index.html</a:t>
            </a:r>
            <a:endParaRPr lang="da-DK" dirty="0" smtClean="0"/>
          </a:p>
          <a:p>
            <a:pPr marL="514350" lvl="0" indent="-514350" defTabSz="914400">
              <a:spcBef>
                <a:spcPts val="0"/>
              </a:spcBef>
              <a:buClrTx/>
              <a:buFont typeface="+mj-lt"/>
              <a:buAutoNum type="alphaLcPeriod"/>
            </a:pPr>
            <a:r>
              <a:rPr lang="da-DK" dirty="0" smtClean="0"/>
              <a:t>Skriv </a:t>
            </a:r>
            <a:r>
              <a:rPr lang="da-DK" dirty="0" err="1" smtClean="0"/>
              <a:t>doc</a:t>
            </a:r>
            <a:r>
              <a:rPr lang="da-DK" dirty="0" smtClean="0"/>
              <a:t> til en metode og gentag a) og find den kommentar du har skrevet.</a:t>
            </a: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5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Javadoc</a:t>
            </a:r>
            <a:r>
              <a:rPr lang="da-DK" dirty="0" smtClean="0"/>
              <a:t> på </a:t>
            </a:r>
            <a:r>
              <a:rPr lang="da-DK" dirty="0" err="1" smtClean="0"/>
              <a:t>github</a:t>
            </a:r>
            <a:r>
              <a:rPr lang="da-DK" dirty="0" smtClean="0"/>
              <a:t> pages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Det gode ved </a:t>
            </a:r>
            <a:r>
              <a:rPr lang="da-DK" dirty="0" err="1" smtClean="0"/>
              <a:t>javadoc</a:t>
            </a:r>
            <a:r>
              <a:rPr lang="da-DK" dirty="0" smtClean="0"/>
              <a:t> er at andre kan se det. Vi skal fikse to 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a-DK" dirty="0" smtClean="0"/>
              <a:t>Vi skal have flyttet hvor </a:t>
            </a:r>
            <a:r>
              <a:rPr lang="da-DK" dirty="0" err="1" smtClean="0"/>
              <a:t>javadoc</a:t>
            </a:r>
            <a:r>
              <a:rPr lang="da-DK" dirty="0" smtClean="0"/>
              <a:t> ligger sine html filer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a-DK" dirty="0" smtClean="0"/>
              <a:t>Vi skal have </a:t>
            </a:r>
            <a:r>
              <a:rPr lang="da-DK" dirty="0" err="1" smtClean="0"/>
              <a:t>javadoc</a:t>
            </a:r>
            <a:r>
              <a:rPr lang="da-DK" dirty="0" smtClean="0"/>
              <a:t> html siderne på git</a:t>
            </a:r>
            <a:r>
              <a:rPr lang="da-DK" i="1" dirty="0" smtClean="0"/>
              <a:t>pages</a:t>
            </a:r>
            <a:r>
              <a:rPr lang="da-DK" dirty="0" smtClean="0"/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a-DK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da-DK" dirty="0" smtClean="0"/>
              <a:t>Demo &amp; Do</a:t>
            </a:r>
            <a:r>
              <a:rPr lang="mr-IN" smtClean="0"/>
              <a:t>…</a:t>
            </a:r>
            <a:endParaRPr lang="da-DK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a-DK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361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Javadoc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725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</a:pPr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De </a:t>
            </a:r>
            <a:r>
              <a:rPr lang="en-US" dirty="0" err="1"/>
              <a:t>næste</a:t>
            </a:r>
            <a:r>
              <a:rPr lang="en-US" dirty="0"/>
              <a:t> </a:t>
            </a:r>
            <a:r>
              <a:rPr lang="en-US" dirty="0" err="1"/>
              <a:t>moduler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Uge</a:t>
            </a:r>
            <a:r>
              <a:rPr lang="en-US" dirty="0" smtClean="0"/>
              <a:t> 41: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Arkitekturen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/>
              <a:t> </a:t>
            </a:r>
            <a:r>
              <a:rPr lang="en-US" dirty="0" err="1" smtClean="0"/>
              <a:t>helt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plads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Facade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Exception handling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- 3 lags </a:t>
            </a:r>
            <a:r>
              <a:rPr lang="en-US" dirty="0" err="1" smtClean="0"/>
              <a:t>arkitekturen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Mapper </a:t>
            </a:r>
            <a:r>
              <a:rPr lang="en-US" dirty="0" err="1" smtClean="0"/>
              <a:t>niveauet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op for de </a:t>
            </a:r>
            <a:r>
              <a:rPr lang="en-US" dirty="0" err="1" smtClean="0"/>
              <a:t>gule</a:t>
            </a:r>
            <a:r>
              <a:rPr lang="en-US" dirty="0" smtClean="0"/>
              <a:t> &amp; </a:t>
            </a:r>
            <a:r>
              <a:rPr lang="en-US" dirty="0" err="1" smtClean="0"/>
              <a:t>røde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Der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afleveres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individuel</a:t>
            </a:r>
            <a:r>
              <a:rPr lang="en-US" dirty="0" smtClean="0"/>
              <a:t> </a:t>
            </a:r>
            <a:r>
              <a:rPr lang="en-US" dirty="0" err="1" smtClean="0"/>
              <a:t>opgave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Prøve eksamen om en måned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Cup-</a:t>
            </a:r>
            <a:r>
              <a:rPr lang="da-DK" dirty="0" err="1" smtClean="0"/>
              <a:t>cake</a:t>
            </a:r>
            <a:r>
              <a:rPr lang="da-DK" dirty="0" smtClean="0"/>
              <a:t> rapporten og systemet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Gruppevis</a:t>
            </a:r>
          </a:p>
          <a:p>
            <a:r>
              <a:rPr lang="da-DK" dirty="0" smtClean="0"/>
              <a:t>45 min pr. gruppe (til egentlig eksamen – 2:30).</a:t>
            </a:r>
          </a:p>
          <a:p>
            <a:r>
              <a:rPr lang="da-DK" dirty="0" smtClean="0"/>
              <a:t>10 min oplæg, 30 min spørge, 5 min votering/feedback.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Det ser ud til at blive mandag den 6 nov. Præcis info senere og reservation i </a:t>
            </a:r>
            <a:r>
              <a:rPr lang="da-DK" dirty="0" err="1" smtClean="0"/>
              <a:t>timeedit</a:t>
            </a:r>
            <a:r>
              <a:rPr lang="da-DK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6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smtClean="0"/>
              <a:t>Rapport skrivning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635073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Rapport skrivning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099"/>
            <a:ext cx="9602787" cy="619559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Som del af 1. års prøve skal der afleveres en rapport.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Rapporten skal beskrive det udviklede system.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Tænk den som ”overdragelses dokumentation”.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Næste team skal kunne forstå: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smtClean="0"/>
              <a:t>Hvem er kunden og hvad handler systemet om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smtClean="0"/>
              <a:t>Forstå hvordan systemet er overordnet set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smtClean="0"/>
              <a:t>Typiske flow i programmet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smtClean="0"/>
              <a:t>Hvad der mangler at blive lavet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smtClean="0"/>
              <a:t>Kendte fejl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smtClean="0"/>
              <a:t>Hvad er testet</a:t>
            </a:r>
          </a:p>
        </p:txBody>
      </p:sp>
    </p:spTree>
    <p:extLst>
      <p:ext uri="{BB962C8B-B14F-4D97-AF65-F5344CB8AC3E}">
        <p14:creationId xmlns:p14="http://schemas.microsoft.com/office/powerpoint/2010/main" val="161935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Rapport </a:t>
            </a:r>
            <a:r>
              <a:rPr lang="da-DK" dirty="0" smtClean="0"/>
              <a:t>skrivning II</a:t>
            </a:r>
            <a:endParaRPr lang="da-DK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Det er </a:t>
            </a:r>
            <a:r>
              <a:rPr lang="da-DK" i="1" dirty="0" smtClean="0"/>
              <a:t>også</a:t>
            </a:r>
            <a:r>
              <a:rPr lang="da-DK" dirty="0" smtClean="0"/>
              <a:t> en øvelse i at lave UML diagrammer.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Domænemodel (Klasse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Navigationsmodel (State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Kontrolflow</a:t>
            </a:r>
            <a:r>
              <a:rPr lang="da-DK" dirty="0" smtClean="0"/>
              <a:t> (Sekvens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Arbejdsflow</a:t>
            </a:r>
            <a:r>
              <a:rPr lang="da-DK" dirty="0" smtClean="0"/>
              <a:t> (Aktivitets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345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Arbejds</a:t>
            </a:r>
            <a:r>
              <a:rPr lang="da-DK" dirty="0" smtClean="0"/>
              <a:t> </a:t>
            </a:r>
            <a:r>
              <a:rPr lang="da-DK" dirty="0" smtClean="0"/>
              <a:t>case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4532312" cy="5937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Vi skal lige fikse et bedre rejsekort</a:t>
            </a:r>
            <a:r>
              <a:rPr lang="mr-IN" dirty="0" smtClean="0"/>
              <a:t>…</a:t>
            </a:r>
            <a:endParaRPr lang="da-DK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Domæne model </a:t>
            </a:r>
            <a:endParaRPr lang="da-DK" dirty="0" smtClean="0"/>
          </a:p>
          <a:p>
            <a:pPr defTabSz="914400">
              <a:spcBef>
                <a:spcPts val="0"/>
              </a:spcBef>
              <a:buClrTx/>
              <a:defRPr/>
            </a:pPr>
            <a:r>
              <a:rPr lang="da-DK" dirty="0" smtClean="0"/>
              <a:t>hvilken </a:t>
            </a:r>
            <a:r>
              <a:rPr lang="da-DK" dirty="0" smtClean="0"/>
              <a:t>information </a:t>
            </a:r>
            <a:r>
              <a:rPr lang="da-DK" dirty="0" smtClean="0"/>
              <a:t>arbejder </a:t>
            </a:r>
            <a:r>
              <a:rPr lang="da-DK" dirty="0" err="1" smtClean="0"/>
              <a:t>virksom-heden</a:t>
            </a:r>
            <a:r>
              <a:rPr lang="da-DK" dirty="0" smtClean="0"/>
              <a:t> </a:t>
            </a:r>
            <a:r>
              <a:rPr lang="da-DK" dirty="0" smtClean="0"/>
              <a:t>med?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90" y="375703"/>
            <a:ext cx="4165352" cy="6134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522" y="36576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1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Plantuml 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182917" cy="5937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Simpelt tekst format til at beskrive diagrammer med.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Det at det er tekst baseret gør at </a:t>
            </a:r>
            <a:r>
              <a:rPr lang="da-DK" dirty="0" err="1" smtClean="0"/>
              <a:t>git</a:t>
            </a:r>
            <a:r>
              <a:rPr lang="da-DK" dirty="0" smtClean="0"/>
              <a:t> kan håndtere </a:t>
            </a:r>
            <a:r>
              <a:rPr lang="da-DK" dirty="0" err="1" smtClean="0"/>
              <a:t>merge</a:t>
            </a:r>
            <a:r>
              <a:rPr lang="da-DK" dirty="0" smtClean="0"/>
              <a:t> bedre.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plantuml.com</a:t>
            </a:r>
            <a:r>
              <a:rPr lang="da-DK" dirty="0" smtClean="0"/>
              <a:t> </a:t>
            </a:r>
            <a:r>
              <a:rPr lang="mr-IN" dirty="0" smtClean="0"/>
              <a:t>–</a:t>
            </a:r>
            <a:r>
              <a:rPr lang="da-DK" dirty="0" smtClean="0"/>
              <a:t> fuld af eksempler (og reklamer)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planttext.com</a:t>
            </a:r>
            <a:r>
              <a:rPr lang="da-DK" dirty="0" smtClean="0"/>
              <a:t> </a:t>
            </a:r>
            <a:r>
              <a:rPr lang="mr-IN" dirty="0" smtClean="0"/>
              <a:t>–</a:t>
            </a:r>
            <a:r>
              <a:rPr lang="da-DK" dirty="0" smtClean="0"/>
              <a:t> simpel online editor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 smtClean="0"/>
              <a:t>Opgave: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lav det diagram der er på forrige side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6179419" y="283945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3128842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406</TotalTime>
  <Words>710</Words>
  <Application>Microsoft Macintosh PowerPoint</Application>
  <PresentationFormat>Custom</PresentationFormat>
  <Paragraphs>152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Verdana</vt:lpstr>
      <vt:lpstr>Wingdings</vt:lpstr>
      <vt:lpstr>Arial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45</cp:revision>
  <dcterms:created xsi:type="dcterms:W3CDTF">2017-09-28T08:32:42Z</dcterms:created>
  <dcterms:modified xsi:type="dcterms:W3CDTF">2017-10-02T13:16:49Z</dcterms:modified>
</cp:coreProperties>
</file>