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04" r:id="rId2"/>
    <p:sldId id="286" r:id="rId3"/>
    <p:sldId id="288" r:id="rId4"/>
    <p:sldId id="289" r:id="rId5"/>
    <p:sldId id="290" r:id="rId6"/>
    <p:sldId id="291" r:id="rId7"/>
    <p:sldId id="294" r:id="rId8"/>
    <p:sldId id="292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F0E"/>
    <a:srgbClr val="060600"/>
    <a:srgbClr val="1D1906"/>
    <a:srgbClr val="222316"/>
    <a:srgbClr val="05143C"/>
    <a:srgbClr val="F0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78926"/>
  </p:normalViewPr>
  <p:slideViewPr>
    <p:cSldViewPr snapToGrid="0" snapToObjects="1" showGuides="1">
      <p:cViewPr varScale="1">
        <p:scale>
          <a:sx n="129" d="100"/>
          <a:sy n="129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13881-E384-C742-B5AD-7A24A00C3D6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215AC-E850-4840-9035-C2FE0DC82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5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2010 Helsinki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15AC-E850-4840-9035-C2FE0DC82C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3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2012 Madrid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15AC-E850-4840-9035-C2FE0DC82C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7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2014 Helsinki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15AC-E850-4840-9035-C2FE0DC82C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2017 </a:t>
            </a:r>
            <a:r>
              <a:rPr lang="en-GB" dirty="0" err="1"/>
              <a:t>Sierre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15AC-E850-4840-9035-C2FE0DC82C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8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900 international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15AC-E850-4840-9035-C2FE0DC82C9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1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900 international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15AC-E850-4840-9035-C2FE0DC82C9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7E88-F459-9D46-9C4D-719FAF0E9C0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9B7A-90F1-474D-BEE5-8748B33EA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7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 Seminar #13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Danish/Finnish Day 1</a:t>
            </a:r>
          </a:p>
        </p:txBody>
      </p:sp>
    </p:spTree>
    <p:extLst>
      <p:ext uri="{BB962C8B-B14F-4D97-AF65-F5344CB8AC3E}">
        <p14:creationId xmlns:p14="http://schemas.microsoft.com/office/powerpoint/2010/main" val="73094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4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2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24" y="2416627"/>
            <a:ext cx="7886700" cy="4055485"/>
          </a:xfrm>
        </p:spPr>
        <p:txBody>
          <a:bodyPr/>
          <a:lstStyle/>
          <a:p>
            <a:r>
              <a:rPr lang="en-GB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Largest business academy in Denmark</a:t>
            </a:r>
          </a:p>
          <a:p>
            <a:r>
              <a:rPr lang="nb-NO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5.800 full time students</a:t>
            </a:r>
          </a:p>
          <a:p>
            <a:r>
              <a:rPr lang="is-IS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7.200 part time students</a:t>
            </a:r>
          </a:p>
          <a:p>
            <a:r>
              <a:rPr lang="is-IS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380 employees</a:t>
            </a:r>
          </a:p>
          <a:p>
            <a:r>
              <a:rPr lang="en-GB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Five campuses in Copenhagen and Northern Zealand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" y="209005"/>
            <a:ext cx="8128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24" y="2416627"/>
            <a:ext cx="3667476" cy="4193178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Lyngby</a:t>
            </a:r>
            <a:r>
              <a:rPr lang="en-GB" sz="24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 campus</a:t>
            </a:r>
          </a:p>
          <a:p>
            <a:r>
              <a:rPr lang="en-GB" sz="2400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Computer Science</a:t>
            </a:r>
          </a:p>
          <a:p>
            <a:r>
              <a:rPr lang="en-GB" sz="2400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Multimedia</a:t>
            </a:r>
          </a:p>
          <a:p>
            <a:r>
              <a:rPr lang="en-GB" sz="2400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Marketing</a:t>
            </a:r>
          </a:p>
          <a:p>
            <a:r>
              <a:rPr lang="en-GB" sz="2400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Finance</a:t>
            </a:r>
          </a:p>
          <a:p>
            <a:r>
              <a:rPr lang="en-GB" sz="2400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Controller</a:t>
            </a:r>
          </a:p>
          <a:p>
            <a:r>
              <a:rPr lang="en-GB" sz="2400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Sport</a:t>
            </a:r>
          </a:p>
          <a:p>
            <a:r>
              <a:rPr lang="en-GB" sz="2400" dirty="0">
                <a:solidFill>
                  <a:srgbClr val="F0B455"/>
                </a:solidFill>
                <a:latin typeface="Gotham Medium" charset="0"/>
                <a:ea typeface="Gotham Medium" charset="0"/>
                <a:cs typeface="Gotham Medium" charset="0"/>
              </a:rPr>
              <a:t>Entrepreneurship</a:t>
            </a:r>
          </a:p>
          <a:p>
            <a:r>
              <a:rPr lang="en-GB" sz="24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Bachelor top-ups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" y="209005"/>
            <a:ext cx="8128000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600" y="2114005"/>
            <a:ext cx="4445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1" y="0"/>
            <a:ext cx="9062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65126"/>
            <a:ext cx="3943350" cy="1325563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Denmark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821" y="711200"/>
            <a:ext cx="2930979" cy="58420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Size: ¾ of EU</a:t>
            </a:r>
          </a:p>
          <a:p>
            <a:r>
              <a:rPr lang="en-GB" dirty="0">
                <a:solidFill>
                  <a:schemeClr val="bg1"/>
                </a:solidFill>
              </a:rPr>
              <a:t>If we include Greenland</a:t>
            </a:r>
          </a:p>
          <a:p>
            <a:r>
              <a:rPr lang="en-GB" dirty="0">
                <a:solidFill>
                  <a:schemeClr val="bg1"/>
                </a:solidFill>
              </a:rPr>
              <a:t>And goes back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to about 1450</a:t>
            </a:r>
          </a:p>
          <a:p>
            <a:r>
              <a:rPr lang="en-GB" dirty="0"/>
              <a:t>Status in 2017:</a:t>
            </a:r>
            <a:br>
              <a:rPr lang="en-GB" dirty="0"/>
            </a:br>
            <a:r>
              <a:rPr lang="en-GB" dirty="0"/>
              <a:t>≈ 1% of EU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2055815"/>
            <a:ext cx="4324350" cy="4121148"/>
          </a:xfrm>
        </p:spPr>
        <p:txBody>
          <a:bodyPr>
            <a:normAutofit/>
          </a:bodyPr>
          <a:lstStyle/>
          <a:p>
            <a:r>
              <a:rPr lang="en-GB" sz="3000" dirty="0" err="1">
                <a:solidFill>
                  <a:schemeClr val="bg1"/>
                </a:solidFill>
              </a:rPr>
              <a:t>Dannebrog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mr-IN" sz="3000" dirty="0">
                <a:solidFill>
                  <a:schemeClr val="bg1"/>
                </a:solidFill>
              </a:rPr>
              <a:t>–</a:t>
            </a:r>
            <a:r>
              <a:rPr lang="en-GB" sz="3000" dirty="0">
                <a:solidFill>
                  <a:schemeClr val="bg1"/>
                </a:solidFill>
              </a:rPr>
              <a:t> the oldest</a:t>
            </a:r>
            <a:br>
              <a:rPr lang="en-GB" sz="3000" dirty="0">
                <a:solidFill>
                  <a:schemeClr val="bg1"/>
                </a:solidFill>
              </a:rPr>
            </a:br>
            <a:r>
              <a:rPr lang="en-GB" sz="3000" dirty="0">
                <a:solidFill>
                  <a:schemeClr val="bg1"/>
                </a:solidFill>
              </a:rPr>
              <a:t>national flag in use</a:t>
            </a:r>
          </a:p>
          <a:p>
            <a:r>
              <a:rPr lang="en-GB" sz="3000" dirty="0"/>
              <a:t>Fell from Heaven in 1219 in Estonia when</a:t>
            </a:r>
          </a:p>
          <a:p>
            <a:r>
              <a:rPr lang="en-GB" sz="3000" dirty="0">
                <a:solidFill>
                  <a:schemeClr val="bg1"/>
                </a:solidFill>
              </a:rPr>
              <a:t>Valdemar </a:t>
            </a:r>
            <a:r>
              <a:rPr lang="en-GB" sz="3000" dirty="0" err="1">
                <a:solidFill>
                  <a:schemeClr val="bg1"/>
                </a:solidFill>
              </a:rPr>
              <a:t>Atterdag</a:t>
            </a:r>
            <a:r>
              <a:rPr lang="en-GB" sz="3000" dirty="0">
                <a:solidFill>
                  <a:schemeClr val="bg1"/>
                </a:solidFill>
              </a:rPr>
              <a:t> was re-christening the Estonians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0821" y="711200"/>
            <a:ext cx="2930979" cy="584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Size:</a:t>
            </a:r>
          </a:p>
          <a:p>
            <a:pPr marL="0" indent="0" algn="ctr">
              <a:buNone/>
            </a:pPr>
            <a:r>
              <a:rPr lang="en-GB" sz="12000" dirty="0">
                <a:solidFill>
                  <a:schemeClr val="bg1"/>
                </a:solidFill>
              </a:rPr>
              <a:t>¾</a:t>
            </a:r>
          </a:p>
          <a:p>
            <a:pPr marL="0" indent="0" algn="ctr">
              <a:buNone/>
            </a:pPr>
            <a:r>
              <a:rPr lang="en-GB" sz="6000" dirty="0"/>
              <a:t>of</a:t>
            </a:r>
          </a:p>
          <a:p>
            <a:pPr marL="0" indent="0" algn="ctr">
              <a:buNone/>
            </a:pPr>
            <a:r>
              <a:rPr lang="en-GB" sz="12000" dirty="0">
                <a:solidFill>
                  <a:schemeClr val="bg1"/>
                </a:solidFill>
              </a:rPr>
              <a:t>EU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9100" y="5486906"/>
            <a:ext cx="535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But</a:t>
            </a:r>
            <a:r>
              <a:rPr lang="en-GB" sz="6000" dirty="0"/>
              <a:t> we </a:t>
            </a:r>
            <a:r>
              <a:rPr lang="en-GB" sz="6000" dirty="0">
                <a:solidFill>
                  <a:schemeClr val="bg1"/>
                </a:solidFill>
              </a:rPr>
              <a:t>have </a:t>
            </a:r>
            <a:r>
              <a:rPr lang="mr-IN" sz="6000" dirty="0">
                <a:solidFill>
                  <a:schemeClr val="bg1"/>
                </a:solidFill>
              </a:rPr>
              <a:t>…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6" grpId="0" build="p"/>
      <p:bldP spid="7" grpId="0" uiExpand="1" build="p"/>
      <p:bldP spid="7" grpId="1" build="allAtOnce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434156" y="1131463"/>
            <a:ext cx="1832311" cy="671206"/>
            <a:chOff x="5434156" y="1131463"/>
            <a:chExt cx="1832311" cy="671206"/>
          </a:xfrm>
        </p:grpSpPr>
        <p:sp>
          <p:nvSpPr>
            <p:cNvPr id="3" name="TextBox 2"/>
            <p:cNvSpPr txBox="1"/>
            <p:nvPr/>
          </p:nvSpPr>
          <p:spPr>
            <a:xfrm>
              <a:off x="6035040" y="1131463"/>
              <a:ext cx="1231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147 m</a:t>
              </a:r>
            </a:p>
          </p:txBody>
        </p:sp>
        <p:cxnSp>
          <p:nvCxnSpPr>
            <p:cNvPr id="5" name="Straight Arrow Connector 4"/>
            <p:cNvCxnSpPr>
              <a:stCxn id="3" idx="1"/>
            </p:cNvCxnSpPr>
            <p:nvPr/>
          </p:nvCxnSpPr>
          <p:spPr>
            <a:xfrm rot="10800000" flipV="1">
              <a:off x="5434156" y="1423850"/>
              <a:ext cx="600884" cy="378819"/>
            </a:xfrm>
            <a:prstGeom prst="curvedConnector3">
              <a:avLst>
                <a:gd name="adj1" fmla="val 1021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434156" y="400495"/>
            <a:ext cx="2803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Danish weather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Sky mountain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28650" y="2241247"/>
            <a:ext cx="7886700" cy="393571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But </a:t>
            </a:r>
            <a:r>
              <a:rPr lang="en-GB" dirty="0" err="1">
                <a:solidFill>
                  <a:schemeClr val="bg1"/>
                </a:solidFill>
              </a:rPr>
              <a:t>Yding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Skovhøj</a:t>
            </a:r>
            <a:r>
              <a:rPr lang="en-GB" dirty="0">
                <a:solidFill>
                  <a:schemeClr val="bg1"/>
                </a:solidFill>
              </a:rPr>
              <a:t> is even higher</a:t>
            </a:r>
          </a:p>
          <a:p>
            <a:r>
              <a:rPr lang="en-GB" dirty="0">
                <a:solidFill>
                  <a:schemeClr val="bg1"/>
                </a:solidFill>
              </a:rPr>
              <a:t>172,54 m including a bronze age burial mound</a:t>
            </a:r>
          </a:p>
          <a:p>
            <a:r>
              <a:rPr lang="en-GB" dirty="0">
                <a:solidFill>
                  <a:schemeClr val="bg1"/>
                </a:solidFill>
              </a:rPr>
              <a:t>The land of “</a:t>
            </a:r>
            <a:r>
              <a:rPr lang="en-GB" dirty="0" err="1">
                <a:solidFill>
                  <a:schemeClr val="bg1"/>
                </a:solidFill>
              </a:rPr>
              <a:t>smørrebrød</a:t>
            </a:r>
            <a:r>
              <a:rPr lang="en-GB" dirty="0">
                <a:solidFill>
                  <a:schemeClr val="bg1"/>
                </a:solidFill>
              </a:rPr>
              <a:t>” open sandwiches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Royal Copenhagen,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Carlsberg, and Lego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700" y="3804607"/>
            <a:ext cx="4216400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4670</TotalTime>
  <Words>117</Words>
  <Application>Microsoft Macintosh PowerPoint</Application>
  <PresentationFormat>On-screen Show (4:3)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Gotham Medium</vt:lpstr>
      <vt:lpstr>Mangal</vt:lpstr>
      <vt:lpstr>Office Theme</vt:lpstr>
      <vt:lpstr>IT Seminar #13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Denmark</vt:lpstr>
      <vt:lpstr>Sky mountain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</dc:title>
  <dc:creator>Microsoft Office User</dc:creator>
  <cp:lastModifiedBy>Anders Kalhauge (AKA - Adjunkt - Cphbusiness)</cp:lastModifiedBy>
  <cp:revision>91</cp:revision>
  <dcterms:created xsi:type="dcterms:W3CDTF">2017-04-07T08:42:41Z</dcterms:created>
  <dcterms:modified xsi:type="dcterms:W3CDTF">2018-05-21T08:24:03Z</dcterms:modified>
</cp:coreProperties>
</file>