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38"/>
  </p:normalViewPr>
  <p:slideViewPr>
    <p:cSldViewPr snapToGrid="0" snapToObjects="1" showGuides="1">
      <p:cViewPr>
        <p:scale>
          <a:sx n="71" d="100"/>
          <a:sy n="71" d="100"/>
        </p:scale>
        <p:origin x="1096" y="11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7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95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3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60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7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7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8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9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FB82-B0FD-BA47-9207-1CFEE6573027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2EC4-9F29-D743-97C5-BFEBB669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96B7489D-A1AF-3B4A-A58E-9B5FD1964901}"/>
              </a:ext>
            </a:extLst>
          </p:cNvPr>
          <p:cNvSpPr/>
          <p:nvPr/>
        </p:nvSpPr>
        <p:spPr>
          <a:xfrm>
            <a:off x="0" y="379141"/>
            <a:ext cx="9550400" cy="5542156"/>
          </a:xfrm>
          <a:custGeom>
            <a:avLst/>
            <a:gdLst>
              <a:gd name="connsiteX0" fmla="*/ 0 w 9601200"/>
              <a:gd name="connsiteY0" fmla="*/ 1828800 h 4549698"/>
              <a:gd name="connsiteX1" fmla="*/ 111513 w 9601200"/>
              <a:gd name="connsiteY1" fmla="*/ 1761893 h 4549698"/>
              <a:gd name="connsiteX2" fmla="*/ 167269 w 9601200"/>
              <a:gd name="connsiteY2" fmla="*/ 1717288 h 4549698"/>
              <a:gd name="connsiteX3" fmla="*/ 234176 w 9601200"/>
              <a:gd name="connsiteY3" fmla="*/ 1694986 h 4549698"/>
              <a:gd name="connsiteX4" fmla="*/ 267630 w 9601200"/>
              <a:gd name="connsiteY4" fmla="*/ 1683834 h 4549698"/>
              <a:gd name="connsiteX5" fmla="*/ 345688 w 9601200"/>
              <a:gd name="connsiteY5" fmla="*/ 1639229 h 4549698"/>
              <a:gd name="connsiteX6" fmla="*/ 412596 w 9601200"/>
              <a:gd name="connsiteY6" fmla="*/ 1616927 h 4549698"/>
              <a:gd name="connsiteX7" fmla="*/ 479503 w 9601200"/>
              <a:gd name="connsiteY7" fmla="*/ 1583473 h 4549698"/>
              <a:gd name="connsiteX8" fmla="*/ 524108 w 9601200"/>
              <a:gd name="connsiteY8" fmla="*/ 1561171 h 4549698"/>
              <a:gd name="connsiteX9" fmla="*/ 591015 w 9601200"/>
              <a:gd name="connsiteY9" fmla="*/ 1538868 h 4549698"/>
              <a:gd name="connsiteX10" fmla="*/ 691376 w 9601200"/>
              <a:gd name="connsiteY10" fmla="*/ 1494264 h 4549698"/>
              <a:gd name="connsiteX11" fmla="*/ 769435 w 9601200"/>
              <a:gd name="connsiteY11" fmla="*/ 1471961 h 4549698"/>
              <a:gd name="connsiteX12" fmla="*/ 825191 w 9601200"/>
              <a:gd name="connsiteY12" fmla="*/ 1460810 h 4549698"/>
              <a:gd name="connsiteX13" fmla="*/ 947854 w 9601200"/>
              <a:gd name="connsiteY13" fmla="*/ 1438507 h 4549698"/>
              <a:gd name="connsiteX14" fmla="*/ 1126274 w 9601200"/>
              <a:gd name="connsiteY14" fmla="*/ 1449659 h 4549698"/>
              <a:gd name="connsiteX15" fmla="*/ 1237786 w 9601200"/>
              <a:gd name="connsiteY15" fmla="*/ 1471961 h 4549698"/>
              <a:gd name="connsiteX16" fmla="*/ 1282391 w 9601200"/>
              <a:gd name="connsiteY16" fmla="*/ 1494264 h 4549698"/>
              <a:gd name="connsiteX17" fmla="*/ 1315844 w 9601200"/>
              <a:gd name="connsiteY17" fmla="*/ 1516566 h 4549698"/>
              <a:gd name="connsiteX18" fmla="*/ 1349298 w 9601200"/>
              <a:gd name="connsiteY18" fmla="*/ 1527717 h 4549698"/>
              <a:gd name="connsiteX19" fmla="*/ 1427357 w 9601200"/>
              <a:gd name="connsiteY19" fmla="*/ 1605776 h 4549698"/>
              <a:gd name="connsiteX20" fmla="*/ 1460810 w 9601200"/>
              <a:gd name="connsiteY20" fmla="*/ 1639229 h 4549698"/>
              <a:gd name="connsiteX21" fmla="*/ 1483113 w 9601200"/>
              <a:gd name="connsiteY21" fmla="*/ 1661532 h 4549698"/>
              <a:gd name="connsiteX22" fmla="*/ 1527718 w 9601200"/>
              <a:gd name="connsiteY22" fmla="*/ 1728439 h 4549698"/>
              <a:gd name="connsiteX23" fmla="*/ 1550020 w 9601200"/>
              <a:gd name="connsiteY23" fmla="*/ 1851103 h 4549698"/>
              <a:gd name="connsiteX24" fmla="*/ 1538869 w 9601200"/>
              <a:gd name="connsiteY24" fmla="*/ 2074127 h 4549698"/>
              <a:gd name="connsiteX25" fmla="*/ 1505415 w 9601200"/>
              <a:gd name="connsiteY25" fmla="*/ 2308303 h 4549698"/>
              <a:gd name="connsiteX26" fmla="*/ 1471961 w 9601200"/>
              <a:gd name="connsiteY26" fmla="*/ 2442117 h 4549698"/>
              <a:gd name="connsiteX27" fmla="*/ 1460810 w 9601200"/>
              <a:gd name="connsiteY27" fmla="*/ 2486722 h 4549698"/>
              <a:gd name="connsiteX28" fmla="*/ 1449659 w 9601200"/>
              <a:gd name="connsiteY28" fmla="*/ 2520176 h 4549698"/>
              <a:gd name="connsiteX29" fmla="*/ 1438508 w 9601200"/>
              <a:gd name="connsiteY29" fmla="*/ 2587083 h 4549698"/>
              <a:gd name="connsiteX30" fmla="*/ 1427357 w 9601200"/>
              <a:gd name="connsiteY30" fmla="*/ 2620537 h 4549698"/>
              <a:gd name="connsiteX31" fmla="*/ 1416205 w 9601200"/>
              <a:gd name="connsiteY31" fmla="*/ 2676293 h 4549698"/>
              <a:gd name="connsiteX32" fmla="*/ 1393903 w 9601200"/>
              <a:gd name="connsiteY32" fmla="*/ 2709746 h 4549698"/>
              <a:gd name="connsiteX33" fmla="*/ 1360449 w 9601200"/>
              <a:gd name="connsiteY33" fmla="*/ 2832410 h 4549698"/>
              <a:gd name="connsiteX34" fmla="*/ 1349298 w 9601200"/>
              <a:gd name="connsiteY34" fmla="*/ 2877015 h 4549698"/>
              <a:gd name="connsiteX35" fmla="*/ 1326996 w 9601200"/>
              <a:gd name="connsiteY35" fmla="*/ 3033132 h 4549698"/>
              <a:gd name="connsiteX36" fmla="*/ 1304693 w 9601200"/>
              <a:gd name="connsiteY36" fmla="*/ 3122342 h 4549698"/>
              <a:gd name="connsiteX37" fmla="*/ 1315844 w 9601200"/>
              <a:gd name="connsiteY37" fmla="*/ 3389971 h 4549698"/>
              <a:gd name="connsiteX38" fmla="*/ 1326996 w 9601200"/>
              <a:gd name="connsiteY38" fmla="*/ 3423425 h 4549698"/>
              <a:gd name="connsiteX39" fmla="*/ 1338147 w 9601200"/>
              <a:gd name="connsiteY39" fmla="*/ 3479181 h 4549698"/>
              <a:gd name="connsiteX40" fmla="*/ 1360449 w 9601200"/>
              <a:gd name="connsiteY40" fmla="*/ 3590693 h 4549698"/>
              <a:gd name="connsiteX41" fmla="*/ 1382752 w 9601200"/>
              <a:gd name="connsiteY41" fmla="*/ 3691054 h 4549698"/>
              <a:gd name="connsiteX42" fmla="*/ 1393903 w 9601200"/>
              <a:gd name="connsiteY42" fmla="*/ 3724507 h 4549698"/>
              <a:gd name="connsiteX43" fmla="*/ 1416205 w 9601200"/>
              <a:gd name="connsiteY43" fmla="*/ 3746810 h 4549698"/>
              <a:gd name="connsiteX44" fmla="*/ 1471961 w 9601200"/>
              <a:gd name="connsiteY44" fmla="*/ 3847171 h 4549698"/>
              <a:gd name="connsiteX45" fmla="*/ 1505415 w 9601200"/>
              <a:gd name="connsiteY45" fmla="*/ 3869473 h 4549698"/>
              <a:gd name="connsiteX46" fmla="*/ 1561171 w 9601200"/>
              <a:gd name="connsiteY46" fmla="*/ 3936381 h 4549698"/>
              <a:gd name="connsiteX47" fmla="*/ 1594625 w 9601200"/>
              <a:gd name="connsiteY47" fmla="*/ 3958683 h 4549698"/>
              <a:gd name="connsiteX48" fmla="*/ 1628079 w 9601200"/>
              <a:gd name="connsiteY48" fmla="*/ 3992137 h 4549698"/>
              <a:gd name="connsiteX49" fmla="*/ 1661532 w 9601200"/>
              <a:gd name="connsiteY49" fmla="*/ 4014439 h 4549698"/>
              <a:gd name="connsiteX50" fmla="*/ 1694986 w 9601200"/>
              <a:gd name="connsiteY50" fmla="*/ 4047893 h 4549698"/>
              <a:gd name="connsiteX51" fmla="*/ 1806498 w 9601200"/>
              <a:gd name="connsiteY51" fmla="*/ 4092498 h 4549698"/>
              <a:gd name="connsiteX52" fmla="*/ 1884557 w 9601200"/>
              <a:gd name="connsiteY52" fmla="*/ 4114800 h 4549698"/>
              <a:gd name="connsiteX53" fmla="*/ 1962615 w 9601200"/>
              <a:gd name="connsiteY53" fmla="*/ 4137103 h 4549698"/>
              <a:gd name="connsiteX54" fmla="*/ 2107581 w 9601200"/>
              <a:gd name="connsiteY54" fmla="*/ 4148254 h 4549698"/>
              <a:gd name="connsiteX55" fmla="*/ 2486722 w 9601200"/>
              <a:gd name="connsiteY55" fmla="*/ 4137103 h 4549698"/>
              <a:gd name="connsiteX56" fmla="*/ 2687444 w 9601200"/>
              <a:gd name="connsiteY56" fmla="*/ 4114800 h 4549698"/>
              <a:gd name="connsiteX57" fmla="*/ 2720898 w 9601200"/>
              <a:gd name="connsiteY57" fmla="*/ 4092498 h 4549698"/>
              <a:gd name="connsiteX58" fmla="*/ 2743200 w 9601200"/>
              <a:gd name="connsiteY58" fmla="*/ 4070195 h 4549698"/>
              <a:gd name="connsiteX59" fmla="*/ 2787805 w 9601200"/>
              <a:gd name="connsiteY59" fmla="*/ 4047893 h 4549698"/>
              <a:gd name="connsiteX60" fmla="*/ 2843561 w 9601200"/>
              <a:gd name="connsiteY60" fmla="*/ 4014439 h 4549698"/>
              <a:gd name="connsiteX61" fmla="*/ 2888166 w 9601200"/>
              <a:gd name="connsiteY61" fmla="*/ 3947532 h 4549698"/>
              <a:gd name="connsiteX62" fmla="*/ 2910469 w 9601200"/>
              <a:gd name="connsiteY62" fmla="*/ 3847171 h 4549698"/>
              <a:gd name="connsiteX63" fmla="*/ 2932771 w 9601200"/>
              <a:gd name="connsiteY63" fmla="*/ 3691054 h 4549698"/>
              <a:gd name="connsiteX64" fmla="*/ 2943922 w 9601200"/>
              <a:gd name="connsiteY64" fmla="*/ 3601844 h 4549698"/>
              <a:gd name="connsiteX65" fmla="*/ 2977376 w 9601200"/>
              <a:gd name="connsiteY65" fmla="*/ 3456878 h 4549698"/>
              <a:gd name="connsiteX66" fmla="*/ 2999679 w 9601200"/>
              <a:gd name="connsiteY66" fmla="*/ 3356517 h 4549698"/>
              <a:gd name="connsiteX67" fmla="*/ 3010830 w 9601200"/>
              <a:gd name="connsiteY67" fmla="*/ 3300761 h 4549698"/>
              <a:gd name="connsiteX68" fmla="*/ 3021981 w 9601200"/>
              <a:gd name="connsiteY68" fmla="*/ 3256156 h 4549698"/>
              <a:gd name="connsiteX69" fmla="*/ 3033132 w 9601200"/>
              <a:gd name="connsiteY69" fmla="*/ 3189249 h 4549698"/>
              <a:gd name="connsiteX70" fmla="*/ 3044283 w 9601200"/>
              <a:gd name="connsiteY70" fmla="*/ 2776654 h 4549698"/>
              <a:gd name="connsiteX71" fmla="*/ 3055435 w 9601200"/>
              <a:gd name="connsiteY71" fmla="*/ 2620537 h 4549698"/>
              <a:gd name="connsiteX72" fmla="*/ 3066586 w 9601200"/>
              <a:gd name="connsiteY72" fmla="*/ 2375210 h 4549698"/>
              <a:gd name="connsiteX73" fmla="*/ 3066586 w 9601200"/>
              <a:gd name="connsiteY73" fmla="*/ 1070517 h 4549698"/>
              <a:gd name="connsiteX74" fmla="*/ 3077737 w 9601200"/>
              <a:gd name="connsiteY74" fmla="*/ 680225 h 4549698"/>
              <a:gd name="connsiteX75" fmla="*/ 3100040 w 9601200"/>
              <a:gd name="connsiteY75" fmla="*/ 512956 h 4549698"/>
              <a:gd name="connsiteX76" fmla="*/ 3122342 w 9601200"/>
              <a:gd name="connsiteY76" fmla="*/ 468351 h 4549698"/>
              <a:gd name="connsiteX77" fmla="*/ 3133493 w 9601200"/>
              <a:gd name="connsiteY77" fmla="*/ 412595 h 4549698"/>
              <a:gd name="connsiteX78" fmla="*/ 3178098 w 9601200"/>
              <a:gd name="connsiteY78" fmla="*/ 345688 h 4549698"/>
              <a:gd name="connsiteX79" fmla="*/ 3289610 w 9601200"/>
              <a:gd name="connsiteY79" fmla="*/ 211873 h 4549698"/>
              <a:gd name="connsiteX80" fmla="*/ 3345366 w 9601200"/>
              <a:gd name="connsiteY80" fmla="*/ 156117 h 4549698"/>
              <a:gd name="connsiteX81" fmla="*/ 3367669 w 9601200"/>
              <a:gd name="connsiteY81" fmla="*/ 133815 h 4549698"/>
              <a:gd name="connsiteX82" fmla="*/ 3468030 w 9601200"/>
              <a:gd name="connsiteY82" fmla="*/ 100361 h 4549698"/>
              <a:gd name="connsiteX83" fmla="*/ 3579542 w 9601200"/>
              <a:gd name="connsiteY83" fmla="*/ 66907 h 4549698"/>
              <a:gd name="connsiteX84" fmla="*/ 3657600 w 9601200"/>
              <a:gd name="connsiteY84" fmla="*/ 33454 h 4549698"/>
              <a:gd name="connsiteX85" fmla="*/ 3780264 w 9601200"/>
              <a:gd name="connsiteY85" fmla="*/ 0 h 4549698"/>
              <a:gd name="connsiteX86" fmla="*/ 4382430 w 9601200"/>
              <a:gd name="connsiteY86" fmla="*/ 11151 h 4549698"/>
              <a:gd name="connsiteX87" fmla="*/ 4449337 w 9601200"/>
              <a:gd name="connsiteY87" fmla="*/ 44605 h 4549698"/>
              <a:gd name="connsiteX88" fmla="*/ 4527396 w 9601200"/>
              <a:gd name="connsiteY88" fmla="*/ 55756 h 4549698"/>
              <a:gd name="connsiteX89" fmla="*/ 4661210 w 9601200"/>
              <a:gd name="connsiteY89" fmla="*/ 144966 h 4549698"/>
              <a:gd name="connsiteX90" fmla="*/ 4772722 w 9601200"/>
              <a:gd name="connsiteY90" fmla="*/ 234176 h 4549698"/>
              <a:gd name="connsiteX91" fmla="*/ 4828479 w 9601200"/>
              <a:gd name="connsiteY91" fmla="*/ 267629 h 4549698"/>
              <a:gd name="connsiteX92" fmla="*/ 4984596 w 9601200"/>
              <a:gd name="connsiteY92" fmla="*/ 412595 h 4549698"/>
              <a:gd name="connsiteX93" fmla="*/ 5006898 w 9601200"/>
              <a:gd name="connsiteY93" fmla="*/ 446049 h 4549698"/>
              <a:gd name="connsiteX94" fmla="*/ 5040352 w 9601200"/>
              <a:gd name="connsiteY94" fmla="*/ 479503 h 4549698"/>
              <a:gd name="connsiteX95" fmla="*/ 5084957 w 9601200"/>
              <a:gd name="connsiteY95" fmla="*/ 568712 h 4549698"/>
              <a:gd name="connsiteX96" fmla="*/ 5140713 w 9601200"/>
              <a:gd name="connsiteY96" fmla="*/ 680225 h 4549698"/>
              <a:gd name="connsiteX97" fmla="*/ 5163015 w 9601200"/>
              <a:gd name="connsiteY97" fmla="*/ 713678 h 4549698"/>
              <a:gd name="connsiteX98" fmla="*/ 5241074 w 9601200"/>
              <a:gd name="connsiteY98" fmla="*/ 947854 h 4549698"/>
              <a:gd name="connsiteX99" fmla="*/ 5252225 w 9601200"/>
              <a:gd name="connsiteY99" fmla="*/ 1115122 h 4549698"/>
              <a:gd name="connsiteX100" fmla="*/ 5229922 w 9601200"/>
              <a:gd name="connsiteY100" fmla="*/ 1393903 h 4549698"/>
              <a:gd name="connsiteX101" fmla="*/ 5174166 w 9601200"/>
              <a:gd name="connsiteY101" fmla="*/ 1538868 h 4549698"/>
              <a:gd name="connsiteX102" fmla="*/ 5151864 w 9601200"/>
              <a:gd name="connsiteY102" fmla="*/ 1583473 h 4549698"/>
              <a:gd name="connsiteX103" fmla="*/ 5118410 w 9601200"/>
              <a:gd name="connsiteY103" fmla="*/ 1628078 h 4549698"/>
              <a:gd name="connsiteX104" fmla="*/ 5084957 w 9601200"/>
              <a:gd name="connsiteY104" fmla="*/ 1683834 h 4549698"/>
              <a:gd name="connsiteX105" fmla="*/ 4995747 w 9601200"/>
              <a:gd name="connsiteY105" fmla="*/ 1806498 h 4549698"/>
              <a:gd name="connsiteX106" fmla="*/ 4962293 w 9601200"/>
              <a:gd name="connsiteY106" fmla="*/ 1851103 h 4549698"/>
              <a:gd name="connsiteX107" fmla="*/ 4806176 w 9601200"/>
              <a:gd name="connsiteY107" fmla="*/ 2085278 h 4549698"/>
              <a:gd name="connsiteX108" fmla="*/ 4739269 w 9601200"/>
              <a:gd name="connsiteY108" fmla="*/ 2185639 h 4549698"/>
              <a:gd name="connsiteX109" fmla="*/ 4594303 w 9601200"/>
              <a:gd name="connsiteY109" fmla="*/ 2386361 h 4549698"/>
              <a:gd name="connsiteX110" fmla="*/ 4505093 w 9601200"/>
              <a:gd name="connsiteY110" fmla="*/ 2553629 h 4549698"/>
              <a:gd name="connsiteX111" fmla="*/ 4471640 w 9601200"/>
              <a:gd name="connsiteY111" fmla="*/ 2609386 h 4549698"/>
              <a:gd name="connsiteX112" fmla="*/ 4449337 w 9601200"/>
              <a:gd name="connsiteY112" fmla="*/ 2665142 h 4549698"/>
              <a:gd name="connsiteX113" fmla="*/ 4438186 w 9601200"/>
              <a:gd name="connsiteY113" fmla="*/ 2709746 h 4549698"/>
              <a:gd name="connsiteX114" fmla="*/ 4393581 w 9601200"/>
              <a:gd name="connsiteY114" fmla="*/ 2854712 h 4549698"/>
              <a:gd name="connsiteX115" fmla="*/ 4382430 w 9601200"/>
              <a:gd name="connsiteY115" fmla="*/ 3289610 h 4549698"/>
              <a:gd name="connsiteX116" fmla="*/ 4393581 w 9601200"/>
              <a:gd name="connsiteY116" fmla="*/ 3389971 h 4549698"/>
              <a:gd name="connsiteX117" fmla="*/ 4427035 w 9601200"/>
              <a:gd name="connsiteY117" fmla="*/ 3479181 h 4549698"/>
              <a:gd name="connsiteX118" fmla="*/ 4438186 w 9601200"/>
              <a:gd name="connsiteY118" fmla="*/ 3523786 h 4549698"/>
              <a:gd name="connsiteX119" fmla="*/ 4482791 w 9601200"/>
              <a:gd name="connsiteY119" fmla="*/ 3657600 h 4549698"/>
              <a:gd name="connsiteX120" fmla="*/ 4516244 w 9601200"/>
              <a:gd name="connsiteY120" fmla="*/ 3769112 h 4549698"/>
              <a:gd name="connsiteX121" fmla="*/ 4583152 w 9601200"/>
              <a:gd name="connsiteY121" fmla="*/ 3914078 h 4549698"/>
              <a:gd name="connsiteX122" fmla="*/ 4694664 w 9601200"/>
              <a:gd name="connsiteY122" fmla="*/ 4092498 h 4549698"/>
              <a:gd name="connsiteX123" fmla="*/ 4795025 w 9601200"/>
              <a:gd name="connsiteY123" fmla="*/ 4181707 h 4549698"/>
              <a:gd name="connsiteX124" fmla="*/ 4895386 w 9601200"/>
              <a:gd name="connsiteY124" fmla="*/ 4248615 h 4549698"/>
              <a:gd name="connsiteX125" fmla="*/ 4928840 w 9601200"/>
              <a:gd name="connsiteY125" fmla="*/ 4270917 h 4549698"/>
              <a:gd name="connsiteX126" fmla="*/ 4962293 w 9601200"/>
              <a:gd name="connsiteY126" fmla="*/ 4293220 h 4549698"/>
              <a:gd name="connsiteX127" fmla="*/ 5018049 w 9601200"/>
              <a:gd name="connsiteY127" fmla="*/ 4326673 h 4549698"/>
              <a:gd name="connsiteX128" fmla="*/ 5140713 w 9601200"/>
              <a:gd name="connsiteY128" fmla="*/ 4371278 h 4549698"/>
              <a:gd name="connsiteX129" fmla="*/ 5475249 w 9601200"/>
              <a:gd name="connsiteY129" fmla="*/ 4505093 h 4549698"/>
              <a:gd name="connsiteX130" fmla="*/ 5519854 w 9601200"/>
              <a:gd name="connsiteY130" fmla="*/ 4516244 h 4549698"/>
              <a:gd name="connsiteX131" fmla="*/ 5787483 w 9601200"/>
              <a:gd name="connsiteY131" fmla="*/ 4549698 h 4549698"/>
              <a:gd name="connsiteX132" fmla="*/ 6021659 w 9601200"/>
              <a:gd name="connsiteY132" fmla="*/ 4538546 h 4549698"/>
              <a:gd name="connsiteX133" fmla="*/ 6211230 w 9601200"/>
              <a:gd name="connsiteY133" fmla="*/ 4493942 h 4549698"/>
              <a:gd name="connsiteX134" fmla="*/ 6445405 w 9601200"/>
              <a:gd name="connsiteY134" fmla="*/ 4371278 h 4549698"/>
              <a:gd name="connsiteX135" fmla="*/ 6568069 w 9601200"/>
              <a:gd name="connsiteY135" fmla="*/ 4270917 h 4549698"/>
              <a:gd name="connsiteX136" fmla="*/ 6802244 w 9601200"/>
              <a:gd name="connsiteY136" fmla="*/ 4036742 h 4549698"/>
              <a:gd name="connsiteX137" fmla="*/ 6846849 w 9601200"/>
              <a:gd name="connsiteY137" fmla="*/ 3958683 h 4549698"/>
              <a:gd name="connsiteX138" fmla="*/ 7014118 w 9601200"/>
              <a:gd name="connsiteY138" fmla="*/ 3668751 h 4549698"/>
              <a:gd name="connsiteX139" fmla="*/ 7081025 w 9601200"/>
              <a:gd name="connsiteY139" fmla="*/ 3456878 h 4549698"/>
              <a:gd name="connsiteX140" fmla="*/ 7181386 w 9601200"/>
              <a:gd name="connsiteY140" fmla="*/ 3055434 h 4549698"/>
              <a:gd name="connsiteX141" fmla="*/ 7270596 w 9601200"/>
              <a:gd name="connsiteY141" fmla="*/ 2709746 h 4549698"/>
              <a:gd name="connsiteX142" fmla="*/ 7337503 w 9601200"/>
              <a:gd name="connsiteY142" fmla="*/ 2564781 h 4549698"/>
              <a:gd name="connsiteX143" fmla="*/ 7348654 w 9601200"/>
              <a:gd name="connsiteY143" fmla="*/ 2531327 h 4549698"/>
              <a:gd name="connsiteX144" fmla="*/ 7460166 w 9601200"/>
              <a:gd name="connsiteY144" fmla="*/ 2341756 h 4549698"/>
              <a:gd name="connsiteX145" fmla="*/ 7593981 w 9601200"/>
              <a:gd name="connsiteY145" fmla="*/ 2174488 h 4549698"/>
              <a:gd name="connsiteX146" fmla="*/ 7627435 w 9601200"/>
              <a:gd name="connsiteY146" fmla="*/ 2129883 h 4549698"/>
              <a:gd name="connsiteX147" fmla="*/ 7672040 w 9601200"/>
              <a:gd name="connsiteY147" fmla="*/ 2107581 h 4549698"/>
              <a:gd name="connsiteX148" fmla="*/ 7727796 w 9601200"/>
              <a:gd name="connsiteY148" fmla="*/ 2074127 h 4549698"/>
              <a:gd name="connsiteX149" fmla="*/ 7839308 w 9601200"/>
              <a:gd name="connsiteY149" fmla="*/ 2029522 h 4549698"/>
              <a:gd name="connsiteX150" fmla="*/ 7917366 w 9601200"/>
              <a:gd name="connsiteY150" fmla="*/ 1984917 h 4549698"/>
              <a:gd name="connsiteX151" fmla="*/ 8151542 w 9601200"/>
              <a:gd name="connsiteY151" fmla="*/ 1918010 h 4549698"/>
              <a:gd name="connsiteX152" fmla="*/ 8184996 w 9601200"/>
              <a:gd name="connsiteY152" fmla="*/ 1906859 h 4549698"/>
              <a:gd name="connsiteX153" fmla="*/ 8396869 w 9601200"/>
              <a:gd name="connsiteY153" fmla="*/ 1862254 h 4549698"/>
              <a:gd name="connsiteX154" fmla="*/ 8865220 w 9601200"/>
              <a:gd name="connsiteY154" fmla="*/ 1828800 h 4549698"/>
              <a:gd name="connsiteX155" fmla="*/ 9166303 w 9601200"/>
              <a:gd name="connsiteY155" fmla="*/ 1806498 h 4549698"/>
              <a:gd name="connsiteX156" fmla="*/ 9277815 w 9601200"/>
              <a:gd name="connsiteY156" fmla="*/ 1795346 h 4549698"/>
              <a:gd name="connsiteX157" fmla="*/ 9601200 w 9601200"/>
              <a:gd name="connsiteY157" fmla="*/ 1795346 h 4549698"/>
              <a:gd name="connsiteX0" fmla="*/ 0 w 9601200"/>
              <a:gd name="connsiteY0" fmla="*/ 1828800 h 4549698"/>
              <a:gd name="connsiteX1" fmla="*/ 111513 w 9601200"/>
              <a:gd name="connsiteY1" fmla="*/ 1761893 h 4549698"/>
              <a:gd name="connsiteX2" fmla="*/ 167269 w 9601200"/>
              <a:gd name="connsiteY2" fmla="*/ 1717288 h 4549698"/>
              <a:gd name="connsiteX3" fmla="*/ 234176 w 9601200"/>
              <a:gd name="connsiteY3" fmla="*/ 1694986 h 4549698"/>
              <a:gd name="connsiteX4" fmla="*/ 267630 w 9601200"/>
              <a:gd name="connsiteY4" fmla="*/ 1683834 h 4549698"/>
              <a:gd name="connsiteX5" fmla="*/ 345688 w 9601200"/>
              <a:gd name="connsiteY5" fmla="*/ 1639229 h 4549698"/>
              <a:gd name="connsiteX6" fmla="*/ 412596 w 9601200"/>
              <a:gd name="connsiteY6" fmla="*/ 1616927 h 4549698"/>
              <a:gd name="connsiteX7" fmla="*/ 479503 w 9601200"/>
              <a:gd name="connsiteY7" fmla="*/ 1583473 h 4549698"/>
              <a:gd name="connsiteX8" fmla="*/ 524108 w 9601200"/>
              <a:gd name="connsiteY8" fmla="*/ 1561171 h 4549698"/>
              <a:gd name="connsiteX9" fmla="*/ 591015 w 9601200"/>
              <a:gd name="connsiteY9" fmla="*/ 1538868 h 4549698"/>
              <a:gd name="connsiteX10" fmla="*/ 691376 w 9601200"/>
              <a:gd name="connsiteY10" fmla="*/ 1494264 h 4549698"/>
              <a:gd name="connsiteX11" fmla="*/ 769435 w 9601200"/>
              <a:gd name="connsiteY11" fmla="*/ 1471961 h 4549698"/>
              <a:gd name="connsiteX12" fmla="*/ 825191 w 9601200"/>
              <a:gd name="connsiteY12" fmla="*/ 1460810 h 4549698"/>
              <a:gd name="connsiteX13" fmla="*/ 947854 w 9601200"/>
              <a:gd name="connsiteY13" fmla="*/ 1438507 h 4549698"/>
              <a:gd name="connsiteX14" fmla="*/ 1126274 w 9601200"/>
              <a:gd name="connsiteY14" fmla="*/ 1449659 h 4549698"/>
              <a:gd name="connsiteX15" fmla="*/ 1237786 w 9601200"/>
              <a:gd name="connsiteY15" fmla="*/ 1471961 h 4549698"/>
              <a:gd name="connsiteX16" fmla="*/ 1282391 w 9601200"/>
              <a:gd name="connsiteY16" fmla="*/ 1494264 h 4549698"/>
              <a:gd name="connsiteX17" fmla="*/ 1315844 w 9601200"/>
              <a:gd name="connsiteY17" fmla="*/ 1516566 h 4549698"/>
              <a:gd name="connsiteX18" fmla="*/ 1349298 w 9601200"/>
              <a:gd name="connsiteY18" fmla="*/ 1527717 h 4549698"/>
              <a:gd name="connsiteX19" fmla="*/ 1427357 w 9601200"/>
              <a:gd name="connsiteY19" fmla="*/ 1605776 h 4549698"/>
              <a:gd name="connsiteX20" fmla="*/ 1460810 w 9601200"/>
              <a:gd name="connsiteY20" fmla="*/ 1639229 h 4549698"/>
              <a:gd name="connsiteX21" fmla="*/ 1483113 w 9601200"/>
              <a:gd name="connsiteY21" fmla="*/ 1661532 h 4549698"/>
              <a:gd name="connsiteX22" fmla="*/ 1527718 w 9601200"/>
              <a:gd name="connsiteY22" fmla="*/ 1728439 h 4549698"/>
              <a:gd name="connsiteX23" fmla="*/ 1550020 w 9601200"/>
              <a:gd name="connsiteY23" fmla="*/ 1851103 h 4549698"/>
              <a:gd name="connsiteX24" fmla="*/ 1538869 w 9601200"/>
              <a:gd name="connsiteY24" fmla="*/ 2074127 h 4549698"/>
              <a:gd name="connsiteX25" fmla="*/ 1505415 w 9601200"/>
              <a:gd name="connsiteY25" fmla="*/ 2308303 h 4549698"/>
              <a:gd name="connsiteX26" fmla="*/ 1471961 w 9601200"/>
              <a:gd name="connsiteY26" fmla="*/ 2442117 h 4549698"/>
              <a:gd name="connsiteX27" fmla="*/ 1460810 w 9601200"/>
              <a:gd name="connsiteY27" fmla="*/ 2486722 h 4549698"/>
              <a:gd name="connsiteX28" fmla="*/ 1449659 w 9601200"/>
              <a:gd name="connsiteY28" fmla="*/ 2520176 h 4549698"/>
              <a:gd name="connsiteX29" fmla="*/ 1438508 w 9601200"/>
              <a:gd name="connsiteY29" fmla="*/ 2587083 h 4549698"/>
              <a:gd name="connsiteX30" fmla="*/ 1427357 w 9601200"/>
              <a:gd name="connsiteY30" fmla="*/ 2620537 h 4549698"/>
              <a:gd name="connsiteX31" fmla="*/ 1416205 w 9601200"/>
              <a:gd name="connsiteY31" fmla="*/ 2676293 h 4549698"/>
              <a:gd name="connsiteX32" fmla="*/ 1393903 w 9601200"/>
              <a:gd name="connsiteY32" fmla="*/ 2709746 h 4549698"/>
              <a:gd name="connsiteX33" fmla="*/ 1360449 w 9601200"/>
              <a:gd name="connsiteY33" fmla="*/ 2832410 h 4549698"/>
              <a:gd name="connsiteX34" fmla="*/ 1349298 w 9601200"/>
              <a:gd name="connsiteY34" fmla="*/ 2877015 h 4549698"/>
              <a:gd name="connsiteX35" fmla="*/ 1326996 w 9601200"/>
              <a:gd name="connsiteY35" fmla="*/ 3033132 h 4549698"/>
              <a:gd name="connsiteX36" fmla="*/ 1304693 w 9601200"/>
              <a:gd name="connsiteY36" fmla="*/ 3122342 h 4549698"/>
              <a:gd name="connsiteX37" fmla="*/ 1315844 w 9601200"/>
              <a:gd name="connsiteY37" fmla="*/ 3389971 h 4549698"/>
              <a:gd name="connsiteX38" fmla="*/ 1326996 w 9601200"/>
              <a:gd name="connsiteY38" fmla="*/ 3423425 h 4549698"/>
              <a:gd name="connsiteX39" fmla="*/ 1338147 w 9601200"/>
              <a:gd name="connsiteY39" fmla="*/ 3479181 h 4549698"/>
              <a:gd name="connsiteX40" fmla="*/ 1360449 w 9601200"/>
              <a:gd name="connsiteY40" fmla="*/ 3590693 h 4549698"/>
              <a:gd name="connsiteX41" fmla="*/ 1382752 w 9601200"/>
              <a:gd name="connsiteY41" fmla="*/ 3691054 h 4549698"/>
              <a:gd name="connsiteX42" fmla="*/ 1393903 w 9601200"/>
              <a:gd name="connsiteY42" fmla="*/ 3724507 h 4549698"/>
              <a:gd name="connsiteX43" fmla="*/ 1416205 w 9601200"/>
              <a:gd name="connsiteY43" fmla="*/ 3746810 h 4549698"/>
              <a:gd name="connsiteX44" fmla="*/ 1471961 w 9601200"/>
              <a:gd name="connsiteY44" fmla="*/ 3847171 h 4549698"/>
              <a:gd name="connsiteX45" fmla="*/ 1505415 w 9601200"/>
              <a:gd name="connsiteY45" fmla="*/ 3869473 h 4549698"/>
              <a:gd name="connsiteX46" fmla="*/ 1561171 w 9601200"/>
              <a:gd name="connsiteY46" fmla="*/ 3936381 h 4549698"/>
              <a:gd name="connsiteX47" fmla="*/ 1594625 w 9601200"/>
              <a:gd name="connsiteY47" fmla="*/ 3958683 h 4549698"/>
              <a:gd name="connsiteX48" fmla="*/ 1628079 w 9601200"/>
              <a:gd name="connsiteY48" fmla="*/ 3992137 h 4549698"/>
              <a:gd name="connsiteX49" fmla="*/ 1661532 w 9601200"/>
              <a:gd name="connsiteY49" fmla="*/ 4014439 h 4549698"/>
              <a:gd name="connsiteX50" fmla="*/ 1694986 w 9601200"/>
              <a:gd name="connsiteY50" fmla="*/ 4047893 h 4549698"/>
              <a:gd name="connsiteX51" fmla="*/ 1806498 w 9601200"/>
              <a:gd name="connsiteY51" fmla="*/ 4092498 h 4549698"/>
              <a:gd name="connsiteX52" fmla="*/ 1884557 w 9601200"/>
              <a:gd name="connsiteY52" fmla="*/ 4114800 h 4549698"/>
              <a:gd name="connsiteX53" fmla="*/ 1962615 w 9601200"/>
              <a:gd name="connsiteY53" fmla="*/ 4137103 h 4549698"/>
              <a:gd name="connsiteX54" fmla="*/ 2107581 w 9601200"/>
              <a:gd name="connsiteY54" fmla="*/ 4148254 h 4549698"/>
              <a:gd name="connsiteX55" fmla="*/ 2486722 w 9601200"/>
              <a:gd name="connsiteY55" fmla="*/ 4137103 h 4549698"/>
              <a:gd name="connsiteX56" fmla="*/ 2687444 w 9601200"/>
              <a:gd name="connsiteY56" fmla="*/ 4114800 h 4549698"/>
              <a:gd name="connsiteX57" fmla="*/ 2720898 w 9601200"/>
              <a:gd name="connsiteY57" fmla="*/ 4092498 h 4549698"/>
              <a:gd name="connsiteX58" fmla="*/ 2743200 w 9601200"/>
              <a:gd name="connsiteY58" fmla="*/ 4070195 h 4549698"/>
              <a:gd name="connsiteX59" fmla="*/ 2787805 w 9601200"/>
              <a:gd name="connsiteY59" fmla="*/ 4047893 h 4549698"/>
              <a:gd name="connsiteX60" fmla="*/ 2843561 w 9601200"/>
              <a:gd name="connsiteY60" fmla="*/ 4014439 h 4549698"/>
              <a:gd name="connsiteX61" fmla="*/ 2888166 w 9601200"/>
              <a:gd name="connsiteY61" fmla="*/ 3947532 h 4549698"/>
              <a:gd name="connsiteX62" fmla="*/ 2910469 w 9601200"/>
              <a:gd name="connsiteY62" fmla="*/ 3847171 h 4549698"/>
              <a:gd name="connsiteX63" fmla="*/ 2932771 w 9601200"/>
              <a:gd name="connsiteY63" fmla="*/ 3691054 h 4549698"/>
              <a:gd name="connsiteX64" fmla="*/ 2943922 w 9601200"/>
              <a:gd name="connsiteY64" fmla="*/ 3601844 h 4549698"/>
              <a:gd name="connsiteX65" fmla="*/ 2977376 w 9601200"/>
              <a:gd name="connsiteY65" fmla="*/ 3456878 h 4549698"/>
              <a:gd name="connsiteX66" fmla="*/ 2999679 w 9601200"/>
              <a:gd name="connsiteY66" fmla="*/ 3356517 h 4549698"/>
              <a:gd name="connsiteX67" fmla="*/ 3010830 w 9601200"/>
              <a:gd name="connsiteY67" fmla="*/ 3300761 h 4549698"/>
              <a:gd name="connsiteX68" fmla="*/ 3021981 w 9601200"/>
              <a:gd name="connsiteY68" fmla="*/ 3256156 h 4549698"/>
              <a:gd name="connsiteX69" fmla="*/ 3033132 w 9601200"/>
              <a:gd name="connsiteY69" fmla="*/ 3189249 h 4549698"/>
              <a:gd name="connsiteX70" fmla="*/ 3044283 w 9601200"/>
              <a:gd name="connsiteY70" fmla="*/ 2776654 h 4549698"/>
              <a:gd name="connsiteX71" fmla="*/ 3055435 w 9601200"/>
              <a:gd name="connsiteY71" fmla="*/ 2620537 h 4549698"/>
              <a:gd name="connsiteX72" fmla="*/ 3066586 w 9601200"/>
              <a:gd name="connsiteY72" fmla="*/ 2375210 h 4549698"/>
              <a:gd name="connsiteX73" fmla="*/ 3066586 w 9601200"/>
              <a:gd name="connsiteY73" fmla="*/ 1070517 h 4549698"/>
              <a:gd name="connsiteX74" fmla="*/ 3077737 w 9601200"/>
              <a:gd name="connsiteY74" fmla="*/ 680225 h 4549698"/>
              <a:gd name="connsiteX75" fmla="*/ 3100040 w 9601200"/>
              <a:gd name="connsiteY75" fmla="*/ 512956 h 4549698"/>
              <a:gd name="connsiteX76" fmla="*/ 3122342 w 9601200"/>
              <a:gd name="connsiteY76" fmla="*/ 468351 h 4549698"/>
              <a:gd name="connsiteX77" fmla="*/ 3133493 w 9601200"/>
              <a:gd name="connsiteY77" fmla="*/ 412595 h 4549698"/>
              <a:gd name="connsiteX78" fmla="*/ 3178098 w 9601200"/>
              <a:gd name="connsiteY78" fmla="*/ 345688 h 4549698"/>
              <a:gd name="connsiteX79" fmla="*/ 3289610 w 9601200"/>
              <a:gd name="connsiteY79" fmla="*/ 211873 h 4549698"/>
              <a:gd name="connsiteX80" fmla="*/ 3345366 w 9601200"/>
              <a:gd name="connsiteY80" fmla="*/ 156117 h 4549698"/>
              <a:gd name="connsiteX81" fmla="*/ 3367669 w 9601200"/>
              <a:gd name="connsiteY81" fmla="*/ 133815 h 4549698"/>
              <a:gd name="connsiteX82" fmla="*/ 3468030 w 9601200"/>
              <a:gd name="connsiteY82" fmla="*/ 100361 h 4549698"/>
              <a:gd name="connsiteX83" fmla="*/ 3579542 w 9601200"/>
              <a:gd name="connsiteY83" fmla="*/ 66907 h 4549698"/>
              <a:gd name="connsiteX84" fmla="*/ 3657600 w 9601200"/>
              <a:gd name="connsiteY84" fmla="*/ 33454 h 4549698"/>
              <a:gd name="connsiteX85" fmla="*/ 3780264 w 9601200"/>
              <a:gd name="connsiteY85" fmla="*/ 0 h 4549698"/>
              <a:gd name="connsiteX86" fmla="*/ 4382430 w 9601200"/>
              <a:gd name="connsiteY86" fmla="*/ 11151 h 4549698"/>
              <a:gd name="connsiteX87" fmla="*/ 4449337 w 9601200"/>
              <a:gd name="connsiteY87" fmla="*/ 44605 h 4549698"/>
              <a:gd name="connsiteX88" fmla="*/ 4527396 w 9601200"/>
              <a:gd name="connsiteY88" fmla="*/ 55756 h 4549698"/>
              <a:gd name="connsiteX89" fmla="*/ 4661210 w 9601200"/>
              <a:gd name="connsiteY89" fmla="*/ 144966 h 4549698"/>
              <a:gd name="connsiteX90" fmla="*/ 4772722 w 9601200"/>
              <a:gd name="connsiteY90" fmla="*/ 234176 h 4549698"/>
              <a:gd name="connsiteX91" fmla="*/ 4828479 w 9601200"/>
              <a:gd name="connsiteY91" fmla="*/ 267629 h 4549698"/>
              <a:gd name="connsiteX92" fmla="*/ 4984596 w 9601200"/>
              <a:gd name="connsiteY92" fmla="*/ 412595 h 4549698"/>
              <a:gd name="connsiteX93" fmla="*/ 5006898 w 9601200"/>
              <a:gd name="connsiteY93" fmla="*/ 446049 h 4549698"/>
              <a:gd name="connsiteX94" fmla="*/ 5040352 w 9601200"/>
              <a:gd name="connsiteY94" fmla="*/ 479503 h 4549698"/>
              <a:gd name="connsiteX95" fmla="*/ 5084957 w 9601200"/>
              <a:gd name="connsiteY95" fmla="*/ 568712 h 4549698"/>
              <a:gd name="connsiteX96" fmla="*/ 5140713 w 9601200"/>
              <a:gd name="connsiteY96" fmla="*/ 680225 h 4549698"/>
              <a:gd name="connsiteX97" fmla="*/ 5163015 w 9601200"/>
              <a:gd name="connsiteY97" fmla="*/ 713678 h 4549698"/>
              <a:gd name="connsiteX98" fmla="*/ 5241074 w 9601200"/>
              <a:gd name="connsiteY98" fmla="*/ 947854 h 4549698"/>
              <a:gd name="connsiteX99" fmla="*/ 5252225 w 9601200"/>
              <a:gd name="connsiteY99" fmla="*/ 1115122 h 4549698"/>
              <a:gd name="connsiteX100" fmla="*/ 5229922 w 9601200"/>
              <a:gd name="connsiteY100" fmla="*/ 1393903 h 4549698"/>
              <a:gd name="connsiteX101" fmla="*/ 5174166 w 9601200"/>
              <a:gd name="connsiteY101" fmla="*/ 1538868 h 4549698"/>
              <a:gd name="connsiteX102" fmla="*/ 5151864 w 9601200"/>
              <a:gd name="connsiteY102" fmla="*/ 1583473 h 4549698"/>
              <a:gd name="connsiteX103" fmla="*/ 5118410 w 9601200"/>
              <a:gd name="connsiteY103" fmla="*/ 1628078 h 4549698"/>
              <a:gd name="connsiteX104" fmla="*/ 5084957 w 9601200"/>
              <a:gd name="connsiteY104" fmla="*/ 1683834 h 4549698"/>
              <a:gd name="connsiteX105" fmla="*/ 4995747 w 9601200"/>
              <a:gd name="connsiteY105" fmla="*/ 1806498 h 4549698"/>
              <a:gd name="connsiteX106" fmla="*/ 4962293 w 9601200"/>
              <a:gd name="connsiteY106" fmla="*/ 1851103 h 4549698"/>
              <a:gd name="connsiteX107" fmla="*/ 4806176 w 9601200"/>
              <a:gd name="connsiteY107" fmla="*/ 2085278 h 4549698"/>
              <a:gd name="connsiteX108" fmla="*/ 4739269 w 9601200"/>
              <a:gd name="connsiteY108" fmla="*/ 2185639 h 4549698"/>
              <a:gd name="connsiteX109" fmla="*/ 4594303 w 9601200"/>
              <a:gd name="connsiteY109" fmla="*/ 2386361 h 4549698"/>
              <a:gd name="connsiteX110" fmla="*/ 4505093 w 9601200"/>
              <a:gd name="connsiteY110" fmla="*/ 2553629 h 4549698"/>
              <a:gd name="connsiteX111" fmla="*/ 4471640 w 9601200"/>
              <a:gd name="connsiteY111" fmla="*/ 2609386 h 4549698"/>
              <a:gd name="connsiteX112" fmla="*/ 4449337 w 9601200"/>
              <a:gd name="connsiteY112" fmla="*/ 2665142 h 4549698"/>
              <a:gd name="connsiteX113" fmla="*/ 4438186 w 9601200"/>
              <a:gd name="connsiteY113" fmla="*/ 2709746 h 4549698"/>
              <a:gd name="connsiteX114" fmla="*/ 4393581 w 9601200"/>
              <a:gd name="connsiteY114" fmla="*/ 2854712 h 4549698"/>
              <a:gd name="connsiteX115" fmla="*/ 4382430 w 9601200"/>
              <a:gd name="connsiteY115" fmla="*/ 3289610 h 4549698"/>
              <a:gd name="connsiteX116" fmla="*/ 4393581 w 9601200"/>
              <a:gd name="connsiteY116" fmla="*/ 3389971 h 4549698"/>
              <a:gd name="connsiteX117" fmla="*/ 4427035 w 9601200"/>
              <a:gd name="connsiteY117" fmla="*/ 3479181 h 4549698"/>
              <a:gd name="connsiteX118" fmla="*/ 4438186 w 9601200"/>
              <a:gd name="connsiteY118" fmla="*/ 3523786 h 4549698"/>
              <a:gd name="connsiteX119" fmla="*/ 4482791 w 9601200"/>
              <a:gd name="connsiteY119" fmla="*/ 3657600 h 4549698"/>
              <a:gd name="connsiteX120" fmla="*/ 4516244 w 9601200"/>
              <a:gd name="connsiteY120" fmla="*/ 3769112 h 4549698"/>
              <a:gd name="connsiteX121" fmla="*/ 4583152 w 9601200"/>
              <a:gd name="connsiteY121" fmla="*/ 3914078 h 4549698"/>
              <a:gd name="connsiteX122" fmla="*/ 4694664 w 9601200"/>
              <a:gd name="connsiteY122" fmla="*/ 4092498 h 4549698"/>
              <a:gd name="connsiteX123" fmla="*/ 4795025 w 9601200"/>
              <a:gd name="connsiteY123" fmla="*/ 4181707 h 4549698"/>
              <a:gd name="connsiteX124" fmla="*/ 4895386 w 9601200"/>
              <a:gd name="connsiteY124" fmla="*/ 4248615 h 4549698"/>
              <a:gd name="connsiteX125" fmla="*/ 4928840 w 9601200"/>
              <a:gd name="connsiteY125" fmla="*/ 4270917 h 4549698"/>
              <a:gd name="connsiteX126" fmla="*/ 4962293 w 9601200"/>
              <a:gd name="connsiteY126" fmla="*/ 4293220 h 4549698"/>
              <a:gd name="connsiteX127" fmla="*/ 5018049 w 9601200"/>
              <a:gd name="connsiteY127" fmla="*/ 4326673 h 4549698"/>
              <a:gd name="connsiteX128" fmla="*/ 5140713 w 9601200"/>
              <a:gd name="connsiteY128" fmla="*/ 4371278 h 4549698"/>
              <a:gd name="connsiteX129" fmla="*/ 5475249 w 9601200"/>
              <a:gd name="connsiteY129" fmla="*/ 4505093 h 4549698"/>
              <a:gd name="connsiteX130" fmla="*/ 5519854 w 9601200"/>
              <a:gd name="connsiteY130" fmla="*/ 4516244 h 4549698"/>
              <a:gd name="connsiteX131" fmla="*/ 5787483 w 9601200"/>
              <a:gd name="connsiteY131" fmla="*/ 4549698 h 4549698"/>
              <a:gd name="connsiteX132" fmla="*/ 6021659 w 9601200"/>
              <a:gd name="connsiteY132" fmla="*/ 4538546 h 4549698"/>
              <a:gd name="connsiteX133" fmla="*/ 6211230 w 9601200"/>
              <a:gd name="connsiteY133" fmla="*/ 4493942 h 4549698"/>
              <a:gd name="connsiteX134" fmla="*/ 6445405 w 9601200"/>
              <a:gd name="connsiteY134" fmla="*/ 4371278 h 4549698"/>
              <a:gd name="connsiteX135" fmla="*/ 6568069 w 9601200"/>
              <a:gd name="connsiteY135" fmla="*/ 4270917 h 4549698"/>
              <a:gd name="connsiteX136" fmla="*/ 6802244 w 9601200"/>
              <a:gd name="connsiteY136" fmla="*/ 4036742 h 4549698"/>
              <a:gd name="connsiteX137" fmla="*/ 6846849 w 9601200"/>
              <a:gd name="connsiteY137" fmla="*/ 3958683 h 4549698"/>
              <a:gd name="connsiteX138" fmla="*/ 7014118 w 9601200"/>
              <a:gd name="connsiteY138" fmla="*/ 3668751 h 4549698"/>
              <a:gd name="connsiteX139" fmla="*/ 7081025 w 9601200"/>
              <a:gd name="connsiteY139" fmla="*/ 3456878 h 4549698"/>
              <a:gd name="connsiteX140" fmla="*/ 7181386 w 9601200"/>
              <a:gd name="connsiteY140" fmla="*/ 3055434 h 4549698"/>
              <a:gd name="connsiteX141" fmla="*/ 7270596 w 9601200"/>
              <a:gd name="connsiteY141" fmla="*/ 2709746 h 4549698"/>
              <a:gd name="connsiteX142" fmla="*/ 7337503 w 9601200"/>
              <a:gd name="connsiteY142" fmla="*/ 2564781 h 4549698"/>
              <a:gd name="connsiteX143" fmla="*/ 7348654 w 9601200"/>
              <a:gd name="connsiteY143" fmla="*/ 2531327 h 4549698"/>
              <a:gd name="connsiteX144" fmla="*/ 7460166 w 9601200"/>
              <a:gd name="connsiteY144" fmla="*/ 2341756 h 4549698"/>
              <a:gd name="connsiteX145" fmla="*/ 7593981 w 9601200"/>
              <a:gd name="connsiteY145" fmla="*/ 2174488 h 4549698"/>
              <a:gd name="connsiteX146" fmla="*/ 7627435 w 9601200"/>
              <a:gd name="connsiteY146" fmla="*/ 2129883 h 4549698"/>
              <a:gd name="connsiteX147" fmla="*/ 7672040 w 9601200"/>
              <a:gd name="connsiteY147" fmla="*/ 2107581 h 4549698"/>
              <a:gd name="connsiteX148" fmla="*/ 7727796 w 9601200"/>
              <a:gd name="connsiteY148" fmla="*/ 2074127 h 4549698"/>
              <a:gd name="connsiteX149" fmla="*/ 7937733 w 9601200"/>
              <a:gd name="connsiteY149" fmla="*/ 2092076 h 4549698"/>
              <a:gd name="connsiteX150" fmla="*/ 7917366 w 9601200"/>
              <a:gd name="connsiteY150" fmla="*/ 1984917 h 4549698"/>
              <a:gd name="connsiteX151" fmla="*/ 8151542 w 9601200"/>
              <a:gd name="connsiteY151" fmla="*/ 1918010 h 4549698"/>
              <a:gd name="connsiteX152" fmla="*/ 8184996 w 9601200"/>
              <a:gd name="connsiteY152" fmla="*/ 1906859 h 4549698"/>
              <a:gd name="connsiteX153" fmla="*/ 8396869 w 9601200"/>
              <a:gd name="connsiteY153" fmla="*/ 1862254 h 4549698"/>
              <a:gd name="connsiteX154" fmla="*/ 8865220 w 9601200"/>
              <a:gd name="connsiteY154" fmla="*/ 1828800 h 4549698"/>
              <a:gd name="connsiteX155" fmla="*/ 9166303 w 9601200"/>
              <a:gd name="connsiteY155" fmla="*/ 1806498 h 4549698"/>
              <a:gd name="connsiteX156" fmla="*/ 9277815 w 9601200"/>
              <a:gd name="connsiteY156" fmla="*/ 1795346 h 4549698"/>
              <a:gd name="connsiteX157" fmla="*/ 9601200 w 9601200"/>
              <a:gd name="connsiteY157" fmla="*/ 1795346 h 4549698"/>
              <a:gd name="connsiteX0" fmla="*/ 0 w 9601200"/>
              <a:gd name="connsiteY0" fmla="*/ 1828800 h 4549698"/>
              <a:gd name="connsiteX1" fmla="*/ 111513 w 9601200"/>
              <a:gd name="connsiteY1" fmla="*/ 1761893 h 4549698"/>
              <a:gd name="connsiteX2" fmla="*/ 167269 w 9601200"/>
              <a:gd name="connsiteY2" fmla="*/ 1717288 h 4549698"/>
              <a:gd name="connsiteX3" fmla="*/ 234176 w 9601200"/>
              <a:gd name="connsiteY3" fmla="*/ 1694986 h 4549698"/>
              <a:gd name="connsiteX4" fmla="*/ 267630 w 9601200"/>
              <a:gd name="connsiteY4" fmla="*/ 1683834 h 4549698"/>
              <a:gd name="connsiteX5" fmla="*/ 345688 w 9601200"/>
              <a:gd name="connsiteY5" fmla="*/ 1639229 h 4549698"/>
              <a:gd name="connsiteX6" fmla="*/ 412596 w 9601200"/>
              <a:gd name="connsiteY6" fmla="*/ 1616927 h 4549698"/>
              <a:gd name="connsiteX7" fmla="*/ 479503 w 9601200"/>
              <a:gd name="connsiteY7" fmla="*/ 1583473 h 4549698"/>
              <a:gd name="connsiteX8" fmla="*/ 524108 w 9601200"/>
              <a:gd name="connsiteY8" fmla="*/ 1561171 h 4549698"/>
              <a:gd name="connsiteX9" fmla="*/ 591015 w 9601200"/>
              <a:gd name="connsiteY9" fmla="*/ 1538868 h 4549698"/>
              <a:gd name="connsiteX10" fmla="*/ 691376 w 9601200"/>
              <a:gd name="connsiteY10" fmla="*/ 1494264 h 4549698"/>
              <a:gd name="connsiteX11" fmla="*/ 769435 w 9601200"/>
              <a:gd name="connsiteY11" fmla="*/ 1471961 h 4549698"/>
              <a:gd name="connsiteX12" fmla="*/ 825191 w 9601200"/>
              <a:gd name="connsiteY12" fmla="*/ 1460810 h 4549698"/>
              <a:gd name="connsiteX13" fmla="*/ 947854 w 9601200"/>
              <a:gd name="connsiteY13" fmla="*/ 1438507 h 4549698"/>
              <a:gd name="connsiteX14" fmla="*/ 1126274 w 9601200"/>
              <a:gd name="connsiteY14" fmla="*/ 1449659 h 4549698"/>
              <a:gd name="connsiteX15" fmla="*/ 1237786 w 9601200"/>
              <a:gd name="connsiteY15" fmla="*/ 1471961 h 4549698"/>
              <a:gd name="connsiteX16" fmla="*/ 1282391 w 9601200"/>
              <a:gd name="connsiteY16" fmla="*/ 1494264 h 4549698"/>
              <a:gd name="connsiteX17" fmla="*/ 1315844 w 9601200"/>
              <a:gd name="connsiteY17" fmla="*/ 1516566 h 4549698"/>
              <a:gd name="connsiteX18" fmla="*/ 1349298 w 9601200"/>
              <a:gd name="connsiteY18" fmla="*/ 1527717 h 4549698"/>
              <a:gd name="connsiteX19" fmla="*/ 1427357 w 9601200"/>
              <a:gd name="connsiteY19" fmla="*/ 1605776 h 4549698"/>
              <a:gd name="connsiteX20" fmla="*/ 1460810 w 9601200"/>
              <a:gd name="connsiteY20" fmla="*/ 1639229 h 4549698"/>
              <a:gd name="connsiteX21" fmla="*/ 1483113 w 9601200"/>
              <a:gd name="connsiteY21" fmla="*/ 1661532 h 4549698"/>
              <a:gd name="connsiteX22" fmla="*/ 1527718 w 9601200"/>
              <a:gd name="connsiteY22" fmla="*/ 1728439 h 4549698"/>
              <a:gd name="connsiteX23" fmla="*/ 1550020 w 9601200"/>
              <a:gd name="connsiteY23" fmla="*/ 1851103 h 4549698"/>
              <a:gd name="connsiteX24" fmla="*/ 1538869 w 9601200"/>
              <a:gd name="connsiteY24" fmla="*/ 2074127 h 4549698"/>
              <a:gd name="connsiteX25" fmla="*/ 1505415 w 9601200"/>
              <a:gd name="connsiteY25" fmla="*/ 2308303 h 4549698"/>
              <a:gd name="connsiteX26" fmla="*/ 1471961 w 9601200"/>
              <a:gd name="connsiteY26" fmla="*/ 2442117 h 4549698"/>
              <a:gd name="connsiteX27" fmla="*/ 1460810 w 9601200"/>
              <a:gd name="connsiteY27" fmla="*/ 2486722 h 4549698"/>
              <a:gd name="connsiteX28" fmla="*/ 1449659 w 9601200"/>
              <a:gd name="connsiteY28" fmla="*/ 2520176 h 4549698"/>
              <a:gd name="connsiteX29" fmla="*/ 1438508 w 9601200"/>
              <a:gd name="connsiteY29" fmla="*/ 2587083 h 4549698"/>
              <a:gd name="connsiteX30" fmla="*/ 1427357 w 9601200"/>
              <a:gd name="connsiteY30" fmla="*/ 2620537 h 4549698"/>
              <a:gd name="connsiteX31" fmla="*/ 1416205 w 9601200"/>
              <a:gd name="connsiteY31" fmla="*/ 2676293 h 4549698"/>
              <a:gd name="connsiteX32" fmla="*/ 1393903 w 9601200"/>
              <a:gd name="connsiteY32" fmla="*/ 2709746 h 4549698"/>
              <a:gd name="connsiteX33" fmla="*/ 1360449 w 9601200"/>
              <a:gd name="connsiteY33" fmla="*/ 2832410 h 4549698"/>
              <a:gd name="connsiteX34" fmla="*/ 1349298 w 9601200"/>
              <a:gd name="connsiteY34" fmla="*/ 2877015 h 4549698"/>
              <a:gd name="connsiteX35" fmla="*/ 1326996 w 9601200"/>
              <a:gd name="connsiteY35" fmla="*/ 3033132 h 4549698"/>
              <a:gd name="connsiteX36" fmla="*/ 1304693 w 9601200"/>
              <a:gd name="connsiteY36" fmla="*/ 3122342 h 4549698"/>
              <a:gd name="connsiteX37" fmla="*/ 1315844 w 9601200"/>
              <a:gd name="connsiteY37" fmla="*/ 3389971 h 4549698"/>
              <a:gd name="connsiteX38" fmla="*/ 1326996 w 9601200"/>
              <a:gd name="connsiteY38" fmla="*/ 3423425 h 4549698"/>
              <a:gd name="connsiteX39" fmla="*/ 1338147 w 9601200"/>
              <a:gd name="connsiteY39" fmla="*/ 3479181 h 4549698"/>
              <a:gd name="connsiteX40" fmla="*/ 1360449 w 9601200"/>
              <a:gd name="connsiteY40" fmla="*/ 3590693 h 4549698"/>
              <a:gd name="connsiteX41" fmla="*/ 1382752 w 9601200"/>
              <a:gd name="connsiteY41" fmla="*/ 3691054 h 4549698"/>
              <a:gd name="connsiteX42" fmla="*/ 1393903 w 9601200"/>
              <a:gd name="connsiteY42" fmla="*/ 3724507 h 4549698"/>
              <a:gd name="connsiteX43" fmla="*/ 1416205 w 9601200"/>
              <a:gd name="connsiteY43" fmla="*/ 3746810 h 4549698"/>
              <a:gd name="connsiteX44" fmla="*/ 1471961 w 9601200"/>
              <a:gd name="connsiteY44" fmla="*/ 3847171 h 4549698"/>
              <a:gd name="connsiteX45" fmla="*/ 1505415 w 9601200"/>
              <a:gd name="connsiteY45" fmla="*/ 3869473 h 4549698"/>
              <a:gd name="connsiteX46" fmla="*/ 1561171 w 9601200"/>
              <a:gd name="connsiteY46" fmla="*/ 3936381 h 4549698"/>
              <a:gd name="connsiteX47" fmla="*/ 1594625 w 9601200"/>
              <a:gd name="connsiteY47" fmla="*/ 3958683 h 4549698"/>
              <a:gd name="connsiteX48" fmla="*/ 1628079 w 9601200"/>
              <a:gd name="connsiteY48" fmla="*/ 3992137 h 4549698"/>
              <a:gd name="connsiteX49" fmla="*/ 1661532 w 9601200"/>
              <a:gd name="connsiteY49" fmla="*/ 4014439 h 4549698"/>
              <a:gd name="connsiteX50" fmla="*/ 1694986 w 9601200"/>
              <a:gd name="connsiteY50" fmla="*/ 4047893 h 4549698"/>
              <a:gd name="connsiteX51" fmla="*/ 1806498 w 9601200"/>
              <a:gd name="connsiteY51" fmla="*/ 4092498 h 4549698"/>
              <a:gd name="connsiteX52" fmla="*/ 1884557 w 9601200"/>
              <a:gd name="connsiteY52" fmla="*/ 4114800 h 4549698"/>
              <a:gd name="connsiteX53" fmla="*/ 1962615 w 9601200"/>
              <a:gd name="connsiteY53" fmla="*/ 4137103 h 4549698"/>
              <a:gd name="connsiteX54" fmla="*/ 2107581 w 9601200"/>
              <a:gd name="connsiteY54" fmla="*/ 4148254 h 4549698"/>
              <a:gd name="connsiteX55" fmla="*/ 2486722 w 9601200"/>
              <a:gd name="connsiteY55" fmla="*/ 4137103 h 4549698"/>
              <a:gd name="connsiteX56" fmla="*/ 2687444 w 9601200"/>
              <a:gd name="connsiteY56" fmla="*/ 4114800 h 4549698"/>
              <a:gd name="connsiteX57" fmla="*/ 2720898 w 9601200"/>
              <a:gd name="connsiteY57" fmla="*/ 4092498 h 4549698"/>
              <a:gd name="connsiteX58" fmla="*/ 2743200 w 9601200"/>
              <a:gd name="connsiteY58" fmla="*/ 4070195 h 4549698"/>
              <a:gd name="connsiteX59" fmla="*/ 2787805 w 9601200"/>
              <a:gd name="connsiteY59" fmla="*/ 4047893 h 4549698"/>
              <a:gd name="connsiteX60" fmla="*/ 2843561 w 9601200"/>
              <a:gd name="connsiteY60" fmla="*/ 4014439 h 4549698"/>
              <a:gd name="connsiteX61" fmla="*/ 2888166 w 9601200"/>
              <a:gd name="connsiteY61" fmla="*/ 3947532 h 4549698"/>
              <a:gd name="connsiteX62" fmla="*/ 2910469 w 9601200"/>
              <a:gd name="connsiteY62" fmla="*/ 3847171 h 4549698"/>
              <a:gd name="connsiteX63" fmla="*/ 2932771 w 9601200"/>
              <a:gd name="connsiteY63" fmla="*/ 3691054 h 4549698"/>
              <a:gd name="connsiteX64" fmla="*/ 2943922 w 9601200"/>
              <a:gd name="connsiteY64" fmla="*/ 3601844 h 4549698"/>
              <a:gd name="connsiteX65" fmla="*/ 2977376 w 9601200"/>
              <a:gd name="connsiteY65" fmla="*/ 3456878 h 4549698"/>
              <a:gd name="connsiteX66" fmla="*/ 2999679 w 9601200"/>
              <a:gd name="connsiteY66" fmla="*/ 3356517 h 4549698"/>
              <a:gd name="connsiteX67" fmla="*/ 3010830 w 9601200"/>
              <a:gd name="connsiteY67" fmla="*/ 3300761 h 4549698"/>
              <a:gd name="connsiteX68" fmla="*/ 3021981 w 9601200"/>
              <a:gd name="connsiteY68" fmla="*/ 3256156 h 4549698"/>
              <a:gd name="connsiteX69" fmla="*/ 3033132 w 9601200"/>
              <a:gd name="connsiteY69" fmla="*/ 3189249 h 4549698"/>
              <a:gd name="connsiteX70" fmla="*/ 3044283 w 9601200"/>
              <a:gd name="connsiteY70" fmla="*/ 2776654 h 4549698"/>
              <a:gd name="connsiteX71" fmla="*/ 3055435 w 9601200"/>
              <a:gd name="connsiteY71" fmla="*/ 2620537 h 4549698"/>
              <a:gd name="connsiteX72" fmla="*/ 3066586 w 9601200"/>
              <a:gd name="connsiteY72" fmla="*/ 2375210 h 4549698"/>
              <a:gd name="connsiteX73" fmla="*/ 3066586 w 9601200"/>
              <a:gd name="connsiteY73" fmla="*/ 1070517 h 4549698"/>
              <a:gd name="connsiteX74" fmla="*/ 3077737 w 9601200"/>
              <a:gd name="connsiteY74" fmla="*/ 680225 h 4549698"/>
              <a:gd name="connsiteX75" fmla="*/ 3100040 w 9601200"/>
              <a:gd name="connsiteY75" fmla="*/ 512956 h 4549698"/>
              <a:gd name="connsiteX76" fmla="*/ 3122342 w 9601200"/>
              <a:gd name="connsiteY76" fmla="*/ 468351 h 4549698"/>
              <a:gd name="connsiteX77" fmla="*/ 3133493 w 9601200"/>
              <a:gd name="connsiteY77" fmla="*/ 412595 h 4549698"/>
              <a:gd name="connsiteX78" fmla="*/ 3178098 w 9601200"/>
              <a:gd name="connsiteY78" fmla="*/ 345688 h 4549698"/>
              <a:gd name="connsiteX79" fmla="*/ 3289610 w 9601200"/>
              <a:gd name="connsiteY79" fmla="*/ 211873 h 4549698"/>
              <a:gd name="connsiteX80" fmla="*/ 3345366 w 9601200"/>
              <a:gd name="connsiteY80" fmla="*/ 156117 h 4549698"/>
              <a:gd name="connsiteX81" fmla="*/ 3367669 w 9601200"/>
              <a:gd name="connsiteY81" fmla="*/ 133815 h 4549698"/>
              <a:gd name="connsiteX82" fmla="*/ 3468030 w 9601200"/>
              <a:gd name="connsiteY82" fmla="*/ 100361 h 4549698"/>
              <a:gd name="connsiteX83" fmla="*/ 3579542 w 9601200"/>
              <a:gd name="connsiteY83" fmla="*/ 66907 h 4549698"/>
              <a:gd name="connsiteX84" fmla="*/ 3657600 w 9601200"/>
              <a:gd name="connsiteY84" fmla="*/ 33454 h 4549698"/>
              <a:gd name="connsiteX85" fmla="*/ 3780264 w 9601200"/>
              <a:gd name="connsiteY85" fmla="*/ 0 h 4549698"/>
              <a:gd name="connsiteX86" fmla="*/ 4382430 w 9601200"/>
              <a:gd name="connsiteY86" fmla="*/ 11151 h 4549698"/>
              <a:gd name="connsiteX87" fmla="*/ 4449337 w 9601200"/>
              <a:gd name="connsiteY87" fmla="*/ 44605 h 4549698"/>
              <a:gd name="connsiteX88" fmla="*/ 4527396 w 9601200"/>
              <a:gd name="connsiteY88" fmla="*/ 55756 h 4549698"/>
              <a:gd name="connsiteX89" fmla="*/ 4661210 w 9601200"/>
              <a:gd name="connsiteY89" fmla="*/ 144966 h 4549698"/>
              <a:gd name="connsiteX90" fmla="*/ 4772722 w 9601200"/>
              <a:gd name="connsiteY90" fmla="*/ 234176 h 4549698"/>
              <a:gd name="connsiteX91" fmla="*/ 4828479 w 9601200"/>
              <a:gd name="connsiteY91" fmla="*/ 267629 h 4549698"/>
              <a:gd name="connsiteX92" fmla="*/ 4984596 w 9601200"/>
              <a:gd name="connsiteY92" fmla="*/ 412595 h 4549698"/>
              <a:gd name="connsiteX93" fmla="*/ 5006898 w 9601200"/>
              <a:gd name="connsiteY93" fmla="*/ 446049 h 4549698"/>
              <a:gd name="connsiteX94" fmla="*/ 5040352 w 9601200"/>
              <a:gd name="connsiteY94" fmla="*/ 479503 h 4549698"/>
              <a:gd name="connsiteX95" fmla="*/ 5084957 w 9601200"/>
              <a:gd name="connsiteY95" fmla="*/ 568712 h 4549698"/>
              <a:gd name="connsiteX96" fmla="*/ 5140713 w 9601200"/>
              <a:gd name="connsiteY96" fmla="*/ 680225 h 4549698"/>
              <a:gd name="connsiteX97" fmla="*/ 5163015 w 9601200"/>
              <a:gd name="connsiteY97" fmla="*/ 713678 h 4549698"/>
              <a:gd name="connsiteX98" fmla="*/ 5241074 w 9601200"/>
              <a:gd name="connsiteY98" fmla="*/ 947854 h 4549698"/>
              <a:gd name="connsiteX99" fmla="*/ 5252225 w 9601200"/>
              <a:gd name="connsiteY99" fmla="*/ 1115122 h 4549698"/>
              <a:gd name="connsiteX100" fmla="*/ 5229922 w 9601200"/>
              <a:gd name="connsiteY100" fmla="*/ 1393903 h 4549698"/>
              <a:gd name="connsiteX101" fmla="*/ 5174166 w 9601200"/>
              <a:gd name="connsiteY101" fmla="*/ 1538868 h 4549698"/>
              <a:gd name="connsiteX102" fmla="*/ 5151864 w 9601200"/>
              <a:gd name="connsiteY102" fmla="*/ 1583473 h 4549698"/>
              <a:gd name="connsiteX103" fmla="*/ 5118410 w 9601200"/>
              <a:gd name="connsiteY103" fmla="*/ 1628078 h 4549698"/>
              <a:gd name="connsiteX104" fmla="*/ 5084957 w 9601200"/>
              <a:gd name="connsiteY104" fmla="*/ 1683834 h 4549698"/>
              <a:gd name="connsiteX105" fmla="*/ 4995747 w 9601200"/>
              <a:gd name="connsiteY105" fmla="*/ 1806498 h 4549698"/>
              <a:gd name="connsiteX106" fmla="*/ 4962293 w 9601200"/>
              <a:gd name="connsiteY106" fmla="*/ 1851103 h 4549698"/>
              <a:gd name="connsiteX107" fmla="*/ 4806176 w 9601200"/>
              <a:gd name="connsiteY107" fmla="*/ 2085278 h 4549698"/>
              <a:gd name="connsiteX108" fmla="*/ 4739269 w 9601200"/>
              <a:gd name="connsiteY108" fmla="*/ 2185639 h 4549698"/>
              <a:gd name="connsiteX109" fmla="*/ 4594303 w 9601200"/>
              <a:gd name="connsiteY109" fmla="*/ 2386361 h 4549698"/>
              <a:gd name="connsiteX110" fmla="*/ 4505093 w 9601200"/>
              <a:gd name="connsiteY110" fmla="*/ 2553629 h 4549698"/>
              <a:gd name="connsiteX111" fmla="*/ 4471640 w 9601200"/>
              <a:gd name="connsiteY111" fmla="*/ 2609386 h 4549698"/>
              <a:gd name="connsiteX112" fmla="*/ 4449337 w 9601200"/>
              <a:gd name="connsiteY112" fmla="*/ 2665142 h 4549698"/>
              <a:gd name="connsiteX113" fmla="*/ 4438186 w 9601200"/>
              <a:gd name="connsiteY113" fmla="*/ 2709746 h 4549698"/>
              <a:gd name="connsiteX114" fmla="*/ 4393581 w 9601200"/>
              <a:gd name="connsiteY114" fmla="*/ 2854712 h 4549698"/>
              <a:gd name="connsiteX115" fmla="*/ 4382430 w 9601200"/>
              <a:gd name="connsiteY115" fmla="*/ 3289610 h 4549698"/>
              <a:gd name="connsiteX116" fmla="*/ 4393581 w 9601200"/>
              <a:gd name="connsiteY116" fmla="*/ 3389971 h 4549698"/>
              <a:gd name="connsiteX117" fmla="*/ 4427035 w 9601200"/>
              <a:gd name="connsiteY117" fmla="*/ 3479181 h 4549698"/>
              <a:gd name="connsiteX118" fmla="*/ 4438186 w 9601200"/>
              <a:gd name="connsiteY118" fmla="*/ 3523786 h 4549698"/>
              <a:gd name="connsiteX119" fmla="*/ 4482791 w 9601200"/>
              <a:gd name="connsiteY119" fmla="*/ 3657600 h 4549698"/>
              <a:gd name="connsiteX120" fmla="*/ 4516244 w 9601200"/>
              <a:gd name="connsiteY120" fmla="*/ 3769112 h 4549698"/>
              <a:gd name="connsiteX121" fmla="*/ 4583152 w 9601200"/>
              <a:gd name="connsiteY121" fmla="*/ 3914078 h 4549698"/>
              <a:gd name="connsiteX122" fmla="*/ 4694664 w 9601200"/>
              <a:gd name="connsiteY122" fmla="*/ 4092498 h 4549698"/>
              <a:gd name="connsiteX123" fmla="*/ 4795025 w 9601200"/>
              <a:gd name="connsiteY123" fmla="*/ 4181707 h 4549698"/>
              <a:gd name="connsiteX124" fmla="*/ 4895386 w 9601200"/>
              <a:gd name="connsiteY124" fmla="*/ 4248615 h 4549698"/>
              <a:gd name="connsiteX125" fmla="*/ 4928840 w 9601200"/>
              <a:gd name="connsiteY125" fmla="*/ 4270917 h 4549698"/>
              <a:gd name="connsiteX126" fmla="*/ 4962293 w 9601200"/>
              <a:gd name="connsiteY126" fmla="*/ 4293220 h 4549698"/>
              <a:gd name="connsiteX127" fmla="*/ 5018049 w 9601200"/>
              <a:gd name="connsiteY127" fmla="*/ 4326673 h 4549698"/>
              <a:gd name="connsiteX128" fmla="*/ 5140713 w 9601200"/>
              <a:gd name="connsiteY128" fmla="*/ 4371278 h 4549698"/>
              <a:gd name="connsiteX129" fmla="*/ 5475249 w 9601200"/>
              <a:gd name="connsiteY129" fmla="*/ 4505093 h 4549698"/>
              <a:gd name="connsiteX130" fmla="*/ 5519854 w 9601200"/>
              <a:gd name="connsiteY130" fmla="*/ 4516244 h 4549698"/>
              <a:gd name="connsiteX131" fmla="*/ 5787483 w 9601200"/>
              <a:gd name="connsiteY131" fmla="*/ 4549698 h 4549698"/>
              <a:gd name="connsiteX132" fmla="*/ 6021659 w 9601200"/>
              <a:gd name="connsiteY132" fmla="*/ 4538546 h 4549698"/>
              <a:gd name="connsiteX133" fmla="*/ 6211230 w 9601200"/>
              <a:gd name="connsiteY133" fmla="*/ 4493942 h 4549698"/>
              <a:gd name="connsiteX134" fmla="*/ 6445405 w 9601200"/>
              <a:gd name="connsiteY134" fmla="*/ 4371278 h 4549698"/>
              <a:gd name="connsiteX135" fmla="*/ 6568069 w 9601200"/>
              <a:gd name="connsiteY135" fmla="*/ 4270917 h 4549698"/>
              <a:gd name="connsiteX136" fmla="*/ 6802244 w 9601200"/>
              <a:gd name="connsiteY136" fmla="*/ 4036742 h 4549698"/>
              <a:gd name="connsiteX137" fmla="*/ 6846849 w 9601200"/>
              <a:gd name="connsiteY137" fmla="*/ 3958683 h 4549698"/>
              <a:gd name="connsiteX138" fmla="*/ 7014118 w 9601200"/>
              <a:gd name="connsiteY138" fmla="*/ 3668751 h 4549698"/>
              <a:gd name="connsiteX139" fmla="*/ 7081025 w 9601200"/>
              <a:gd name="connsiteY139" fmla="*/ 3456878 h 4549698"/>
              <a:gd name="connsiteX140" fmla="*/ 7181386 w 9601200"/>
              <a:gd name="connsiteY140" fmla="*/ 3055434 h 4549698"/>
              <a:gd name="connsiteX141" fmla="*/ 7270596 w 9601200"/>
              <a:gd name="connsiteY141" fmla="*/ 2709746 h 4549698"/>
              <a:gd name="connsiteX142" fmla="*/ 7337503 w 9601200"/>
              <a:gd name="connsiteY142" fmla="*/ 2564781 h 4549698"/>
              <a:gd name="connsiteX143" fmla="*/ 7348654 w 9601200"/>
              <a:gd name="connsiteY143" fmla="*/ 2531327 h 4549698"/>
              <a:gd name="connsiteX144" fmla="*/ 7460166 w 9601200"/>
              <a:gd name="connsiteY144" fmla="*/ 2341756 h 4549698"/>
              <a:gd name="connsiteX145" fmla="*/ 7593981 w 9601200"/>
              <a:gd name="connsiteY145" fmla="*/ 2174488 h 4549698"/>
              <a:gd name="connsiteX146" fmla="*/ 7627435 w 9601200"/>
              <a:gd name="connsiteY146" fmla="*/ 2129883 h 4549698"/>
              <a:gd name="connsiteX147" fmla="*/ 7672040 w 9601200"/>
              <a:gd name="connsiteY147" fmla="*/ 2107581 h 4549698"/>
              <a:gd name="connsiteX148" fmla="*/ 7727796 w 9601200"/>
              <a:gd name="connsiteY148" fmla="*/ 2074127 h 4549698"/>
              <a:gd name="connsiteX149" fmla="*/ 7917366 w 9601200"/>
              <a:gd name="connsiteY149" fmla="*/ 1984917 h 4549698"/>
              <a:gd name="connsiteX150" fmla="*/ 8151542 w 9601200"/>
              <a:gd name="connsiteY150" fmla="*/ 1918010 h 4549698"/>
              <a:gd name="connsiteX151" fmla="*/ 8184996 w 9601200"/>
              <a:gd name="connsiteY151" fmla="*/ 1906859 h 4549698"/>
              <a:gd name="connsiteX152" fmla="*/ 8396869 w 9601200"/>
              <a:gd name="connsiteY152" fmla="*/ 1862254 h 4549698"/>
              <a:gd name="connsiteX153" fmla="*/ 8865220 w 9601200"/>
              <a:gd name="connsiteY153" fmla="*/ 1828800 h 4549698"/>
              <a:gd name="connsiteX154" fmla="*/ 9166303 w 9601200"/>
              <a:gd name="connsiteY154" fmla="*/ 1806498 h 4549698"/>
              <a:gd name="connsiteX155" fmla="*/ 9277815 w 9601200"/>
              <a:gd name="connsiteY155" fmla="*/ 1795346 h 4549698"/>
              <a:gd name="connsiteX156" fmla="*/ 9601200 w 9601200"/>
              <a:gd name="connsiteY156" fmla="*/ 1795346 h 4549698"/>
              <a:gd name="connsiteX0" fmla="*/ 0 w 9601200"/>
              <a:gd name="connsiteY0" fmla="*/ 1828800 h 4549698"/>
              <a:gd name="connsiteX1" fmla="*/ 111513 w 9601200"/>
              <a:gd name="connsiteY1" fmla="*/ 1761893 h 4549698"/>
              <a:gd name="connsiteX2" fmla="*/ 167269 w 9601200"/>
              <a:gd name="connsiteY2" fmla="*/ 1717288 h 4549698"/>
              <a:gd name="connsiteX3" fmla="*/ 234176 w 9601200"/>
              <a:gd name="connsiteY3" fmla="*/ 1694986 h 4549698"/>
              <a:gd name="connsiteX4" fmla="*/ 267630 w 9601200"/>
              <a:gd name="connsiteY4" fmla="*/ 1683834 h 4549698"/>
              <a:gd name="connsiteX5" fmla="*/ 345688 w 9601200"/>
              <a:gd name="connsiteY5" fmla="*/ 1639229 h 4549698"/>
              <a:gd name="connsiteX6" fmla="*/ 412596 w 9601200"/>
              <a:gd name="connsiteY6" fmla="*/ 1616927 h 4549698"/>
              <a:gd name="connsiteX7" fmla="*/ 479503 w 9601200"/>
              <a:gd name="connsiteY7" fmla="*/ 1583473 h 4549698"/>
              <a:gd name="connsiteX8" fmla="*/ 524108 w 9601200"/>
              <a:gd name="connsiteY8" fmla="*/ 1561171 h 4549698"/>
              <a:gd name="connsiteX9" fmla="*/ 591015 w 9601200"/>
              <a:gd name="connsiteY9" fmla="*/ 1538868 h 4549698"/>
              <a:gd name="connsiteX10" fmla="*/ 691376 w 9601200"/>
              <a:gd name="connsiteY10" fmla="*/ 1494264 h 4549698"/>
              <a:gd name="connsiteX11" fmla="*/ 769435 w 9601200"/>
              <a:gd name="connsiteY11" fmla="*/ 1471961 h 4549698"/>
              <a:gd name="connsiteX12" fmla="*/ 825191 w 9601200"/>
              <a:gd name="connsiteY12" fmla="*/ 1460810 h 4549698"/>
              <a:gd name="connsiteX13" fmla="*/ 947854 w 9601200"/>
              <a:gd name="connsiteY13" fmla="*/ 1438507 h 4549698"/>
              <a:gd name="connsiteX14" fmla="*/ 1126274 w 9601200"/>
              <a:gd name="connsiteY14" fmla="*/ 1449659 h 4549698"/>
              <a:gd name="connsiteX15" fmla="*/ 1237786 w 9601200"/>
              <a:gd name="connsiteY15" fmla="*/ 1471961 h 4549698"/>
              <a:gd name="connsiteX16" fmla="*/ 1282391 w 9601200"/>
              <a:gd name="connsiteY16" fmla="*/ 1494264 h 4549698"/>
              <a:gd name="connsiteX17" fmla="*/ 1315844 w 9601200"/>
              <a:gd name="connsiteY17" fmla="*/ 1516566 h 4549698"/>
              <a:gd name="connsiteX18" fmla="*/ 1349298 w 9601200"/>
              <a:gd name="connsiteY18" fmla="*/ 1527717 h 4549698"/>
              <a:gd name="connsiteX19" fmla="*/ 1427357 w 9601200"/>
              <a:gd name="connsiteY19" fmla="*/ 1605776 h 4549698"/>
              <a:gd name="connsiteX20" fmla="*/ 1460810 w 9601200"/>
              <a:gd name="connsiteY20" fmla="*/ 1639229 h 4549698"/>
              <a:gd name="connsiteX21" fmla="*/ 1483113 w 9601200"/>
              <a:gd name="connsiteY21" fmla="*/ 1661532 h 4549698"/>
              <a:gd name="connsiteX22" fmla="*/ 1527718 w 9601200"/>
              <a:gd name="connsiteY22" fmla="*/ 1728439 h 4549698"/>
              <a:gd name="connsiteX23" fmla="*/ 1550020 w 9601200"/>
              <a:gd name="connsiteY23" fmla="*/ 1851103 h 4549698"/>
              <a:gd name="connsiteX24" fmla="*/ 1538869 w 9601200"/>
              <a:gd name="connsiteY24" fmla="*/ 2074127 h 4549698"/>
              <a:gd name="connsiteX25" fmla="*/ 1505415 w 9601200"/>
              <a:gd name="connsiteY25" fmla="*/ 2308303 h 4549698"/>
              <a:gd name="connsiteX26" fmla="*/ 1471961 w 9601200"/>
              <a:gd name="connsiteY26" fmla="*/ 2442117 h 4549698"/>
              <a:gd name="connsiteX27" fmla="*/ 1460810 w 9601200"/>
              <a:gd name="connsiteY27" fmla="*/ 2486722 h 4549698"/>
              <a:gd name="connsiteX28" fmla="*/ 1449659 w 9601200"/>
              <a:gd name="connsiteY28" fmla="*/ 2520176 h 4549698"/>
              <a:gd name="connsiteX29" fmla="*/ 1438508 w 9601200"/>
              <a:gd name="connsiteY29" fmla="*/ 2587083 h 4549698"/>
              <a:gd name="connsiteX30" fmla="*/ 1427357 w 9601200"/>
              <a:gd name="connsiteY30" fmla="*/ 2620537 h 4549698"/>
              <a:gd name="connsiteX31" fmla="*/ 1416205 w 9601200"/>
              <a:gd name="connsiteY31" fmla="*/ 2676293 h 4549698"/>
              <a:gd name="connsiteX32" fmla="*/ 1393903 w 9601200"/>
              <a:gd name="connsiteY32" fmla="*/ 2709746 h 4549698"/>
              <a:gd name="connsiteX33" fmla="*/ 1360449 w 9601200"/>
              <a:gd name="connsiteY33" fmla="*/ 2832410 h 4549698"/>
              <a:gd name="connsiteX34" fmla="*/ 1349298 w 9601200"/>
              <a:gd name="connsiteY34" fmla="*/ 2877015 h 4549698"/>
              <a:gd name="connsiteX35" fmla="*/ 1326996 w 9601200"/>
              <a:gd name="connsiteY35" fmla="*/ 3033132 h 4549698"/>
              <a:gd name="connsiteX36" fmla="*/ 1304693 w 9601200"/>
              <a:gd name="connsiteY36" fmla="*/ 3122342 h 4549698"/>
              <a:gd name="connsiteX37" fmla="*/ 1315844 w 9601200"/>
              <a:gd name="connsiteY37" fmla="*/ 3389971 h 4549698"/>
              <a:gd name="connsiteX38" fmla="*/ 1326996 w 9601200"/>
              <a:gd name="connsiteY38" fmla="*/ 3423425 h 4549698"/>
              <a:gd name="connsiteX39" fmla="*/ 1338147 w 9601200"/>
              <a:gd name="connsiteY39" fmla="*/ 3479181 h 4549698"/>
              <a:gd name="connsiteX40" fmla="*/ 1360449 w 9601200"/>
              <a:gd name="connsiteY40" fmla="*/ 3590693 h 4549698"/>
              <a:gd name="connsiteX41" fmla="*/ 1382752 w 9601200"/>
              <a:gd name="connsiteY41" fmla="*/ 3691054 h 4549698"/>
              <a:gd name="connsiteX42" fmla="*/ 1393903 w 9601200"/>
              <a:gd name="connsiteY42" fmla="*/ 3724507 h 4549698"/>
              <a:gd name="connsiteX43" fmla="*/ 1416205 w 9601200"/>
              <a:gd name="connsiteY43" fmla="*/ 3746810 h 4549698"/>
              <a:gd name="connsiteX44" fmla="*/ 1471961 w 9601200"/>
              <a:gd name="connsiteY44" fmla="*/ 3847171 h 4549698"/>
              <a:gd name="connsiteX45" fmla="*/ 1505415 w 9601200"/>
              <a:gd name="connsiteY45" fmla="*/ 3869473 h 4549698"/>
              <a:gd name="connsiteX46" fmla="*/ 1561171 w 9601200"/>
              <a:gd name="connsiteY46" fmla="*/ 3936381 h 4549698"/>
              <a:gd name="connsiteX47" fmla="*/ 1594625 w 9601200"/>
              <a:gd name="connsiteY47" fmla="*/ 3958683 h 4549698"/>
              <a:gd name="connsiteX48" fmla="*/ 1628079 w 9601200"/>
              <a:gd name="connsiteY48" fmla="*/ 3992137 h 4549698"/>
              <a:gd name="connsiteX49" fmla="*/ 1661532 w 9601200"/>
              <a:gd name="connsiteY49" fmla="*/ 4014439 h 4549698"/>
              <a:gd name="connsiteX50" fmla="*/ 1694986 w 9601200"/>
              <a:gd name="connsiteY50" fmla="*/ 4047893 h 4549698"/>
              <a:gd name="connsiteX51" fmla="*/ 1806498 w 9601200"/>
              <a:gd name="connsiteY51" fmla="*/ 4092498 h 4549698"/>
              <a:gd name="connsiteX52" fmla="*/ 1884557 w 9601200"/>
              <a:gd name="connsiteY52" fmla="*/ 4114800 h 4549698"/>
              <a:gd name="connsiteX53" fmla="*/ 1962615 w 9601200"/>
              <a:gd name="connsiteY53" fmla="*/ 4137103 h 4549698"/>
              <a:gd name="connsiteX54" fmla="*/ 2107581 w 9601200"/>
              <a:gd name="connsiteY54" fmla="*/ 4148254 h 4549698"/>
              <a:gd name="connsiteX55" fmla="*/ 2486722 w 9601200"/>
              <a:gd name="connsiteY55" fmla="*/ 4137103 h 4549698"/>
              <a:gd name="connsiteX56" fmla="*/ 2687444 w 9601200"/>
              <a:gd name="connsiteY56" fmla="*/ 4114800 h 4549698"/>
              <a:gd name="connsiteX57" fmla="*/ 2720898 w 9601200"/>
              <a:gd name="connsiteY57" fmla="*/ 4092498 h 4549698"/>
              <a:gd name="connsiteX58" fmla="*/ 2743200 w 9601200"/>
              <a:gd name="connsiteY58" fmla="*/ 4070195 h 4549698"/>
              <a:gd name="connsiteX59" fmla="*/ 2787805 w 9601200"/>
              <a:gd name="connsiteY59" fmla="*/ 4047893 h 4549698"/>
              <a:gd name="connsiteX60" fmla="*/ 2843561 w 9601200"/>
              <a:gd name="connsiteY60" fmla="*/ 4014439 h 4549698"/>
              <a:gd name="connsiteX61" fmla="*/ 2888166 w 9601200"/>
              <a:gd name="connsiteY61" fmla="*/ 3947532 h 4549698"/>
              <a:gd name="connsiteX62" fmla="*/ 2910469 w 9601200"/>
              <a:gd name="connsiteY62" fmla="*/ 3847171 h 4549698"/>
              <a:gd name="connsiteX63" fmla="*/ 2932771 w 9601200"/>
              <a:gd name="connsiteY63" fmla="*/ 3691054 h 4549698"/>
              <a:gd name="connsiteX64" fmla="*/ 2943922 w 9601200"/>
              <a:gd name="connsiteY64" fmla="*/ 3601844 h 4549698"/>
              <a:gd name="connsiteX65" fmla="*/ 2977376 w 9601200"/>
              <a:gd name="connsiteY65" fmla="*/ 3456878 h 4549698"/>
              <a:gd name="connsiteX66" fmla="*/ 2999679 w 9601200"/>
              <a:gd name="connsiteY66" fmla="*/ 3356517 h 4549698"/>
              <a:gd name="connsiteX67" fmla="*/ 3010830 w 9601200"/>
              <a:gd name="connsiteY67" fmla="*/ 3300761 h 4549698"/>
              <a:gd name="connsiteX68" fmla="*/ 3021981 w 9601200"/>
              <a:gd name="connsiteY68" fmla="*/ 3256156 h 4549698"/>
              <a:gd name="connsiteX69" fmla="*/ 3033132 w 9601200"/>
              <a:gd name="connsiteY69" fmla="*/ 3189249 h 4549698"/>
              <a:gd name="connsiteX70" fmla="*/ 3044283 w 9601200"/>
              <a:gd name="connsiteY70" fmla="*/ 2776654 h 4549698"/>
              <a:gd name="connsiteX71" fmla="*/ 3055435 w 9601200"/>
              <a:gd name="connsiteY71" fmla="*/ 2620537 h 4549698"/>
              <a:gd name="connsiteX72" fmla="*/ 3066586 w 9601200"/>
              <a:gd name="connsiteY72" fmla="*/ 2375210 h 4549698"/>
              <a:gd name="connsiteX73" fmla="*/ 3066586 w 9601200"/>
              <a:gd name="connsiteY73" fmla="*/ 1070517 h 4549698"/>
              <a:gd name="connsiteX74" fmla="*/ 3077737 w 9601200"/>
              <a:gd name="connsiteY74" fmla="*/ 680225 h 4549698"/>
              <a:gd name="connsiteX75" fmla="*/ 3100040 w 9601200"/>
              <a:gd name="connsiteY75" fmla="*/ 512956 h 4549698"/>
              <a:gd name="connsiteX76" fmla="*/ 3122342 w 9601200"/>
              <a:gd name="connsiteY76" fmla="*/ 468351 h 4549698"/>
              <a:gd name="connsiteX77" fmla="*/ 3133493 w 9601200"/>
              <a:gd name="connsiteY77" fmla="*/ 412595 h 4549698"/>
              <a:gd name="connsiteX78" fmla="*/ 3178098 w 9601200"/>
              <a:gd name="connsiteY78" fmla="*/ 345688 h 4549698"/>
              <a:gd name="connsiteX79" fmla="*/ 3289610 w 9601200"/>
              <a:gd name="connsiteY79" fmla="*/ 211873 h 4549698"/>
              <a:gd name="connsiteX80" fmla="*/ 3345366 w 9601200"/>
              <a:gd name="connsiteY80" fmla="*/ 156117 h 4549698"/>
              <a:gd name="connsiteX81" fmla="*/ 3367669 w 9601200"/>
              <a:gd name="connsiteY81" fmla="*/ 133815 h 4549698"/>
              <a:gd name="connsiteX82" fmla="*/ 3468030 w 9601200"/>
              <a:gd name="connsiteY82" fmla="*/ 100361 h 4549698"/>
              <a:gd name="connsiteX83" fmla="*/ 3579542 w 9601200"/>
              <a:gd name="connsiteY83" fmla="*/ 66907 h 4549698"/>
              <a:gd name="connsiteX84" fmla="*/ 3657600 w 9601200"/>
              <a:gd name="connsiteY84" fmla="*/ 33454 h 4549698"/>
              <a:gd name="connsiteX85" fmla="*/ 3780264 w 9601200"/>
              <a:gd name="connsiteY85" fmla="*/ 0 h 4549698"/>
              <a:gd name="connsiteX86" fmla="*/ 4382430 w 9601200"/>
              <a:gd name="connsiteY86" fmla="*/ 11151 h 4549698"/>
              <a:gd name="connsiteX87" fmla="*/ 4449337 w 9601200"/>
              <a:gd name="connsiteY87" fmla="*/ 44605 h 4549698"/>
              <a:gd name="connsiteX88" fmla="*/ 4527396 w 9601200"/>
              <a:gd name="connsiteY88" fmla="*/ 55756 h 4549698"/>
              <a:gd name="connsiteX89" fmla="*/ 4661210 w 9601200"/>
              <a:gd name="connsiteY89" fmla="*/ 144966 h 4549698"/>
              <a:gd name="connsiteX90" fmla="*/ 4772722 w 9601200"/>
              <a:gd name="connsiteY90" fmla="*/ 234176 h 4549698"/>
              <a:gd name="connsiteX91" fmla="*/ 4828479 w 9601200"/>
              <a:gd name="connsiteY91" fmla="*/ 267629 h 4549698"/>
              <a:gd name="connsiteX92" fmla="*/ 4984596 w 9601200"/>
              <a:gd name="connsiteY92" fmla="*/ 412595 h 4549698"/>
              <a:gd name="connsiteX93" fmla="*/ 5006898 w 9601200"/>
              <a:gd name="connsiteY93" fmla="*/ 446049 h 4549698"/>
              <a:gd name="connsiteX94" fmla="*/ 5040352 w 9601200"/>
              <a:gd name="connsiteY94" fmla="*/ 479503 h 4549698"/>
              <a:gd name="connsiteX95" fmla="*/ 5084957 w 9601200"/>
              <a:gd name="connsiteY95" fmla="*/ 568712 h 4549698"/>
              <a:gd name="connsiteX96" fmla="*/ 5140713 w 9601200"/>
              <a:gd name="connsiteY96" fmla="*/ 680225 h 4549698"/>
              <a:gd name="connsiteX97" fmla="*/ 5163015 w 9601200"/>
              <a:gd name="connsiteY97" fmla="*/ 713678 h 4549698"/>
              <a:gd name="connsiteX98" fmla="*/ 5241074 w 9601200"/>
              <a:gd name="connsiteY98" fmla="*/ 947854 h 4549698"/>
              <a:gd name="connsiteX99" fmla="*/ 5252225 w 9601200"/>
              <a:gd name="connsiteY99" fmla="*/ 1115122 h 4549698"/>
              <a:gd name="connsiteX100" fmla="*/ 5229922 w 9601200"/>
              <a:gd name="connsiteY100" fmla="*/ 1393903 h 4549698"/>
              <a:gd name="connsiteX101" fmla="*/ 5174166 w 9601200"/>
              <a:gd name="connsiteY101" fmla="*/ 1538868 h 4549698"/>
              <a:gd name="connsiteX102" fmla="*/ 5151864 w 9601200"/>
              <a:gd name="connsiteY102" fmla="*/ 1583473 h 4549698"/>
              <a:gd name="connsiteX103" fmla="*/ 5118410 w 9601200"/>
              <a:gd name="connsiteY103" fmla="*/ 1628078 h 4549698"/>
              <a:gd name="connsiteX104" fmla="*/ 5084957 w 9601200"/>
              <a:gd name="connsiteY104" fmla="*/ 1683834 h 4549698"/>
              <a:gd name="connsiteX105" fmla="*/ 4995747 w 9601200"/>
              <a:gd name="connsiteY105" fmla="*/ 1806498 h 4549698"/>
              <a:gd name="connsiteX106" fmla="*/ 4962293 w 9601200"/>
              <a:gd name="connsiteY106" fmla="*/ 1851103 h 4549698"/>
              <a:gd name="connsiteX107" fmla="*/ 4806176 w 9601200"/>
              <a:gd name="connsiteY107" fmla="*/ 2085278 h 4549698"/>
              <a:gd name="connsiteX108" fmla="*/ 4739269 w 9601200"/>
              <a:gd name="connsiteY108" fmla="*/ 2185639 h 4549698"/>
              <a:gd name="connsiteX109" fmla="*/ 4594303 w 9601200"/>
              <a:gd name="connsiteY109" fmla="*/ 2386361 h 4549698"/>
              <a:gd name="connsiteX110" fmla="*/ 4505093 w 9601200"/>
              <a:gd name="connsiteY110" fmla="*/ 2553629 h 4549698"/>
              <a:gd name="connsiteX111" fmla="*/ 4471640 w 9601200"/>
              <a:gd name="connsiteY111" fmla="*/ 2609386 h 4549698"/>
              <a:gd name="connsiteX112" fmla="*/ 4449337 w 9601200"/>
              <a:gd name="connsiteY112" fmla="*/ 2665142 h 4549698"/>
              <a:gd name="connsiteX113" fmla="*/ 4438186 w 9601200"/>
              <a:gd name="connsiteY113" fmla="*/ 2709746 h 4549698"/>
              <a:gd name="connsiteX114" fmla="*/ 4393581 w 9601200"/>
              <a:gd name="connsiteY114" fmla="*/ 2854712 h 4549698"/>
              <a:gd name="connsiteX115" fmla="*/ 4382430 w 9601200"/>
              <a:gd name="connsiteY115" fmla="*/ 3289610 h 4549698"/>
              <a:gd name="connsiteX116" fmla="*/ 4393581 w 9601200"/>
              <a:gd name="connsiteY116" fmla="*/ 3389971 h 4549698"/>
              <a:gd name="connsiteX117" fmla="*/ 4427035 w 9601200"/>
              <a:gd name="connsiteY117" fmla="*/ 3479181 h 4549698"/>
              <a:gd name="connsiteX118" fmla="*/ 4438186 w 9601200"/>
              <a:gd name="connsiteY118" fmla="*/ 3523786 h 4549698"/>
              <a:gd name="connsiteX119" fmla="*/ 4482791 w 9601200"/>
              <a:gd name="connsiteY119" fmla="*/ 3657600 h 4549698"/>
              <a:gd name="connsiteX120" fmla="*/ 4516244 w 9601200"/>
              <a:gd name="connsiteY120" fmla="*/ 3769112 h 4549698"/>
              <a:gd name="connsiteX121" fmla="*/ 4583152 w 9601200"/>
              <a:gd name="connsiteY121" fmla="*/ 3914078 h 4549698"/>
              <a:gd name="connsiteX122" fmla="*/ 4694664 w 9601200"/>
              <a:gd name="connsiteY122" fmla="*/ 4092498 h 4549698"/>
              <a:gd name="connsiteX123" fmla="*/ 4795025 w 9601200"/>
              <a:gd name="connsiteY123" fmla="*/ 4181707 h 4549698"/>
              <a:gd name="connsiteX124" fmla="*/ 4895386 w 9601200"/>
              <a:gd name="connsiteY124" fmla="*/ 4248615 h 4549698"/>
              <a:gd name="connsiteX125" fmla="*/ 4928840 w 9601200"/>
              <a:gd name="connsiteY125" fmla="*/ 4270917 h 4549698"/>
              <a:gd name="connsiteX126" fmla="*/ 4962293 w 9601200"/>
              <a:gd name="connsiteY126" fmla="*/ 4293220 h 4549698"/>
              <a:gd name="connsiteX127" fmla="*/ 5018049 w 9601200"/>
              <a:gd name="connsiteY127" fmla="*/ 4326673 h 4549698"/>
              <a:gd name="connsiteX128" fmla="*/ 5140713 w 9601200"/>
              <a:gd name="connsiteY128" fmla="*/ 4371278 h 4549698"/>
              <a:gd name="connsiteX129" fmla="*/ 5475249 w 9601200"/>
              <a:gd name="connsiteY129" fmla="*/ 4505093 h 4549698"/>
              <a:gd name="connsiteX130" fmla="*/ 5519854 w 9601200"/>
              <a:gd name="connsiteY130" fmla="*/ 4516244 h 4549698"/>
              <a:gd name="connsiteX131" fmla="*/ 5787483 w 9601200"/>
              <a:gd name="connsiteY131" fmla="*/ 4549698 h 4549698"/>
              <a:gd name="connsiteX132" fmla="*/ 6021659 w 9601200"/>
              <a:gd name="connsiteY132" fmla="*/ 4538546 h 4549698"/>
              <a:gd name="connsiteX133" fmla="*/ 6211230 w 9601200"/>
              <a:gd name="connsiteY133" fmla="*/ 4493942 h 4549698"/>
              <a:gd name="connsiteX134" fmla="*/ 6445405 w 9601200"/>
              <a:gd name="connsiteY134" fmla="*/ 4371278 h 4549698"/>
              <a:gd name="connsiteX135" fmla="*/ 6568069 w 9601200"/>
              <a:gd name="connsiteY135" fmla="*/ 4270917 h 4549698"/>
              <a:gd name="connsiteX136" fmla="*/ 6802244 w 9601200"/>
              <a:gd name="connsiteY136" fmla="*/ 4036742 h 4549698"/>
              <a:gd name="connsiteX137" fmla="*/ 6846849 w 9601200"/>
              <a:gd name="connsiteY137" fmla="*/ 3958683 h 4549698"/>
              <a:gd name="connsiteX138" fmla="*/ 7014118 w 9601200"/>
              <a:gd name="connsiteY138" fmla="*/ 3668751 h 4549698"/>
              <a:gd name="connsiteX139" fmla="*/ 7081025 w 9601200"/>
              <a:gd name="connsiteY139" fmla="*/ 3456878 h 4549698"/>
              <a:gd name="connsiteX140" fmla="*/ 7181386 w 9601200"/>
              <a:gd name="connsiteY140" fmla="*/ 3055434 h 4549698"/>
              <a:gd name="connsiteX141" fmla="*/ 7270596 w 9601200"/>
              <a:gd name="connsiteY141" fmla="*/ 2709746 h 4549698"/>
              <a:gd name="connsiteX142" fmla="*/ 7337503 w 9601200"/>
              <a:gd name="connsiteY142" fmla="*/ 2564781 h 4549698"/>
              <a:gd name="connsiteX143" fmla="*/ 7348654 w 9601200"/>
              <a:gd name="connsiteY143" fmla="*/ 2531327 h 4549698"/>
              <a:gd name="connsiteX144" fmla="*/ 7460166 w 9601200"/>
              <a:gd name="connsiteY144" fmla="*/ 2341756 h 4549698"/>
              <a:gd name="connsiteX145" fmla="*/ 7593981 w 9601200"/>
              <a:gd name="connsiteY145" fmla="*/ 2174488 h 4549698"/>
              <a:gd name="connsiteX146" fmla="*/ 7627435 w 9601200"/>
              <a:gd name="connsiteY146" fmla="*/ 2129883 h 4549698"/>
              <a:gd name="connsiteX147" fmla="*/ 7672040 w 9601200"/>
              <a:gd name="connsiteY147" fmla="*/ 2107581 h 4549698"/>
              <a:gd name="connsiteX148" fmla="*/ 7727796 w 9601200"/>
              <a:gd name="connsiteY148" fmla="*/ 2074127 h 4549698"/>
              <a:gd name="connsiteX149" fmla="*/ 7917366 w 9601200"/>
              <a:gd name="connsiteY149" fmla="*/ 1984917 h 4549698"/>
              <a:gd name="connsiteX150" fmla="*/ 8151542 w 9601200"/>
              <a:gd name="connsiteY150" fmla="*/ 1918010 h 4549698"/>
              <a:gd name="connsiteX151" fmla="*/ 8184996 w 9601200"/>
              <a:gd name="connsiteY151" fmla="*/ 1906859 h 4549698"/>
              <a:gd name="connsiteX152" fmla="*/ 8396869 w 9601200"/>
              <a:gd name="connsiteY152" fmla="*/ 1862254 h 4549698"/>
              <a:gd name="connsiteX153" fmla="*/ 8865220 w 9601200"/>
              <a:gd name="connsiteY153" fmla="*/ 1828800 h 4549698"/>
              <a:gd name="connsiteX154" fmla="*/ 9125028 w 9601200"/>
              <a:gd name="connsiteY154" fmla="*/ 1806498 h 4549698"/>
              <a:gd name="connsiteX155" fmla="*/ 9277815 w 9601200"/>
              <a:gd name="connsiteY155" fmla="*/ 1795346 h 4549698"/>
              <a:gd name="connsiteX156" fmla="*/ 9601200 w 9601200"/>
              <a:gd name="connsiteY156" fmla="*/ 1795346 h 4549698"/>
              <a:gd name="connsiteX0" fmla="*/ 0 w 9601200"/>
              <a:gd name="connsiteY0" fmla="*/ 1828800 h 4549698"/>
              <a:gd name="connsiteX1" fmla="*/ 111513 w 9601200"/>
              <a:gd name="connsiteY1" fmla="*/ 1761893 h 4549698"/>
              <a:gd name="connsiteX2" fmla="*/ 167269 w 9601200"/>
              <a:gd name="connsiteY2" fmla="*/ 1717288 h 4549698"/>
              <a:gd name="connsiteX3" fmla="*/ 234176 w 9601200"/>
              <a:gd name="connsiteY3" fmla="*/ 1694986 h 4549698"/>
              <a:gd name="connsiteX4" fmla="*/ 267630 w 9601200"/>
              <a:gd name="connsiteY4" fmla="*/ 1683834 h 4549698"/>
              <a:gd name="connsiteX5" fmla="*/ 345688 w 9601200"/>
              <a:gd name="connsiteY5" fmla="*/ 1639229 h 4549698"/>
              <a:gd name="connsiteX6" fmla="*/ 412596 w 9601200"/>
              <a:gd name="connsiteY6" fmla="*/ 1616927 h 4549698"/>
              <a:gd name="connsiteX7" fmla="*/ 479503 w 9601200"/>
              <a:gd name="connsiteY7" fmla="*/ 1583473 h 4549698"/>
              <a:gd name="connsiteX8" fmla="*/ 524108 w 9601200"/>
              <a:gd name="connsiteY8" fmla="*/ 1561171 h 4549698"/>
              <a:gd name="connsiteX9" fmla="*/ 591015 w 9601200"/>
              <a:gd name="connsiteY9" fmla="*/ 1538868 h 4549698"/>
              <a:gd name="connsiteX10" fmla="*/ 691376 w 9601200"/>
              <a:gd name="connsiteY10" fmla="*/ 1494264 h 4549698"/>
              <a:gd name="connsiteX11" fmla="*/ 769435 w 9601200"/>
              <a:gd name="connsiteY11" fmla="*/ 1471961 h 4549698"/>
              <a:gd name="connsiteX12" fmla="*/ 825191 w 9601200"/>
              <a:gd name="connsiteY12" fmla="*/ 1460810 h 4549698"/>
              <a:gd name="connsiteX13" fmla="*/ 947854 w 9601200"/>
              <a:gd name="connsiteY13" fmla="*/ 1438507 h 4549698"/>
              <a:gd name="connsiteX14" fmla="*/ 1126274 w 9601200"/>
              <a:gd name="connsiteY14" fmla="*/ 1449659 h 4549698"/>
              <a:gd name="connsiteX15" fmla="*/ 1237786 w 9601200"/>
              <a:gd name="connsiteY15" fmla="*/ 1471961 h 4549698"/>
              <a:gd name="connsiteX16" fmla="*/ 1282391 w 9601200"/>
              <a:gd name="connsiteY16" fmla="*/ 1494264 h 4549698"/>
              <a:gd name="connsiteX17" fmla="*/ 1315844 w 9601200"/>
              <a:gd name="connsiteY17" fmla="*/ 1516566 h 4549698"/>
              <a:gd name="connsiteX18" fmla="*/ 1349298 w 9601200"/>
              <a:gd name="connsiteY18" fmla="*/ 1527717 h 4549698"/>
              <a:gd name="connsiteX19" fmla="*/ 1427357 w 9601200"/>
              <a:gd name="connsiteY19" fmla="*/ 1605776 h 4549698"/>
              <a:gd name="connsiteX20" fmla="*/ 1460810 w 9601200"/>
              <a:gd name="connsiteY20" fmla="*/ 1639229 h 4549698"/>
              <a:gd name="connsiteX21" fmla="*/ 1483113 w 9601200"/>
              <a:gd name="connsiteY21" fmla="*/ 1661532 h 4549698"/>
              <a:gd name="connsiteX22" fmla="*/ 1527718 w 9601200"/>
              <a:gd name="connsiteY22" fmla="*/ 1728439 h 4549698"/>
              <a:gd name="connsiteX23" fmla="*/ 1550020 w 9601200"/>
              <a:gd name="connsiteY23" fmla="*/ 1851103 h 4549698"/>
              <a:gd name="connsiteX24" fmla="*/ 1538869 w 9601200"/>
              <a:gd name="connsiteY24" fmla="*/ 2074127 h 4549698"/>
              <a:gd name="connsiteX25" fmla="*/ 1505415 w 9601200"/>
              <a:gd name="connsiteY25" fmla="*/ 2308303 h 4549698"/>
              <a:gd name="connsiteX26" fmla="*/ 1471961 w 9601200"/>
              <a:gd name="connsiteY26" fmla="*/ 2442117 h 4549698"/>
              <a:gd name="connsiteX27" fmla="*/ 1460810 w 9601200"/>
              <a:gd name="connsiteY27" fmla="*/ 2486722 h 4549698"/>
              <a:gd name="connsiteX28" fmla="*/ 1449659 w 9601200"/>
              <a:gd name="connsiteY28" fmla="*/ 2520176 h 4549698"/>
              <a:gd name="connsiteX29" fmla="*/ 1438508 w 9601200"/>
              <a:gd name="connsiteY29" fmla="*/ 2587083 h 4549698"/>
              <a:gd name="connsiteX30" fmla="*/ 1427357 w 9601200"/>
              <a:gd name="connsiteY30" fmla="*/ 2620537 h 4549698"/>
              <a:gd name="connsiteX31" fmla="*/ 1416205 w 9601200"/>
              <a:gd name="connsiteY31" fmla="*/ 2676293 h 4549698"/>
              <a:gd name="connsiteX32" fmla="*/ 1393903 w 9601200"/>
              <a:gd name="connsiteY32" fmla="*/ 2709746 h 4549698"/>
              <a:gd name="connsiteX33" fmla="*/ 1360449 w 9601200"/>
              <a:gd name="connsiteY33" fmla="*/ 2832410 h 4549698"/>
              <a:gd name="connsiteX34" fmla="*/ 1349298 w 9601200"/>
              <a:gd name="connsiteY34" fmla="*/ 2877015 h 4549698"/>
              <a:gd name="connsiteX35" fmla="*/ 1326996 w 9601200"/>
              <a:gd name="connsiteY35" fmla="*/ 3033132 h 4549698"/>
              <a:gd name="connsiteX36" fmla="*/ 1304693 w 9601200"/>
              <a:gd name="connsiteY36" fmla="*/ 3122342 h 4549698"/>
              <a:gd name="connsiteX37" fmla="*/ 1315844 w 9601200"/>
              <a:gd name="connsiteY37" fmla="*/ 3389971 h 4549698"/>
              <a:gd name="connsiteX38" fmla="*/ 1326996 w 9601200"/>
              <a:gd name="connsiteY38" fmla="*/ 3423425 h 4549698"/>
              <a:gd name="connsiteX39" fmla="*/ 1338147 w 9601200"/>
              <a:gd name="connsiteY39" fmla="*/ 3479181 h 4549698"/>
              <a:gd name="connsiteX40" fmla="*/ 1360449 w 9601200"/>
              <a:gd name="connsiteY40" fmla="*/ 3590693 h 4549698"/>
              <a:gd name="connsiteX41" fmla="*/ 1382752 w 9601200"/>
              <a:gd name="connsiteY41" fmla="*/ 3691054 h 4549698"/>
              <a:gd name="connsiteX42" fmla="*/ 1393903 w 9601200"/>
              <a:gd name="connsiteY42" fmla="*/ 3724507 h 4549698"/>
              <a:gd name="connsiteX43" fmla="*/ 1416205 w 9601200"/>
              <a:gd name="connsiteY43" fmla="*/ 3746810 h 4549698"/>
              <a:gd name="connsiteX44" fmla="*/ 1471961 w 9601200"/>
              <a:gd name="connsiteY44" fmla="*/ 3847171 h 4549698"/>
              <a:gd name="connsiteX45" fmla="*/ 1505415 w 9601200"/>
              <a:gd name="connsiteY45" fmla="*/ 3869473 h 4549698"/>
              <a:gd name="connsiteX46" fmla="*/ 1561171 w 9601200"/>
              <a:gd name="connsiteY46" fmla="*/ 3936381 h 4549698"/>
              <a:gd name="connsiteX47" fmla="*/ 1594625 w 9601200"/>
              <a:gd name="connsiteY47" fmla="*/ 3958683 h 4549698"/>
              <a:gd name="connsiteX48" fmla="*/ 1628079 w 9601200"/>
              <a:gd name="connsiteY48" fmla="*/ 3992137 h 4549698"/>
              <a:gd name="connsiteX49" fmla="*/ 1661532 w 9601200"/>
              <a:gd name="connsiteY49" fmla="*/ 4014439 h 4549698"/>
              <a:gd name="connsiteX50" fmla="*/ 1694986 w 9601200"/>
              <a:gd name="connsiteY50" fmla="*/ 4047893 h 4549698"/>
              <a:gd name="connsiteX51" fmla="*/ 1806498 w 9601200"/>
              <a:gd name="connsiteY51" fmla="*/ 4092498 h 4549698"/>
              <a:gd name="connsiteX52" fmla="*/ 1884557 w 9601200"/>
              <a:gd name="connsiteY52" fmla="*/ 4114800 h 4549698"/>
              <a:gd name="connsiteX53" fmla="*/ 1962615 w 9601200"/>
              <a:gd name="connsiteY53" fmla="*/ 4137103 h 4549698"/>
              <a:gd name="connsiteX54" fmla="*/ 2107581 w 9601200"/>
              <a:gd name="connsiteY54" fmla="*/ 4148254 h 4549698"/>
              <a:gd name="connsiteX55" fmla="*/ 2486722 w 9601200"/>
              <a:gd name="connsiteY55" fmla="*/ 4137103 h 4549698"/>
              <a:gd name="connsiteX56" fmla="*/ 2687444 w 9601200"/>
              <a:gd name="connsiteY56" fmla="*/ 4114800 h 4549698"/>
              <a:gd name="connsiteX57" fmla="*/ 2720898 w 9601200"/>
              <a:gd name="connsiteY57" fmla="*/ 4092498 h 4549698"/>
              <a:gd name="connsiteX58" fmla="*/ 2743200 w 9601200"/>
              <a:gd name="connsiteY58" fmla="*/ 4070195 h 4549698"/>
              <a:gd name="connsiteX59" fmla="*/ 2787805 w 9601200"/>
              <a:gd name="connsiteY59" fmla="*/ 4047893 h 4549698"/>
              <a:gd name="connsiteX60" fmla="*/ 2843561 w 9601200"/>
              <a:gd name="connsiteY60" fmla="*/ 4014439 h 4549698"/>
              <a:gd name="connsiteX61" fmla="*/ 2888166 w 9601200"/>
              <a:gd name="connsiteY61" fmla="*/ 3947532 h 4549698"/>
              <a:gd name="connsiteX62" fmla="*/ 2910469 w 9601200"/>
              <a:gd name="connsiteY62" fmla="*/ 3847171 h 4549698"/>
              <a:gd name="connsiteX63" fmla="*/ 2932771 w 9601200"/>
              <a:gd name="connsiteY63" fmla="*/ 3691054 h 4549698"/>
              <a:gd name="connsiteX64" fmla="*/ 2943922 w 9601200"/>
              <a:gd name="connsiteY64" fmla="*/ 3601844 h 4549698"/>
              <a:gd name="connsiteX65" fmla="*/ 2977376 w 9601200"/>
              <a:gd name="connsiteY65" fmla="*/ 3456878 h 4549698"/>
              <a:gd name="connsiteX66" fmla="*/ 2999679 w 9601200"/>
              <a:gd name="connsiteY66" fmla="*/ 3356517 h 4549698"/>
              <a:gd name="connsiteX67" fmla="*/ 3010830 w 9601200"/>
              <a:gd name="connsiteY67" fmla="*/ 3300761 h 4549698"/>
              <a:gd name="connsiteX68" fmla="*/ 3021981 w 9601200"/>
              <a:gd name="connsiteY68" fmla="*/ 3256156 h 4549698"/>
              <a:gd name="connsiteX69" fmla="*/ 3033132 w 9601200"/>
              <a:gd name="connsiteY69" fmla="*/ 3189249 h 4549698"/>
              <a:gd name="connsiteX70" fmla="*/ 3044283 w 9601200"/>
              <a:gd name="connsiteY70" fmla="*/ 2776654 h 4549698"/>
              <a:gd name="connsiteX71" fmla="*/ 3055435 w 9601200"/>
              <a:gd name="connsiteY71" fmla="*/ 2620537 h 4549698"/>
              <a:gd name="connsiteX72" fmla="*/ 3066586 w 9601200"/>
              <a:gd name="connsiteY72" fmla="*/ 2375210 h 4549698"/>
              <a:gd name="connsiteX73" fmla="*/ 3066586 w 9601200"/>
              <a:gd name="connsiteY73" fmla="*/ 1070517 h 4549698"/>
              <a:gd name="connsiteX74" fmla="*/ 3077737 w 9601200"/>
              <a:gd name="connsiteY74" fmla="*/ 680225 h 4549698"/>
              <a:gd name="connsiteX75" fmla="*/ 3100040 w 9601200"/>
              <a:gd name="connsiteY75" fmla="*/ 512956 h 4549698"/>
              <a:gd name="connsiteX76" fmla="*/ 3122342 w 9601200"/>
              <a:gd name="connsiteY76" fmla="*/ 468351 h 4549698"/>
              <a:gd name="connsiteX77" fmla="*/ 3133493 w 9601200"/>
              <a:gd name="connsiteY77" fmla="*/ 412595 h 4549698"/>
              <a:gd name="connsiteX78" fmla="*/ 3178098 w 9601200"/>
              <a:gd name="connsiteY78" fmla="*/ 345688 h 4549698"/>
              <a:gd name="connsiteX79" fmla="*/ 3289610 w 9601200"/>
              <a:gd name="connsiteY79" fmla="*/ 211873 h 4549698"/>
              <a:gd name="connsiteX80" fmla="*/ 3345366 w 9601200"/>
              <a:gd name="connsiteY80" fmla="*/ 156117 h 4549698"/>
              <a:gd name="connsiteX81" fmla="*/ 3367669 w 9601200"/>
              <a:gd name="connsiteY81" fmla="*/ 133815 h 4549698"/>
              <a:gd name="connsiteX82" fmla="*/ 3468030 w 9601200"/>
              <a:gd name="connsiteY82" fmla="*/ 100361 h 4549698"/>
              <a:gd name="connsiteX83" fmla="*/ 3579542 w 9601200"/>
              <a:gd name="connsiteY83" fmla="*/ 66907 h 4549698"/>
              <a:gd name="connsiteX84" fmla="*/ 3657600 w 9601200"/>
              <a:gd name="connsiteY84" fmla="*/ 33454 h 4549698"/>
              <a:gd name="connsiteX85" fmla="*/ 3780264 w 9601200"/>
              <a:gd name="connsiteY85" fmla="*/ 0 h 4549698"/>
              <a:gd name="connsiteX86" fmla="*/ 4382430 w 9601200"/>
              <a:gd name="connsiteY86" fmla="*/ 11151 h 4549698"/>
              <a:gd name="connsiteX87" fmla="*/ 4449337 w 9601200"/>
              <a:gd name="connsiteY87" fmla="*/ 44605 h 4549698"/>
              <a:gd name="connsiteX88" fmla="*/ 4527396 w 9601200"/>
              <a:gd name="connsiteY88" fmla="*/ 55756 h 4549698"/>
              <a:gd name="connsiteX89" fmla="*/ 4661210 w 9601200"/>
              <a:gd name="connsiteY89" fmla="*/ 144966 h 4549698"/>
              <a:gd name="connsiteX90" fmla="*/ 4772722 w 9601200"/>
              <a:gd name="connsiteY90" fmla="*/ 234176 h 4549698"/>
              <a:gd name="connsiteX91" fmla="*/ 4828479 w 9601200"/>
              <a:gd name="connsiteY91" fmla="*/ 267629 h 4549698"/>
              <a:gd name="connsiteX92" fmla="*/ 4984596 w 9601200"/>
              <a:gd name="connsiteY92" fmla="*/ 412595 h 4549698"/>
              <a:gd name="connsiteX93" fmla="*/ 5006898 w 9601200"/>
              <a:gd name="connsiteY93" fmla="*/ 446049 h 4549698"/>
              <a:gd name="connsiteX94" fmla="*/ 5040352 w 9601200"/>
              <a:gd name="connsiteY94" fmla="*/ 479503 h 4549698"/>
              <a:gd name="connsiteX95" fmla="*/ 5084957 w 9601200"/>
              <a:gd name="connsiteY95" fmla="*/ 568712 h 4549698"/>
              <a:gd name="connsiteX96" fmla="*/ 5140713 w 9601200"/>
              <a:gd name="connsiteY96" fmla="*/ 680225 h 4549698"/>
              <a:gd name="connsiteX97" fmla="*/ 5163015 w 9601200"/>
              <a:gd name="connsiteY97" fmla="*/ 713678 h 4549698"/>
              <a:gd name="connsiteX98" fmla="*/ 5241074 w 9601200"/>
              <a:gd name="connsiteY98" fmla="*/ 947854 h 4549698"/>
              <a:gd name="connsiteX99" fmla="*/ 5252225 w 9601200"/>
              <a:gd name="connsiteY99" fmla="*/ 1115122 h 4549698"/>
              <a:gd name="connsiteX100" fmla="*/ 5229922 w 9601200"/>
              <a:gd name="connsiteY100" fmla="*/ 1393903 h 4549698"/>
              <a:gd name="connsiteX101" fmla="*/ 5174166 w 9601200"/>
              <a:gd name="connsiteY101" fmla="*/ 1538868 h 4549698"/>
              <a:gd name="connsiteX102" fmla="*/ 5151864 w 9601200"/>
              <a:gd name="connsiteY102" fmla="*/ 1583473 h 4549698"/>
              <a:gd name="connsiteX103" fmla="*/ 5118410 w 9601200"/>
              <a:gd name="connsiteY103" fmla="*/ 1628078 h 4549698"/>
              <a:gd name="connsiteX104" fmla="*/ 5084957 w 9601200"/>
              <a:gd name="connsiteY104" fmla="*/ 1683834 h 4549698"/>
              <a:gd name="connsiteX105" fmla="*/ 4995747 w 9601200"/>
              <a:gd name="connsiteY105" fmla="*/ 1806498 h 4549698"/>
              <a:gd name="connsiteX106" fmla="*/ 4962293 w 9601200"/>
              <a:gd name="connsiteY106" fmla="*/ 1851103 h 4549698"/>
              <a:gd name="connsiteX107" fmla="*/ 4806176 w 9601200"/>
              <a:gd name="connsiteY107" fmla="*/ 2085278 h 4549698"/>
              <a:gd name="connsiteX108" fmla="*/ 4739269 w 9601200"/>
              <a:gd name="connsiteY108" fmla="*/ 2185639 h 4549698"/>
              <a:gd name="connsiteX109" fmla="*/ 4594303 w 9601200"/>
              <a:gd name="connsiteY109" fmla="*/ 2386361 h 4549698"/>
              <a:gd name="connsiteX110" fmla="*/ 4505093 w 9601200"/>
              <a:gd name="connsiteY110" fmla="*/ 2553629 h 4549698"/>
              <a:gd name="connsiteX111" fmla="*/ 4471640 w 9601200"/>
              <a:gd name="connsiteY111" fmla="*/ 2609386 h 4549698"/>
              <a:gd name="connsiteX112" fmla="*/ 4449337 w 9601200"/>
              <a:gd name="connsiteY112" fmla="*/ 2665142 h 4549698"/>
              <a:gd name="connsiteX113" fmla="*/ 4438186 w 9601200"/>
              <a:gd name="connsiteY113" fmla="*/ 2709746 h 4549698"/>
              <a:gd name="connsiteX114" fmla="*/ 4393581 w 9601200"/>
              <a:gd name="connsiteY114" fmla="*/ 2854712 h 4549698"/>
              <a:gd name="connsiteX115" fmla="*/ 4382430 w 9601200"/>
              <a:gd name="connsiteY115" fmla="*/ 3289610 h 4549698"/>
              <a:gd name="connsiteX116" fmla="*/ 4393581 w 9601200"/>
              <a:gd name="connsiteY116" fmla="*/ 3389971 h 4549698"/>
              <a:gd name="connsiteX117" fmla="*/ 4427035 w 9601200"/>
              <a:gd name="connsiteY117" fmla="*/ 3479181 h 4549698"/>
              <a:gd name="connsiteX118" fmla="*/ 4438186 w 9601200"/>
              <a:gd name="connsiteY118" fmla="*/ 3523786 h 4549698"/>
              <a:gd name="connsiteX119" fmla="*/ 4482791 w 9601200"/>
              <a:gd name="connsiteY119" fmla="*/ 3657600 h 4549698"/>
              <a:gd name="connsiteX120" fmla="*/ 4516244 w 9601200"/>
              <a:gd name="connsiteY120" fmla="*/ 3769112 h 4549698"/>
              <a:gd name="connsiteX121" fmla="*/ 4583152 w 9601200"/>
              <a:gd name="connsiteY121" fmla="*/ 3914078 h 4549698"/>
              <a:gd name="connsiteX122" fmla="*/ 4694664 w 9601200"/>
              <a:gd name="connsiteY122" fmla="*/ 4092498 h 4549698"/>
              <a:gd name="connsiteX123" fmla="*/ 4795025 w 9601200"/>
              <a:gd name="connsiteY123" fmla="*/ 4181707 h 4549698"/>
              <a:gd name="connsiteX124" fmla="*/ 4895386 w 9601200"/>
              <a:gd name="connsiteY124" fmla="*/ 4248615 h 4549698"/>
              <a:gd name="connsiteX125" fmla="*/ 4928840 w 9601200"/>
              <a:gd name="connsiteY125" fmla="*/ 4270917 h 4549698"/>
              <a:gd name="connsiteX126" fmla="*/ 4962293 w 9601200"/>
              <a:gd name="connsiteY126" fmla="*/ 4293220 h 4549698"/>
              <a:gd name="connsiteX127" fmla="*/ 5018049 w 9601200"/>
              <a:gd name="connsiteY127" fmla="*/ 4326673 h 4549698"/>
              <a:gd name="connsiteX128" fmla="*/ 5140713 w 9601200"/>
              <a:gd name="connsiteY128" fmla="*/ 4371278 h 4549698"/>
              <a:gd name="connsiteX129" fmla="*/ 5475249 w 9601200"/>
              <a:gd name="connsiteY129" fmla="*/ 4505093 h 4549698"/>
              <a:gd name="connsiteX130" fmla="*/ 5519854 w 9601200"/>
              <a:gd name="connsiteY130" fmla="*/ 4516244 h 4549698"/>
              <a:gd name="connsiteX131" fmla="*/ 5787483 w 9601200"/>
              <a:gd name="connsiteY131" fmla="*/ 4549698 h 4549698"/>
              <a:gd name="connsiteX132" fmla="*/ 6021659 w 9601200"/>
              <a:gd name="connsiteY132" fmla="*/ 4538546 h 4549698"/>
              <a:gd name="connsiteX133" fmla="*/ 6211230 w 9601200"/>
              <a:gd name="connsiteY133" fmla="*/ 4493942 h 4549698"/>
              <a:gd name="connsiteX134" fmla="*/ 6445405 w 9601200"/>
              <a:gd name="connsiteY134" fmla="*/ 4371278 h 4549698"/>
              <a:gd name="connsiteX135" fmla="*/ 6568069 w 9601200"/>
              <a:gd name="connsiteY135" fmla="*/ 4270917 h 4549698"/>
              <a:gd name="connsiteX136" fmla="*/ 6802244 w 9601200"/>
              <a:gd name="connsiteY136" fmla="*/ 4036742 h 4549698"/>
              <a:gd name="connsiteX137" fmla="*/ 6846849 w 9601200"/>
              <a:gd name="connsiteY137" fmla="*/ 3958683 h 4549698"/>
              <a:gd name="connsiteX138" fmla="*/ 7014118 w 9601200"/>
              <a:gd name="connsiteY138" fmla="*/ 3668751 h 4549698"/>
              <a:gd name="connsiteX139" fmla="*/ 7081025 w 9601200"/>
              <a:gd name="connsiteY139" fmla="*/ 3456878 h 4549698"/>
              <a:gd name="connsiteX140" fmla="*/ 7181386 w 9601200"/>
              <a:gd name="connsiteY140" fmla="*/ 3055434 h 4549698"/>
              <a:gd name="connsiteX141" fmla="*/ 7270596 w 9601200"/>
              <a:gd name="connsiteY141" fmla="*/ 2709746 h 4549698"/>
              <a:gd name="connsiteX142" fmla="*/ 7337503 w 9601200"/>
              <a:gd name="connsiteY142" fmla="*/ 2564781 h 4549698"/>
              <a:gd name="connsiteX143" fmla="*/ 7348654 w 9601200"/>
              <a:gd name="connsiteY143" fmla="*/ 2531327 h 4549698"/>
              <a:gd name="connsiteX144" fmla="*/ 7460166 w 9601200"/>
              <a:gd name="connsiteY144" fmla="*/ 2341756 h 4549698"/>
              <a:gd name="connsiteX145" fmla="*/ 7593981 w 9601200"/>
              <a:gd name="connsiteY145" fmla="*/ 2174488 h 4549698"/>
              <a:gd name="connsiteX146" fmla="*/ 7627435 w 9601200"/>
              <a:gd name="connsiteY146" fmla="*/ 2129883 h 4549698"/>
              <a:gd name="connsiteX147" fmla="*/ 7672040 w 9601200"/>
              <a:gd name="connsiteY147" fmla="*/ 2107581 h 4549698"/>
              <a:gd name="connsiteX148" fmla="*/ 7727796 w 9601200"/>
              <a:gd name="connsiteY148" fmla="*/ 2074127 h 4549698"/>
              <a:gd name="connsiteX149" fmla="*/ 7917366 w 9601200"/>
              <a:gd name="connsiteY149" fmla="*/ 1984917 h 4549698"/>
              <a:gd name="connsiteX150" fmla="*/ 8151542 w 9601200"/>
              <a:gd name="connsiteY150" fmla="*/ 1918010 h 4549698"/>
              <a:gd name="connsiteX151" fmla="*/ 8184996 w 9601200"/>
              <a:gd name="connsiteY151" fmla="*/ 1906859 h 4549698"/>
              <a:gd name="connsiteX152" fmla="*/ 8396869 w 9601200"/>
              <a:gd name="connsiteY152" fmla="*/ 1862254 h 4549698"/>
              <a:gd name="connsiteX153" fmla="*/ 8865220 w 9601200"/>
              <a:gd name="connsiteY153" fmla="*/ 1828800 h 4549698"/>
              <a:gd name="connsiteX154" fmla="*/ 9125028 w 9601200"/>
              <a:gd name="connsiteY154" fmla="*/ 1806498 h 4549698"/>
              <a:gd name="connsiteX155" fmla="*/ 9601200 w 9601200"/>
              <a:gd name="connsiteY155" fmla="*/ 1795346 h 4549698"/>
              <a:gd name="connsiteX0" fmla="*/ 0 w 9601200"/>
              <a:gd name="connsiteY0" fmla="*/ 1828800 h 4549698"/>
              <a:gd name="connsiteX1" fmla="*/ 111513 w 9601200"/>
              <a:gd name="connsiteY1" fmla="*/ 1761893 h 4549698"/>
              <a:gd name="connsiteX2" fmla="*/ 167269 w 9601200"/>
              <a:gd name="connsiteY2" fmla="*/ 1717288 h 4549698"/>
              <a:gd name="connsiteX3" fmla="*/ 234176 w 9601200"/>
              <a:gd name="connsiteY3" fmla="*/ 1694986 h 4549698"/>
              <a:gd name="connsiteX4" fmla="*/ 267630 w 9601200"/>
              <a:gd name="connsiteY4" fmla="*/ 1683834 h 4549698"/>
              <a:gd name="connsiteX5" fmla="*/ 345688 w 9601200"/>
              <a:gd name="connsiteY5" fmla="*/ 1639229 h 4549698"/>
              <a:gd name="connsiteX6" fmla="*/ 412596 w 9601200"/>
              <a:gd name="connsiteY6" fmla="*/ 1616927 h 4549698"/>
              <a:gd name="connsiteX7" fmla="*/ 479503 w 9601200"/>
              <a:gd name="connsiteY7" fmla="*/ 1583473 h 4549698"/>
              <a:gd name="connsiteX8" fmla="*/ 524108 w 9601200"/>
              <a:gd name="connsiteY8" fmla="*/ 1561171 h 4549698"/>
              <a:gd name="connsiteX9" fmla="*/ 591015 w 9601200"/>
              <a:gd name="connsiteY9" fmla="*/ 1538868 h 4549698"/>
              <a:gd name="connsiteX10" fmla="*/ 691376 w 9601200"/>
              <a:gd name="connsiteY10" fmla="*/ 1494264 h 4549698"/>
              <a:gd name="connsiteX11" fmla="*/ 769435 w 9601200"/>
              <a:gd name="connsiteY11" fmla="*/ 1471961 h 4549698"/>
              <a:gd name="connsiteX12" fmla="*/ 825191 w 9601200"/>
              <a:gd name="connsiteY12" fmla="*/ 1460810 h 4549698"/>
              <a:gd name="connsiteX13" fmla="*/ 947854 w 9601200"/>
              <a:gd name="connsiteY13" fmla="*/ 1438507 h 4549698"/>
              <a:gd name="connsiteX14" fmla="*/ 1126274 w 9601200"/>
              <a:gd name="connsiteY14" fmla="*/ 1449659 h 4549698"/>
              <a:gd name="connsiteX15" fmla="*/ 1237786 w 9601200"/>
              <a:gd name="connsiteY15" fmla="*/ 1471961 h 4549698"/>
              <a:gd name="connsiteX16" fmla="*/ 1282391 w 9601200"/>
              <a:gd name="connsiteY16" fmla="*/ 1494264 h 4549698"/>
              <a:gd name="connsiteX17" fmla="*/ 1315844 w 9601200"/>
              <a:gd name="connsiteY17" fmla="*/ 1516566 h 4549698"/>
              <a:gd name="connsiteX18" fmla="*/ 1349298 w 9601200"/>
              <a:gd name="connsiteY18" fmla="*/ 1527717 h 4549698"/>
              <a:gd name="connsiteX19" fmla="*/ 1427357 w 9601200"/>
              <a:gd name="connsiteY19" fmla="*/ 1605776 h 4549698"/>
              <a:gd name="connsiteX20" fmla="*/ 1460810 w 9601200"/>
              <a:gd name="connsiteY20" fmla="*/ 1639229 h 4549698"/>
              <a:gd name="connsiteX21" fmla="*/ 1483113 w 9601200"/>
              <a:gd name="connsiteY21" fmla="*/ 1661532 h 4549698"/>
              <a:gd name="connsiteX22" fmla="*/ 1527718 w 9601200"/>
              <a:gd name="connsiteY22" fmla="*/ 1728439 h 4549698"/>
              <a:gd name="connsiteX23" fmla="*/ 1550020 w 9601200"/>
              <a:gd name="connsiteY23" fmla="*/ 1851103 h 4549698"/>
              <a:gd name="connsiteX24" fmla="*/ 1538869 w 9601200"/>
              <a:gd name="connsiteY24" fmla="*/ 2074127 h 4549698"/>
              <a:gd name="connsiteX25" fmla="*/ 1505415 w 9601200"/>
              <a:gd name="connsiteY25" fmla="*/ 2308303 h 4549698"/>
              <a:gd name="connsiteX26" fmla="*/ 1471961 w 9601200"/>
              <a:gd name="connsiteY26" fmla="*/ 2442117 h 4549698"/>
              <a:gd name="connsiteX27" fmla="*/ 1460810 w 9601200"/>
              <a:gd name="connsiteY27" fmla="*/ 2486722 h 4549698"/>
              <a:gd name="connsiteX28" fmla="*/ 1449659 w 9601200"/>
              <a:gd name="connsiteY28" fmla="*/ 2520176 h 4549698"/>
              <a:gd name="connsiteX29" fmla="*/ 1438508 w 9601200"/>
              <a:gd name="connsiteY29" fmla="*/ 2587083 h 4549698"/>
              <a:gd name="connsiteX30" fmla="*/ 1427357 w 9601200"/>
              <a:gd name="connsiteY30" fmla="*/ 2620537 h 4549698"/>
              <a:gd name="connsiteX31" fmla="*/ 1416205 w 9601200"/>
              <a:gd name="connsiteY31" fmla="*/ 2676293 h 4549698"/>
              <a:gd name="connsiteX32" fmla="*/ 1393903 w 9601200"/>
              <a:gd name="connsiteY32" fmla="*/ 2709746 h 4549698"/>
              <a:gd name="connsiteX33" fmla="*/ 1360449 w 9601200"/>
              <a:gd name="connsiteY33" fmla="*/ 2832410 h 4549698"/>
              <a:gd name="connsiteX34" fmla="*/ 1349298 w 9601200"/>
              <a:gd name="connsiteY34" fmla="*/ 2877015 h 4549698"/>
              <a:gd name="connsiteX35" fmla="*/ 1326996 w 9601200"/>
              <a:gd name="connsiteY35" fmla="*/ 3033132 h 4549698"/>
              <a:gd name="connsiteX36" fmla="*/ 1304693 w 9601200"/>
              <a:gd name="connsiteY36" fmla="*/ 3122342 h 4549698"/>
              <a:gd name="connsiteX37" fmla="*/ 1315844 w 9601200"/>
              <a:gd name="connsiteY37" fmla="*/ 3389971 h 4549698"/>
              <a:gd name="connsiteX38" fmla="*/ 1326996 w 9601200"/>
              <a:gd name="connsiteY38" fmla="*/ 3423425 h 4549698"/>
              <a:gd name="connsiteX39" fmla="*/ 1338147 w 9601200"/>
              <a:gd name="connsiteY39" fmla="*/ 3479181 h 4549698"/>
              <a:gd name="connsiteX40" fmla="*/ 1360449 w 9601200"/>
              <a:gd name="connsiteY40" fmla="*/ 3590693 h 4549698"/>
              <a:gd name="connsiteX41" fmla="*/ 1382752 w 9601200"/>
              <a:gd name="connsiteY41" fmla="*/ 3691054 h 4549698"/>
              <a:gd name="connsiteX42" fmla="*/ 1393903 w 9601200"/>
              <a:gd name="connsiteY42" fmla="*/ 3724507 h 4549698"/>
              <a:gd name="connsiteX43" fmla="*/ 1416205 w 9601200"/>
              <a:gd name="connsiteY43" fmla="*/ 3746810 h 4549698"/>
              <a:gd name="connsiteX44" fmla="*/ 1471961 w 9601200"/>
              <a:gd name="connsiteY44" fmla="*/ 3847171 h 4549698"/>
              <a:gd name="connsiteX45" fmla="*/ 1505415 w 9601200"/>
              <a:gd name="connsiteY45" fmla="*/ 3869473 h 4549698"/>
              <a:gd name="connsiteX46" fmla="*/ 1561171 w 9601200"/>
              <a:gd name="connsiteY46" fmla="*/ 3936381 h 4549698"/>
              <a:gd name="connsiteX47" fmla="*/ 1594625 w 9601200"/>
              <a:gd name="connsiteY47" fmla="*/ 3958683 h 4549698"/>
              <a:gd name="connsiteX48" fmla="*/ 1628079 w 9601200"/>
              <a:gd name="connsiteY48" fmla="*/ 3992137 h 4549698"/>
              <a:gd name="connsiteX49" fmla="*/ 1661532 w 9601200"/>
              <a:gd name="connsiteY49" fmla="*/ 4014439 h 4549698"/>
              <a:gd name="connsiteX50" fmla="*/ 1694986 w 9601200"/>
              <a:gd name="connsiteY50" fmla="*/ 4047893 h 4549698"/>
              <a:gd name="connsiteX51" fmla="*/ 1806498 w 9601200"/>
              <a:gd name="connsiteY51" fmla="*/ 4092498 h 4549698"/>
              <a:gd name="connsiteX52" fmla="*/ 1884557 w 9601200"/>
              <a:gd name="connsiteY52" fmla="*/ 4114800 h 4549698"/>
              <a:gd name="connsiteX53" fmla="*/ 1962615 w 9601200"/>
              <a:gd name="connsiteY53" fmla="*/ 4137103 h 4549698"/>
              <a:gd name="connsiteX54" fmla="*/ 2107581 w 9601200"/>
              <a:gd name="connsiteY54" fmla="*/ 4148254 h 4549698"/>
              <a:gd name="connsiteX55" fmla="*/ 2486722 w 9601200"/>
              <a:gd name="connsiteY55" fmla="*/ 4137103 h 4549698"/>
              <a:gd name="connsiteX56" fmla="*/ 2687444 w 9601200"/>
              <a:gd name="connsiteY56" fmla="*/ 4114800 h 4549698"/>
              <a:gd name="connsiteX57" fmla="*/ 2720898 w 9601200"/>
              <a:gd name="connsiteY57" fmla="*/ 4092498 h 4549698"/>
              <a:gd name="connsiteX58" fmla="*/ 2743200 w 9601200"/>
              <a:gd name="connsiteY58" fmla="*/ 4070195 h 4549698"/>
              <a:gd name="connsiteX59" fmla="*/ 2787805 w 9601200"/>
              <a:gd name="connsiteY59" fmla="*/ 4047893 h 4549698"/>
              <a:gd name="connsiteX60" fmla="*/ 2843561 w 9601200"/>
              <a:gd name="connsiteY60" fmla="*/ 4014439 h 4549698"/>
              <a:gd name="connsiteX61" fmla="*/ 2888166 w 9601200"/>
              <a:gd name="connsiteY61" fmla="*/ 3947532 h 4549698"/>
              <a:gd name="connsiteX62" fmla="*/ 2910469 w 9601200"/>
              <a:gd name="connsiteY62" fmla="*/ 3847171 h 4549698"/>
              <a:gd name="connsiteX63" fmla="*/ 2932771 w 9601200"/>
              <a:gd name="connsiteY63" fmla="*/ 3691054 h 4549698"/>
              <a:gd name="connsiteX64" fmla="*/ 2943922 w 9601200"/>
              <a:gd name="connsiteY64" fmla="*/ 3601844 h 4549698"/>
              <a:gd name="connsiteX65" fmla="*/ 2977376 w 9601200"/>
              <a:gd name="connsiteY65" fmla="*/ 3456878 h 4549698"/>
              <a:gd name="connsiteX66" fmla="*/ 2999679 w 9601200"/>
              <a:gd name="connsiteY66" fmla="*/ 3356517 h 4549698"/>
              <a:gd name="connsiteX67" fmla="*/ 3010830 w 9601200"/>
              <a:gd name="connsiteY67" fmla="*/ 3300761 h 4549698"/>
              <a:gd name="connsiteX68" fmla="*/ 3021981 w 9601200"/>
              <a:gd name="connsiteY68" fmla="*/ 3256156 h 4549698"/>
              <a:gd name="connsiteX69" fmla="*/ 3033132 w 9601200"/>
              <a:gd name="connsiteY69" fmla="*/ 3189249 h 4549698"/>
              <a:gd name="connsiteX70" fmla="*/ 3044283 w 9601200"/>
              <a:gd name="connsiteY70" fmla="*/ 2776654 h 4549698"/>
              <a:gd name="connsiteX71" fmla="*/ 3055435 w 9601200"/>
              <a:gd name="connsiteY71" fmla="*/ 2620537 h 4549698"/>
              <a:gd name="connsiteX72" fmla="*/ 3066586 w 9601200"/>
              <a:gd name="connsiteY72" fmla="*/ 2375210 h 4549698"/>
              <a:gd name="connsiteX73" fmla="*/ 3066586 w 9601200"/>
              <a:gd name="connsiteY73" fmla="*/ 1070517 h 4549698"/>
              <a:gd name="connsiteX74" fmla="*/ 3077737 w 9601200"/>
              <a:gd name="connsiteY74" fmla="*/ 680225 h 4549698"/>
              <a:gd name="connsiteX75" fmla="*/ 3100040 w 9601200"/>
              <a:gd name="connsiteY75" fmla="*/ 512956 h 4549698"/>
              <a:gd name="connsiteX76" fmla="*/ 3122342 w 9601200"/>
              <a:gd name="connsiteY76" fmla="*/ 468351 h 4549698"/>
              <a:gd name="connsiteX77" fmla="*/ 3133493 w 9601200"/>
              <a:gd name="connsiteY77" fmla="*/ 412595 h 4549698"/>
              <a:gd name="connsiteX78" fmla="*/ 3178098 w 9601200"/>
              <a:gd name="connsiteY78" fmla="*/ 345688 h 4549698"/>
              <a:gd name="connsiteX79" fmla="*/ 3289610 w 9601200"/>
              <a:gd name="connsiteY79" fmla="*/ 211873 h 4549698"/>
              <a:gd name="connsiteX80" fmla="*/ 3345366 w 9601200"/>
              <a:gd name="connsiteY80" fmla="*/ 156117 h 4549698"/>
              <a:gd name="connsiteX81" fmla="*/ 3367669 w 9601200"/>
              <a:gd name="connsiteY81" fmla="*/ 133815 h 4549698"/>
              <a:gd name="connsiteX82" fmla="*/ 3468030 w 9601200"/>
              <a:gd name="connsiteY82" fmla="*/ 100361 h 4549698"/>
              <a:gd name="connsiteX83" fmla="*/ 3579542 w 9601200"/>
              <a:gd name="connsiteY83" fmla="*/ 66907 h 4549698"/>
              <a:gd name="connsiteX84" fmla="*/ 3657600 w 9601200"/>
              <a:gd name="connsiteY84" fmla="*/ 33454 h 4549698"/>
              <a:gd name="connsiteX85" fmla="*/ 3780264 w 9601200"/>
              <a:gd name="connsiteY85" fmla="*/ 0 h 4549698"/>
              <a:gd name="connsiteX86" fmla="*/ 4382430 w 9601200"/>
              <a:gd name="connsiteY86" fmla="*/ 11151 h 4549698"/>
              <a:gd name="connsiteX87" fmla="*/ 4449337 w 9601200"/>
              <a:gd name="connsiteY87" fmla="*/ 44605 h 4549698"/>
              <a:gd name="connsiteX88" fmla="*/ 4527396 w 9601200"/>
              <a:gd name="connsiteY88" fmla="*/ 55756 h 4549698"/>
              <a:gd name="connsiteX89" fmla="*/ 4661210 w 9601200"/>
              <a:gd name="connsiteY89" fmla="*/ 144966 h 4549698"/>
              <a:gd name="connsiteX90" fmla="*/ 4772722 w 9601200"/>
              <a:gd name="connsiteY90" fmla="*/ 234176 h 4549698"/>
              <a:gd name="connsiteX91" fmla="*/ 4828479 w 9601200"/>
              <a:gd name="connsiteY91" fmla="*/ 267629 h 4549698"/>
              <a:gd name="connsiteX92" fmla="*/ 4984596 w 9601200"/>
              <a:gd name="connsiteY92" fmla="*/ 412595 h 4549698"/>
              <a:gd name="connsiteX93" fmla="*/ 5006898 w 9601200"/>
              <a:gd name="connsiteY93" fmla="*/ 446049 h 4549698"/>
              <a:gd name="connsiteX94" fmla="*/ 5040352 w 9601200"/>
              <a:gd name="connsiteY94" fmla="*/ 479503 h 4549698"/>
              <a:gd name="connsiteX95" fmla="*/ 5084957 w 9601200"/>
              <a:gd name="connsiteY95" fmla="*/ 568712 h 4549698"/>
              <a:gd name="connsiteX96" fmla="*/ 5140713 w 9601200"/>
              <a:gd name="connsiteY96" fmla="*/ 680225 h 4549698"/>
              <a:gd name="connsiteX97" fmla="*/ 5163015 w 9601200"/>
              <a:gd name="connsiteY97" fmla="*/ 713678 h 4549698"/>
              <a:gd name="connsiteX98" fmla="*/ 5241074 w 9601200"/>
              <a:gd name="connsiteY98" fmla="*/ 947854 h 4549698"/>
              <a:gd name="connsiteX99" fmla="*/ 5252225 w 9601200"/>
              <a:gd name="connsiteY99" fmla="*/ 1115122 h 4549698"/>
              <a:gd name="connsiteX100" fmla="*/ 5229922 w 9601200"/>
              <a:gd name="connsiteY100" fmla="*/ 1393903 h 4549698"/>
              <a:gd name="connsiteX101" fmla="*/ 5174166 w 9601200"/>
              <a:gd name="connsiteY101" fmla="*/ 1538868 h 4549698"/>
              <a:gd name="connsiteX102" fmla="*/ 5151864 w 9601200"/>
              <a:gd name="connsiteY102" fmla="*/ 1583473 h 4549698"/>
              <a:gd name="connsiteX103" fmla="*/ 5118410 w 9601200"/>
              <a:gd name="connsiteY103" fmla="*/ 1628078 h 4549698"/>
              <a:gd name="connsiteX104" fmla="*/ 5084957 w 9601200"/>
              <a:gd name="connsiteY104" fmla="*/ 1683834 h 4549698"/>
              <a:gd name="connsiteX105" fmla="*/ 4995747 w 9601200"/>
              <a:gd name="connsiteY105" fmla="*/ 1806498 h 4549698"/>
              <a:gd name="connsiteX106" fmla="*/ 4962293 w 9601200"/>
              <a:gd name="connsiteY106" fmla="*/ 1851103 h 4549698"/>
              <a:gd name="connsiteX107" fmla="*/ 4806176 w 9601200"/>
              <a:gd name="connsiteY107" fmla="*/ 2085278 h 4549698"/>
              <a:gd name="connsiteX108" fmla="*/ 4739269 w 9601200"/>
              <a:gd name="connsiteY108" fmla="*/ 2185639 h 4549698"/>
              <a:gd name="connsiteX109" fmla="*/ 4594303 w 9601200"/>
              <a:gd name="connsiteY109" fmla="*/ 2386361 h 4549698"/>
              <a:gd name="connsiteX110" fmla="*/ 4505093 w 9601200"/>
              <a:gd name="connsiteY110" fmla="*/ 2553629 h 4549698"/>
              <a:gd name="connsiteX111" fmla="*/ 4471640 w 9601200"/>
              <a:gd name="connsiteY111" fmla="*/ 2609386 h 4549698"/>
              <a:gd name="connsiteX112" fmla="*/ 4449337 w 9601200"/>
              <a:gd name="connsiteY112" fmla="*/ 2665142 h 4549698"/>
              <a:gd name="connsiteX113" fmla="*/ 4438186 w 9601200"/>
              <a:gd name="connsiteY113" fmla="*/ 2709746 h 4549698"/>
              <a:gd name="connsiteX114" fmla="*/ 4393581 w 9601200"/>
              <a:gd name="connsiteY114" fmla="*/ 2854712 h 4549698"/>
              <a:gd name="connsiteX115" fmla="*/ 4382430 w 9601200"/>
              <a:gd name="connsiteY115" fmla="*/ 3289610 h 4549698"/>
              <a:gd name="connsiteX116" fmla="*/ 4393581 w 9601200"/>
              <a:gd name="connsiteY116" fmla="*/ 3389971 h 4549698"/>
              <a:gd name="connsiteX117" fmla="*/ 4427035 w 9601200"/>
              <a:gd name="connsiteY117" fmla="*/ 3479181 h 4549698"/>
              <a:gd name="connsiteX118" fmla="*/ 4438186 w 9601200"/>
              <a:gd name="connsiteY118" fmla="*/ 3523786 h 4549698"/>
              <a:gd name="connsiteX119" fmla="*/ 4482791 w 9601200"/>
              <a:gd name="connsiteY119" fmla="*/ 3657600 h 4549698"/>
              <a:gd name="connsiteX120" fmla="*/ 4516244 w 9601200"/>
              <a:gd name="connsiteY120" fmla="*/ 3769112 h 4549698"/>
              <a:gd name="connsiteX121" fmla="*/ 4583152 w 9601200"/>
              <a:gd name="connsiteY121" fmla="*/ 3914078 h 4549698"/>
              <a:gd name="connsiteX122" fmla="*/ 4694664 w 9601200"/>
              <a:gd name="connsiteY122" fmla="*/ 4092498 h 4549698"/>
              <a:gd name="connsiteX123" fmla="*/ 4795025 w 9601200"/>
              <a:gd name="connsiteY123" fmla="*/ 4181707 h 4549698"/>
              <a:gd name="connsiteX124" fmla="*/ 4895386 w 9601200"/>
              <a:gd name="connsiteY124" fmla="*/ 4248615 h 4549698"/>
              <a:gd name="connsiteX125" fmla="*/ 4928840 w 9601200"/>
              <a:gd name="connsiteY125" fmla="*/ 4270917 h 4549698"/>
              <a:gd name="connsiteX126" fmla="*/ 4962293 w 9601200"/>
              <a:gd name="connsiteY126" fmla="*/ 4293220 h 4549698"/>
              <a:gd name="connsiteX127" fmla="*/ 5018049 w 9601200"/>
              <a:gd name="connsiteY127" fmla="*/ 4326673 h 4549698"/>
              <a:gd name="connsiteX128" fmla="*/ 5140713 w 9601200"/>
              <a:gd name="connsiteY128" fmla="*/ 4371278 h 4549698"/>
              <a:gd name="connsiteX129" fmla="*/ 5475249 w 9601200"/>
              <a:gd name="connsiteY129" fmla="*/ 4505093 h 4549698"/>
              <a:gd name="connsiteX130" fmla="*/ 5519854 w 9601200"/>
              <a:gd name="connsiteY130" fmla="*/ 4516244 h 4549698"/>
              <a:gd name="connsiteX131" fmla="*/ 5787483 w 9601200"/>
              <a:gd name="connsiteY131" fmla="*/ 4549698 h 4549698"/>
              <a:gd name="connsiteX132" fmla="*/ 6021659 w 9601200"/>
              <a:gd name="connsiteY132" fmla="*/ 4538546 h 4549698"/>
              <a:gd name="connsiteX133" fmla="*/ 6211230 w 9601200"/>
              <a:gd name="connsiteY133" fmla="*/ 4493942 h 4549698"/>
              <a:gd name="connsiteX134" fmla="*/ 6445405 w 9601200"/>
              <a:gd name="connsiteY134" fmla="*/ 4371278 h 4549698"/>
              <a:gd name="connsiteX135" fmla="*/ 6568069 w 9601200"/>
              <a:gd name="connsiteY135" fmla="*/ 4270917 h 4549698"/>
              <a:gd name="connsiteX136" fmla="*/ 6802244 w 9601200"/>
              <a:gd name="connsiteY136" fmla="*/ 4036742 h 4549698"/>
              <a:gd name="connsiteX137" fmla="*/ 6846849 w 9601200"/>
              <a:gd name="connsiteY137" fmla="*/ 3958683 h 4549698"/>
              <a:gd name="connsiteX138" fmla="*/ 7014118 w 9601200"/>
              <a:gd name="connsiteY138" fmla="*/ 3668751 h 4549698"/>
              <a:gd name="connsiteX139" fmla="*/ 7081025 w 9601200"/>
              <a:gd name="connsiteY139" fmla="*/ 3456878 h 4549698"/>
              <a:gd name="connsiteX140" fmla="*/ 7181386 w 9601200"/>
              <a:gd name="connsiteY140" fmla="*/ 3055434 h 4549698"/>
              <a:gd name="connsiteX141" fmla="*/ 7270596 w 9601200"/>
              <a:gd name="connsiteY141" fmla="*/ 2709746 h 4549698"/>
              <a:gd name="connsiteX142" fmla="*/ 7337503 w 9601200"/>
              <a:gd name="connsiteY142" fmla="*/ 2564781 h 4549698"/>
              <a:gd name="connsiteX143" fmla="*/ 7348654 w 9601200"/>
              <a:gd name="connsiteY143" fmla="*/ 2531327 h 4549698"/>
              <a:gd name="connsiteX144" fmla="*/ 7460166 w 9601200"/>
              <a:gd name="connsiteY144" fmla="*/ 2341756 h 4549698"/>
              <a:gd name="connsiteX145" fmla="*/ 7593981 w 9601200"/>
              <a:gd name="connsiteY145" fmla="*/ 2174488 h 4549698"/>
              <a:gd name="connsiteX146" fmla="*/ 7627435 w 9601200"/>
              <a:gd name="connsiteY146" fmla="*/ 2129883 h 4549698"/>
              <a:gd name="connsiteX147" fmla="*/ 7672040 w 9601200"/>
              <a:gd name="connsiteY147" fmla="*/ 2107581 h 4549698"/>
              <a:gd name="connsiteX148" fmla="*/ 7727796 w 9601200"/>
              <a:gd name="connsiteY148" fmla="*/ 2074127 h 4549698"/>
              <a:gd name="connsiteX149" fmla="*/ 7917366 w 9601200"/>
              <a:gd name="connsiteY149" fmla="*/ 1984917 h 4549698"/>
              <a:gd name="connsiteX150" fmla="*/ 8151542 w 9601200"/>
              <a:gd name="connsiteY150" fmla="*/ 1918010 h 4549698"/>
              <a:gd name="connsiteX151" fmla="*/ 8184996 w 9601200"/>
              <a:gd name="connsiteY151" fmla="*/ 1906859 h 4549698"/>
              <a:gd name="connsiteX152" fmla="*/ 8396869 w 9601200"/>
              <a:gd name="connsiteY152" fmla="*/ 1862254 h 4549698"/>
              <a:gd name="connsiteX153" fmla="*/ 8865220 w 9601200"/>
              <a:gd name="connsiteY153" fmla="*/ 1828800 h 4549698"/>
              <a:gd name="connsiteX154" fmla="*/ 9601200 w 9601200"/>
              <a:gd name="connsiteY154" fmla="*/ 1795346 h 4549698"/>
              <a:gd name="connsiteX0" fmla="*/ 0 w 9601200"/>
              <a:gd name="connsiteY0" fmla="*/ 1828800 h 4549698"/>
              <a:gd name="connsiteX1" fmla="*/ 111513 w 9601200"/>
              <a:gd name="connsiteY1" fmla="*/ 1761893 h 4549698"/>
              <a:gd name="connsiteX2" fmla="*/ 167269 w 9601200"/>
              <a:gd name="connsiteY2" fmla="*/ 1717288 h 4549698"/>
              <a:gd name="connsiteX3" fmla="*/ 234176 w 9601200"/>
              <a:gd name="connsiteY3" fmla="*/ 1694986 h 4549698"/>
              <a:gd name="connsiteX4" fmla="*/ 267630 w 9601200"/>
              <a:gd name="connsiteY4" fmla="*/ 1683834 h 4549698"/>
              <a:gd name="connsiteX5" fmla="*/ 345688 w 9601200"/>
              <a:gd name="connsiteY5" fmla="*/ 1639229 h 4549698"/>
              <a:gd name="connsiteX6" fmla="*/ 412596 w 9601200"/>
              <a:gd name="connsiteY6" fmla="*/ 1616927 h 4549698"/>
              <a:gd name="connsiteX7" fmla="*/ 479503 w 9601200"/>
              <a:gd name="connsiteY7" fmla="*/ 1583473 h 4549698"/>
              <a:gd name="connsiteX8" fmla="*/ 524108 w 9601200"/>
              <a:gd name="connsiteY8" fmla="*/ 1561171 h 4549698"/>
              <a:gd name="connsiteX9" fmla="*/ 591015 w 9601200"/>
              <a:gd name="connsiteY9" fmla="*/ 1538868 h 4549698"/>
              <a:gd name="connsiteX10" fmla="*/ 691376 w 9601200"/>
              <a:gd name="connsiteY10" fmla="*/ 1494264 h 4549698"/>
              <a:gd name="connsiteX11" fmla="*/ 769435 w 9601200"/>
              <a:gd name="connsiteY11" fmla="*/ 1471961 h 4549698"/>
              <a:gd name="connsiteX12" fmla="*/ 825191 w 9601200"/>
              <a:gd name="connsiteY12" fmla="*/ 1460810 h 4549698"/>
              <a:gd name="connsiteX13" fmla="*/ 947854 w 9601200"/>
              <a:gd name="connsiteY13" fmla="*/ 1438507 h 4549698"/>
              <a:gd name="connsiteX14" fmla="*/ 1126274 w 9601200"/>
              <a:gd name="connsiteY14" fmla="*/ 1449659 h 4549698"/>
              <a:gd name="connsiteX15" fmla="*/ 1237786 w 9601200"/>
              <a:gd name="connsiteY15" fmla="*/ 1471961 h 4549698"/>
              <a:gd name="connsiteX16" fmla="*/ 1282391 w 9601200"/>
              <a:gd name="connsiteY16" fmla="*/ 1494264 h 4549698"/>
              <a:gd name="connsiteX17" fmla="*/ 1315844 w 9601200"/>
              <a:gd name="connsiteY17" fmla="*/ 1516566 h 4549698"/>
              <a:gd name="connsiteX18" fmla="*/ 1349298 w 9601200"/>
              <a:gd name="connsiteY18" fmla="*/ 1527717 h 4549698"/>
              <a:gd name="connsiteX19" fmla="*/ 1427357 w 9601200"/>
              <a:gd name="connsiteY19" fmla="*/ 1605776 h 4549698"/>
              <a:gd name="connsiteX20" fmla="*/ 1460810 w 9601200"/>
              <a:gd name="connsiteY20" fmla="*/ 1639229 h 4549698"/>
              <a:gd name="connsiteX21" fmla="*/ 1483113 w 9601200"/>
              <a:gd name="connsiteY21" fmla="*/ 1661532 h 4549698"/>
              <a:gd name="connsiteX22" fmla="*/ 1527718 w 9601200"/>
              <a:gd name="connsiteY22" fmla="*/ 1728439 h 4549698"/>
              <a:gd name="connsiteX23" fmla="*/ 1550020 w 9601200"/>
              <a:gd name="connsiteY23" fmla="*/ 1851103 h 4549698"/>
              <a:gd name="connsiteX24" fmla="*/ 1538869 w 9601200"/>
              <a:gd name="connsiteY24" fmla="*/ 2074127 h 4549698"/>
              <a:gd name="connsiteX25" fmla="*/ 1505415 w 9601200"/>
              <a:gd name="connsiteY25" fmla="*/ 2308303 h 4549698"/>
              <a:gd name="connsiteX26" fmla="*/ 1471961 w 9601200"/>
              <a:gd name="connsiteY26" fmla="*/ 2442117 h 4549698"/>
              <a:gd name="connsiteX27" fmla="*/ 1460810 w 9601200"/>
              <a:gd name="connsiteY27" fmla="*/ 2486722 h 4549698"/>
              <a:gd name="connsiteX28" fmla="*/ 1449659 w 9601200"/>
              <a:gd name="connsiteY28" fmla="*/ 2520176 h 4549698"/>
              <a:gd name="connsiteX29" fmla="*/ 1438508 w 9601200"/>
              <a:gd name="connsiteY29" fmla="*/ 2587083 h 4549698"/>
              <a:gd name="connsiteX30" fmla="*/ 1427357 w 9601200"/>
              <a:gd name="connsiteY30" fmla="*/ 2620537 h 4549698"/>
              <a:gd name="connsiteX31" fmla="*/ 1416205 w 9601200"/>
              <a:gd name="connsiteY31" fmla="*/ 2676293 h 4549698"/>
              <a:gd name="connsiteX32" fmla="*/ 1393903 w 9601200"/>
              <a:gd name="connsiteY32" fmla="*/ 2709746 h 4549698"/>
              <a:gd name="connsiteX33" fmla="*/ 1360449 w 9601200"/>
              <a:gd name="connsiteY33" fmla="*/ 2832410 h 4549698"/>
              <a:gd name="connsiteX34" fmla="*/ 1349298 w 9601200"/>
              <a:gd name="connsiteY34" fmla="*/ 2877015 h 4549698"/>
              <a:gd name="connsiteX35" fmla="*/ 1326996 w 9601200"/>
              <a:gd name="connsiteY35" fmla="*/ 3033132 h 4549698"/>
              <a:gd name="connsiteX36" fmla="*/ 1304693 w 9601200"/>
              <a:gd name="connsiteY36" fmla="*/ 3122342 h 4549698"/>
              <a:gd name="connsiteX37" fmla="*/ 1315844 w 9601200"/>
              <a:gd name="connsiteY37" fmla="*/ 3389971 h 4549698"/>
              <a:gd name="connsiteX38" fmla="*/ 1326996 w 9601200"/>
              <a:gd name="connsiteY38" fmla="*/ 3423425 h 4549698"/>
              <a:gd name="connsiteX39" fmla="*/ 1338147 w 9601200"/>
              <a:gd name="connsiteY39" fmla="*/ 3479181 h 4549698"/>
              <a:gd name="connsiteX40" fmla="*/ 1360449 w 9601200"/>
              <a:gd name="connsiteY40" fmla="*/ 3590693 h 4549698"/>
              <a:gd name="connsiteX41" fmla="*/ 1382752 w 9601200"/>
              <a:gd name="connsiteY41" fmla="*/ 3691054 h 4549698"/>
              <a:gd name="connsiteX42" fmla="*/ 1393903 w 9601200"/>
              <a:gd name="connsiteY42" fmla="*/ 3724507 h 4549698"/>
              <a:gd name="connsiteX43" fmla="*/ 1416205 w 9601200"/>
              <a:gd name="connsiteY43" fmla="*/ 3746810 h 4549698"/>
              <a:gd name="connsiteX44" fmla="*/ 1471961 w 9601200"/>
              <a:gd name="connsiteY44" fmla="*/ 3847171 h 4549698"/>
              <a:gd name="connsiteX45" fmla="*/ 1505415 w 9601200"/>
              <a:gd name="connsiteY45" fmla="*/ 3869473 h 4549698"/>
              <a:gd name="connsiteX46" fmla="*/ 1561171 w 9601200"/>
              <a:gd name="connsiteY46" fmla="*/ 3936381 h 4549698"/>
              <a:gd name="connsiteX47" fmla="*/ 1594625 w 9601200"/>
              <a:gd name="connsiteY47" fmla="*/ 3958683 h 4549698"/>
              <a:gd name="connsiteX48" fmla="*/ 1628079 w 9601200"/>
              <a:gd name="connsiteY48" fmla="*/ 3992137 h 4549698"/>
              <a:gd name="connsiteX49" fmla="*/ 1661532 w 9601200"/>
              <a:gd name="connsiteY49" fmla="*/ 4014439 h 4549698"/>
              <a:gd name="connsiteX50" fmla="*/ 1694986 w 9601200"/>
              <a:gd name="connsiteY50" fmla="*/ 4047893 h 4549698"/>
              <a:gd name="connsiteX51" fmla="*/ 1806498 w 9601200"/>
              <a:gd name="connsiteY51" fmla="*/ 4092498 h 4549698"/>
              <a:gd name="connsiteX52" fmla="*/ 1884557 w 9601200"/>
              <a:gd name="connsiteY52" fmla="*/ 4114800 h 4549698"/>
              <a:gd name="connsiteX53" fmla="*/ 1962615 w 9601200"/>
              <a:gd name="connsiteY53" fmla="*/ 4137103 h 4549698"/>
              <a:gd name="connsiteX54" fmla="*/ 2107581 w 9601200"/>
              <a:gd name="connsiteY54" fmla="*/ 4148254 h 4549698"/>
              <a:gd name="connsiteX55" fmla="*/ 2486722 w 9601200"/>
              <a:gd name="connsiteY55" fmla="*/ 4137103 h 4549698"/>
              <a:gd name="connsiteX56" fmla="*/ 2687444 w 9601200"/>
              <a:gd name="connsiteY56" fmla="*/ 4114800 h 4549698"/>
              <a:gd name="connsiteX57" fmla="*/ 2720898 w 9601200"/>
              <a:gd name="connsiteY57" fmla="*/ 4092498 h 4549698"/>
              <a:gd name="connsiteX58" fmla="*/ 2743200 w 9601200"/>
              <a:gd name="connsiteY58" fmla="*/ 4070195 h 4549698"/>
              <a:gd name="connsiteX59" fmla="*/ 2787805 w 9601200"/>
              <a:gd name="connsiteY59" fmla="*/ 4047893 h 4549698"/>
              <a:gd name="connsiteX60" fmla="*/ 2843561 w 9601200"/>
              <a:gd name="connsiteY60" fmla="*/ 4014439 h 4549698"/>
              <a:gd name="connsiteX61" fmla="*/ 2888166 w 9601200"/>
              <a:gd name="connsiteY61" fmla="*/ 3947532 h 4549698"/>
              <a:gd name="connsiteX62" fmla="*/ 2910469 w 9601200"/>
              <a:gd name="connsiteY62" fmla="*/ 3847171 h 4549698"/>
              <a:gd name="connsiteX63" fmla="*/ 2932771 w 9601200"/>
              <a:gd name="connsiteY63" fmla="*/ 3691054 h 4549698"/>
              <a:gd name="connsiteX64" fmla="*/ 2943922 w 9601200"/>
              <a:gd name="connsiteY64" fmla="*/ 3601844 h 4549698"/>
              <a:gd name="connsiteX65" fmla="*/ 2977376 w 9601200"/>
              <a:gd name="connsiteY65" fmla="*/ 3456878 h 4549698"/>
              <a:gd name="connsiteX66" fmla="*/ 2999679 w 9601200"/>
              <a:gd name="connsiteY66" fmla="*/ 3356517 h 4549698"/>
              <a:gd name="connsiteX67" fmla="*/ 3010830 w 9601200"/>
              <a:gd name="connsiteY67" fmla="*/ 3300761 h 4549698"/>
              <a:gd name="connsiteX68" fmla="*/ 3021981 w 9601200"/>
              <a:gd name="connsiteY68" fmla="*/ 3256156 h 4549698"/>
              <a:gd name="connsiteX69" fmla="*/ 3033132 w 9601200"/>
              <a:gd name="connsiteY69" fmla="*/ 3189249 h 4549698"/>
              <a:gd name="connsiteX70" fmla="*/ 3044283 w 9601200"/>
              <a:gd name="connsiteY70" fmla="*/ 2776654 h 4549698"/>
              <a:gd name="connsiteX71" fmla="*/ 3055435 w 9601200"/>
              <a:gd name="connsiteY71" fmla="*/ 2620537 h 4549698"/>
              <a:gd name="connsiteX72" fmla="*/ 3066586 w 9601200"/>
              <a:gd name="connsiteY72" fmla="*/ 2375210 h 4549698"/>
              <a:gd name="connsiteX73" fmla="*/ 3066586 w 9601200"/>
              <a:gd name="connsiteY73" fmla="*/ 1070517 h 4549698"/>
              <a:gd name="connsiteX74" fmla="*/ 3077737 w 9601200"/>
              <a:gd name="connsiteY74" fmla="*/ 680225 h 4549698"/>
              <a:gd name="connsiteX75" fmla="*/ 3100040 w 9601200"/>
              <a:gd name="connsiteY75" fmla="*/ 512956 h 4549698"/>
              <a:gd name="connsiteX76" fmla="*/ 3122342 w 9601200"/>
              <a:gd name="connsiteY76" fmla="*/ 468351 h 4549698"/>
              <a:gd name="connsiteX77" fmla="*/ 3133493 w 9601200"/>
              <a:gd name="connsiteY77" fmla="*/ 412595 h 4549698"/>
              <a:gd name="connsiteX78" fmla="*/ 3178098 w 9601200"/>
              <a:gd name="connsiteY78" fmla="*/ 345688 h 4549698"/>
              <a:gd name="connsiteX79" fmla="*/ 3289610 w 9601200"/>
              <a:gd name="connsiteY79" fmla="*/ 211873 h 4549698"/>
              <a:gd name="connsiteX80" fmla="*/ 3345366 w 9601200"/>
              <a:gd name="connsiteY80" fmla="*/ 156117 h 4549698"/>
              <a:gd name="connsiteX81" fmla="*/ 3367669 w 9601200"/>
              <a:gd name="connsiteY81" fmla="*/ 133815 h 4549698"/>
              <a:gd name="connsiteX82" fmla="*/ 3468030 w 9601200"/>
              <a:gd name="connsiteY82" fmla="*/ 100361 h 4549698"/>
              <a:gd name="connsiteX83" fmla="*/ 3579542 w 9601200"/>
              <a:gd name="connsiteY83" fmla="*/ 66907 h 4549698"/>
              <a:gd name="connsiteX84" fmla="*/ 3657600 w 9601200"/>
              <a:gd name="connsiteY84" fmla="*/ 33454 h 4549698"/>
              <a:gd name="connsiteX85" fmla="*/ 3780264 w 9601200"/>
              <a:gd name="connsiteY85" fmla="*/ 0 h 4549698"/>
              <a:gd name="connsiteX86" fmla="*/ 4382430 w 9601200"/>
              <a:gd name="connsiteY86" fmla="*/ 11151 h 4549698"/>
              <a:gd name="connsiteX87" fmla="*/ 4449337 w 9601200"/>
              <a:gd name="connsiteY87" fmla="*/ 44605 h 4549698"/>
              <a:gd name="connsiteX88" fmla="*/ 4527396 w 9601200"/>
              <a:gd name="connsiteY88" fmla="*/ 55756 h 4549698"/>
              <a:gd name="connsiteX89" fmla="*/ 4661210 w 9601200"/>
              <a:gd name="connsiteY89" fmla="*/ 144966 h 4549698"/>
              <a:gd name="connsiteX90" fmla="*/ 4772722 w 9601200"/>
              <a:gd name="connsiteY90" fmla="*/ 234176 h 4549698"/>
              <a:gd name="connsiteX91" fmla="*/ 4828479 w 9601200"/>
              <a:gd name="connsiteY91" fmla="*/ 267629 h 4549698"/>
              <a:gd name="connsiteX92" fmla="*/ 4984596 w 9601200"/>
              <a:gd name="connsiteY92" fmla="*/ 412595 h 4549698"/>
              <a:gd name="connsiteX93" fmla="*/ 5006898 w 9601200"/>
              <a:gd name="connsiteY93" fmla="*/ 446049 h 4549698"/>
              <a:gd name="connsiteX94" fmla="*/ 5040352 w 9601200"/>
              <a:gd name="connsiteY94" fmla="*/ 479503 h 4549698"/>
              <a:gd name="connsiteX95" fmla="*/ 5084957 w 9601200"/>
              <a:gd name="connsiteY95" fmla="*/ 568712 h 4549698"/>
              <a:gd name="connsiteX96" fmla="*/ 5140713 w 9601200"/>
              <a:gd name="connsiteY96" fmla="*/ 680225 h 4549698"/>
              <a:gd name="connsiteX97" fmla="*/ 5163015 w 9601200"/>
              <a:gd name="connsiteY97" fmla="*/ 713678 h 4549698"/>
              <a:gd name="connsiteX98" fmla="*/ 5241074 w 9601200"/>
              <a:gd name="connsiteY98" fmla="*/ 947854 h 4549698"/>
              <a:gd name="connsiteX99" fmla="*/ 5252225 w 9601200"/>
              <a:gd name="connsiteY99" fmla="*/ 1115122 h 4549698"/>
              <a:gd name="connsiteX100" fmla="*/ 5229922 w 9601200"/>
              <a:gd name="connsiteY100" fmla="*/ 1393903 h 4549698"/>
              <a:gd name="connsiteX101" fmla="*/ 5174166 w 9601200"/>
              <a:gd name="connsiteY101" fmla="*/ 1538868 h 4549698"/>
              <a:gd name="connsiteX102" fmla="*/ 5151864 w 9601200"/>
              <a:gd name="connsiteY102" fmla="*/ 1583473 h 4549698"/>
              <a:gd name="connsiteX103" fmla="*/ 5118410 w 9601200"/>
              <a:gd name="connsiteY103" fmla="*/ 1628078 h 4549698"/>
              <a:gd name="connsiteX104" fmla="*/ 5084957 w 9601200"/>
              <a:gd name="connsiteY104" fmla="*/ 1683834 h 4549698"/>
              <a:gd name="connsiteX105" fmla="*/ 4995747 w 9601200"/>
              <a:gd name="connsiteY105" fmla="*/ 1806498 h 4549698"/>
              <a:gd name="connsiteX106" fmla="*/ 4962293 w 9601200"/>
              <a:gd name="connsiteY106" fmla="*/ 1851103 h 4549698"/>
              <a:gd name="connsiteX107" fmla="*/ 4806176 w 9601200"/>
              <a:gd name="connsiteY107" fmla="*/ 2085278 h 4549698"/>
              <a:gd name="connsiteX108" fmla="*/ 4739269 w 9601200"/>
              <a:gd name="connsiteY108" fmla="*/ 2185639 h 4549698"/>
              <a:gd name="connsiteX109" fmla="*/ 4594303 w 9601200"/>
              <a:gd name="connsiteY109" fmla="*/ 2386361 h 4549698"/>
              <a:gd name="connsiteX110" fmla="*/ 4505093 w 9601200"/>
              <a:gd name="connsiteY110" fmla="*/ 2553629 h 4549698"/>
              <a:gd name="connsiteX111" fmla="*/ 4471640 w 9601200"/>
              <a:gd name="connsiteY111" fmla="*/ 2609386 h 4549698"/>
              <a:gd name="connsiteX112" fmla="*/ 4449337 w 9601200"/>
              <a:gd name="connsiteY112" fmla="*/ 2665142 h 4549698"/>
              <a:gd name="connsiteX113" fmla="*/ 4438186 w 9601200"/>
              <a:gd name="connsiteY113" fmla="*/ 2709746 h 4549698"/>
              <a:gd name="connsiteX114" fmla="*/ 4393581 w 9601200"/>
              <a:gd name="connsiteY114" fmla="*/ 2854712 h 4549698"/>
              <a:gd name="connsiteX115" fmla="*/ 4382430 w 9601200"/>
              <a:gd name="connsiteY115" fmla="*/ 3289610 h 4549698"/>
              <a:gd name="connsiteX116" fmla="*/ 4393581 w 9601200"/>
              <a:gd name="connsiteY116" fmla="*/ 3389971 h 4549698"/>
              <a:gd name="connsiteX117" fmla="*/ 4427035 w 9601200"/>
              <a:gd name="connsiteY117" fmla="*/ 3479181 h 4549698"/>
              <a:gd name="connsiteX118" fmla="*/ 4438186 w 9601200"/>
              <a:gd name="connsiteY118" fmla="*/ 3523786 h 4549698"/>
              <a:gd name="connsiteX119" fmla="*/ 4482791 w 9601200"/>
              <a:gd name="connsiteY119" fmla="*/ 3657600 h 4549698"/>
              <a:gd name="connsiteX120" fmla="*/ 4516244 w 9601200"/>
              <a:gd name="connsiteY120" fmla="*/ 3769112 h 4549698"/>
              <a:gd name="connsiteX121" fmla="*/ 4583152 w 9601200"/>
              <a:gd name="connsiteY121" fmla="*/ 3914078 h 4549698"/>
              <a:gd name="connsiteX122" fmla="*/ 4694664 w 9601200"/>
              <a:gd name="connsiteY122" fmla="*/ 4092498 h 4549698"/>
              <a:gd name="connsiteX123" fmla="*/ 4795025 w 9601200"/>
              <a:gd name="connsiteY123" fmla="*/ 4181707 h 4549698"/>
              <a:gd name="connsiteX124" fmla="*/ 4895386 w 9601200"/>
              <a:gd name="connsiteY124" fmla="*/ 4248615 h 4549698"/>
              <a:gd name="connsiteX125" fmla="*/ 4928840 w 9601200"/>
              <a:gd name="connsiteY125" fmla="*/ 4270917 h 4549698"/>
              <a:gd name="connsiteX126" fmla="*/ 4962293 w 9601200"/>
              <a:gd name="connsiteY126" fmla="*/ 4293220 h 4549698"/>
              <a:gd name="connsiteX127" fmla="*/ 5018049 w 9601200"/>
              <a:gd name="connsiteY127" fmla="*/ 4326673 h 4549698"/>
              <a:gd name="connsiteX128" fmla="*/ 5140713 w 9601200"/>
              <a:gd name="connsiteY128" fmla="*/ 4371278 h 4549698"/>
              <a:gd name="connsiteX129" fmla="*/ 5475249 w 9601200"/>
              <a:gd name="connsiteY129" fmla="*/ 4505093 h 4549698"/>
              <a:gd name="connsiteX130" fmla="*/ 5519854 w 9601200"/>
              <a:gd name="connsiteY130" fmla="*/ 4516244 h 4549698"/>
              <a:gd name="connsiteX131" fmla="*/ 5787483 w 9601200"/>
              <a:gd name="connsiteY131" fmla="*/ 4549698 h 4549698"/>
              <a:gd name="connsiteX132" fmla="*/ 6021659 w 9601200"/>
              <a:gd name="connsiteY132" fmla="*/ 4538546 h 4549698"/>
              <a:gd name="connsiteX133" fmla="*/ 6211230 w 9601200"/>
              <a:gd name="connsiteY133" fmla="*/ 4493942 h 4549698"/>
              <a:gd name="connsiteX134" fmla="*/ 6445405 w 9601200"/>
              <a:gd name="connsiteY134" fmla="*/ 4371278 h 4549698"/>
              <a:gd name="connsiteX135" fmla="*/ 6568069 w 9601200"/>
              <a:gd name="connsiteY135" fmla="*/ 4270917 h 4549698"/>
              <a:gd name="connsiteX136" fmla="*/ 6802244 w 9601200"/>
              <a:gd name="connsiteY136" fmla="*/ 4036742 h 4549698"/>
              <a:gd name="connsiteX137" fmla="*/ 6846849 w 9601200"/>
              <a:gd name="connsiteY137" fmla="*/ 3958683 h 4549698"/>
              <a:gd name="connsiteX138" fmla="*/ 7014118 w 9601200"/>
              <a:gd name="connsiteY138" fmla="*/ 3668751 h 4549698"/>
              <a:gd name="connsiteX139" fmla="*/ 7081025 w 9601200"/>
              <a:gd name="connsiteY139" fmla="*/ 3456878 h 4549698"/>
              <a:gd name="connsiteX140" fmla="*/ 7181386 w 9601200"/>
              <a:gd name="connsiteY140" fmla="*/ 3055434 h 4549698"/>
              <a:gd name="connsiteX141" fmla="*/ 7270596 w 9601200"/>
              <a:gd name="connsiteY141" fmla="*/ 2709746 h 4549698"/>
              <a:gd name="connsiteX142" fmla="*/ 7337503 w 9601200"/>
              <a:gd name="connsiteY142" fmla="*/ 2564781 h 4549698"/>
              <a:gd name="connsiteX143" fmla="*/ 7348654 w 9601200"/>
              <a:gd name="connsiteY143" fmla="*/ 2531327 h 4549698"/>
              <a:gd name="connsiteX144" fmla="*/ 7460166 w 9601200"/>
              <a:gd name="connsiteY144" fmla="*/ 2341756 h 4549698"/>
              <a:gd name="connsiteX145" fmla="*/ 7593981 w 9601200"/>
              <a:gd name="connsiteY145" fmla="*/ 2174488 h 4549698"/>
              <a:gd name="connsiteX146" fmla="*/ 7627435 w 9601200"/>
              <a:gd name="connsiteY146" fmla="*/ 2129883 h 4549698"/>
              <a:gd name="connsiteX147" fmla="*/ 7672040 w 9601200"/>
              <a:gd name="connsiteY147" fmla="*/ 2107581 h 4549698"/>
              <a:gd name="connsiteX148" fmla="*/ 7727796 w 9601200"/>
              <a:gd name="connsiteY148" fmla="*/ 2074127 h 4549698"/>
              <a:gd name="connsiteX149" fmla="*/ 7917366 w 9601200"/>
              <a:gd name="connsiteY149" fmla="*/ 1984917 h 4549698"/>
              <a:gd name="connsiteX150" fmla="*/ 8151542 w 9601200"/>
              <a:gd name="connsiteY150" fmla="*/ 1918010 h 4549698"/>
              <a:gd name="connsiteX151" fmla="*/ 8184996 w 9601200"/>
              <a:gd name="connsiteY151" fmla="*/ 1906859 h 4549698"/>
              <a:gd name="connsiteX152" fmla="*/ 8396869 w 9601200"/>
              <a:gd name="connsiteY152" fmla="*/ 1862254 h 4549698"/>
              <a:gd name="connsiteX153" fmla="*/ 9601200 w 9601200"/>
              <a:gd name="connsiteY153" fmla="*/ 1795346 h 4549698"/>
              <a:gd name="connsiteX0" fmla="*/ 0 w 9601200"/>
              <a:gd name="connsiteY0" fmla="*/ 1828800 h 4549698"/>
              <a:gd name="connsiteX1" fmla="*/ 111513 w 9601200"/>
              <a:gd name="connsiteY1" fmla="*/ 1761893 h 4549698"/>
              <a:gd name="connsiteX2" fmla="*/ 167269 w 9601200"/>
              <a:gd name="connsiteY2" fmla="*/ 1717288 h 4549698"/>
              <a:gd name="connsiteX3" fmla="*/ 234176 w 9601200"/>
              <a:gd name="connsiteY3" fmla="*/ 1694986 h 4549698"/>
              <a:gd name="connsiteX4" fmla="*/ 267630 w 9601200"/>
              <a:gd name="connsiteY4" fmla="*/ 1683834 h 4549698"/>
              <a:gd name="connsiteX5" fmla="*/ 345688 w 9601200"/>
              <a:gd name="connsiteY5" fmla="*/ 1639229 h 4549698"/>
              <a:gd name="connsiteX6" fmla="*/ 412596 w 9601200"/>
              <a:gd name="connsiteY6" fmla="*/ 1616927 h 4549698"/>
              <a:gd name="connsiteX7" fmla="*/ 479503 w 9601200"/>
              <a:gd name="connsiteY7" fmla="*/ 1583473 h 4549698"/>
              <a:gd name="connsiteX8" fmla="*/ 524108 w 9601200"/>
              <a:gd name="connsiteY8" fmla="*/ 1561171 h 4549698"/>
              <a:gd name="connsiteX9" fmla="*/ 591015 w 9601200"/>
              <a:gd name="connsiteY9" fmla="*/ 1538868 h 4549698"/>
              <a:gd name="connsiteX10" fmla="*/ 691376 w 9601200"/>
              <a:gd name="connsiteY10" fmla="*/ 1494264 h 4549698"/>
              <a:gd name="connsiteX11" fmla="*/ 769435 w 9601200"/>
              <a:gd name="connsiteY11" fmla="*/ 1471961 h 4549698"/>
              <a:gd name="connsiteX12" fmla="*/ 825191 w 9601200"/>
              <a:gd name="connsiteY12" fmla="*/ 1460810 h 4549698"/>
              <a:gd name="connsiteX13" fmla="*/ 947854 w 9601200"/>
              <a:gd name="connsiteY13" fmla="*/ 1438507 h 4549698"/>
              <a:gd name="connsiteX14" fmla="*/ 1126274 w 9601200"/>
              <a:gd name="connsiteY14" fmla="*/ 1449659 h 4549698"/>
              <a:gd name="connsiteX15" fmla="*/ 1237786 w 9601200"/>
              <a:gd name="connsiteY15" fmla="*/ 1471961 h 4549698"/>
              <a:gd name="connsiteX16" fmla="*/ 1282391 w 9601200"/>
              <a:gd name="connsiteY16" fmla="*/ 1494264 h 4549698"/>
              <a:gd name="connsiteX17" fmla="*/ 1315844 w 9601200"/>
              <a:gd name="connsiteY17" fmla="*/ 1516566 h 4549698"/>
              <a:gd name="connsiteX18" fmla="*/ 1349298 w 9601200"/>
              <a:gd name="connsiteY18" fmla="*/ 1527717 h 4549698"/>
              <a:gd name="connsiteX19" fmla="*/ 1427357 w 9601200"/>
              <a:gd name="connsiteY19" fmla="*/ 1605776 h 4549698"/>
              <a:gd name="connsiteX20" fmla="*/ 1460810 w 9601200"/>
              <a:gd name="connsiteY20" fmla="*/ 1639229 h 4549698"/>
              <a:gd name="connsiteX21" fmla="*/ 1483113 w 9601200"/>
              <a:gd name="connsiteY21" fmla="*/ 1661532 h 4549698"/>
              <a:gd name="connsiteX22" fmla="*/ 1527718 w 9601200"/>
              <a:gd name="connsiteY22" fmla="*/ 1728439 h 4549698"/>
              <a:gd name="connsiteX23" fmla="*/ 1550020 w 9601200"/>
              <a:gd name="connsiteY23" fmla="*/ 1851103 h 4549698"/>
              <a:gd name="connsiteX24" fmla="*/ 1538869 w 9601200"/>
              <a:gd name="connsiteY24" fmla="*/ 2074127 h 4549698"/>
              <a:gd name="connsiteX25" fmla="*/ 1505415 w 9601200"/>
              <a:gd name="connsiteY25" fmla="*/ 2308303 h 4549698"/>
              <a:gd name="connsiteX26" fmla="*/ 1471961 w 9601200"/>
              <a:gd name="connsiteY26" fmla="*/ 2442117 h 4549698"/>
              <a:gd name="connsiteX27" fmla="*/ 1460810 w 9601200"/>
              <a:gd name="connsiteY27" fmla="*/ 2486722 h 4549698"/>
              <a:gd name="connsiteX28" fmla="*/ 1449659 w 9601200"/>
              <a:gd name="connsiteY28" fmla="*/ 2520176 h 4549698"/>
              <a:gd name="connsiteX29" fmla="*/ 1438508 w 9601200"/>
              <a:gd name="connsiteY29" fmla="*/ 2587083 h 4549698"/>
              <a:gd name="connsiteX30" fmla="*/ 1427357 w 9601200"/>
              <a:gd name="connsiteY30" fmla="*/ 2620537 h 4549698"/>
              <a:gd name="connsiteX31" fmla="*/ 1416205 w 9601200"/>
              <a:gd name="connsiteY31" fmla="*/ 2676293 h 4549698"/>
              <a:gd name="connsiteX32" fmla="*/ 1393903 w 9601200"/>
              <a:gd name="connsiteY32" fmla="*/ 2709746 h 4549698"/>
              <a:gd name="connsiteX33" fmla="*/ 1360449 w 9601200"/>
              <a:gd name="connsiteY33" fmla="*/ 2832410 h 4549698"/>
              <a:gd name="connsiteX34" fmla="*/ 1349298 w 9601200"/>
              <a:gd name="connsiteY34" fmla="*/ 2877015 h 4549698"/>
              <a:gd name="connsiteX35" fmla="*/ 1326996 w 9601200"/>
              <a:gd name="connsiteY35" fmla="*/ 3033132 h 4549698"/>
              <a:gd name="connsiteX36" fmla="*/ 1304693 w 9601200"/>
              <a:gd name="connsiteY36" fmla="*/ 3122342 h 4549698"/>
              <a:gd name="connsiteX37" fmla="*/ 1315844 w 9601200"/>
              <a:gd name="connsiteY37" fmla="*/ 3389971 h 4549698"/>
              <a:gd name="connsiteX38" fmla="*/ 1326996 w 9601200"/>
              <a:gd name="connsiteY38" fmla="*/ 3423425 h 4549698"/>
              <a:gd name="connsiteX39" fmla="*/ 1338147 w 9601200"/>
              <a:gd name="connsiteY39" fmla="*/ 3479181 h 4549698"/>
              <a:gd name="connsiteX40" fmla="*/ 1360449 w 9601200"/>
              <a:gd name="connsiteY40" fmla="*/ 3590693 h 4549698"/>
              <a:gd name="connsiteX41" fmla="*/ 1382752 w 9601200"/>
              <a:gd name="connsiteY41" fmla="*/ 3691054 h 4549698"/>
              <a:gd name="connsiteX42" fmla="*/ 1393903 w 9601200"/>
              <a:gd name="connsiteY42" fmla="*/ 3724507 h 4549698"/>
              <a:gd name="connsiteX43" fmla="*/ 1416205 w 9601200"/>
              <a:gd name="connsiteY43" fmla="*/ 3746810 h 4549698"/>
              <a:gd name="connsiteX44" fmla="*/ 1471961 w 9601200"/>
              <a:gd name="connsiteY44" fmla="*/ 3847171 h 4549698"/>
              <a:gd name="connsiteX45" fmla="*/ 1505415 w 9601200"/>
              <a:gd name="connsiteY45" fmla="*/ 3869473 h 4549698"/>
              <a:gd name="connsiteX46" fmla="*/ 1561171 w 9601200"/>
              <a:gd name="connsiteY46" fmla="*/ 3936381 h 4549698"/>
              <a:gd name="connsiteX47" fmla="*/ 1594625 w 9601200"/>
              <a:gd name="connsiteY47" fmla="*/ 3958683 h 4549698"/>
              <a:gd name="connsiteX48" fmla="*/ 1628079 w 9601200"/>
              <a:gd name="connsiteY48" fmla="*/ 3992137 h 4549698"/>
              <a:gd name="connsiteX49" fmla="*/ 1661532 w 9601200"/>
              <a:gd name="connsiteY49" fmla="*/ 4014439 h 4549698"/>
              <a:gd name="connsiteX50" fmla="*/ 1694986 w 9601200"/>
              <a:gd name="connsiteY50" fmla="*/ 4047893 h 4549698"/>
              <a:gd name="connsiteX51" fmla="*/ 1806498 w 9601200"/>
              <a:gd name="connsiteY51" fmla="*/ 4092498 h 4549698"/>
              <a:gd name="connsiteX52" fmla="*/ 1884557 w 9601200"/>
              <a:gd name="connsiteY52" fmla="*/ 4114800 h 4549698"/>
              <a:gd name="connsiteX53" fmla="*/ 1962615 w 9601200"/>
              <a:gd name="connsiteY53" fmla="*/ 4137103 h 4549698"/>
              <a:gd name="connsiteX54" fmla="*/ 2107581 w 9601200"/>
              <a:gd name="connsiteY54" fmla="*/ 4148254 h 4549698"/>
              <a:gd name="connsiteX55" fmla="*/ 2486722 w 9601200"/>
              <a:gd name="connsiteY55" fmla="*/ 4137103 h 4549698"/>
              <a:gd name="connsiteX56" fmla="*/ 2687444 w 9601200"/>
              <a:gd name="connsiteY56" fmla="*/ 4114800 h 4549698"/>
              <a:gd name="connsiteX57" fmla="*/ 2720898 w 9601200"/>
              <a:gd name="connsiteY57" fmla="*/ 4092498 h 4549698"/>
              <a:gd name="connsiteX58" fmla="*/ 2743200 w 9601200"/>
              <a:gd name="connsiteY58" fmla="*/ 4070195 h 4549698"/>
              <a:gd name="connsiteX59" fmla="*/ 2787805 w 9601200"/>
              <a:gd name="connsiteY59" fmla="*/ 4047893 h 4549698"/>
              <a:gd name="connsiteX60" fmla="*/ 2843561 w 9601200"/>
              <a:gd name="connsiteY60" fmla="*/ 4014439 h 4549698"/>
              <a:gd name="connsiteX61" fmla="*/ 2888166 w 9601200"/>
              <a:gd name="connsiteY61" fmla="*/ 3947532 h 4549698"/>
              <a:gd name="connsiteX62" fmla="*/ 2910469 w 9601200"/>
              <a:gd name="connsiteY62" fmla="*/ 3847171 h 4549698"/>
              <a:gd name="connsiteX63" fmla="*/ 2932771 w 9601200"/>
              <a:gd name="connsiteY63" fmla="*/ 3691054 h 4549698"/>
              <a:gd name="connsiteX64" fmla="*/ 2943922 w 9601200"/>
              <a:gd name="connsiteY64" fmla="*/ 3601844 h 4549698"/>
              <a:gd name="connsiteX65" fmla="*/ 2977376 w 9601200"/>
              <a:gd name="connsiteY65" fmla="*/ 3456878 h 4549698"/>
              <a:gd name="connsiteX66" fmla="*/ 2999679 w 9601200"/>
              <a:gd name="connsiteY66" fmla="*/ 3356517 h 4549698"/>
              <a:gd name="connsiteX67" fmla="*/ 3010830 w 9601200"/>
              <a:gd name="connsiteY67" fmla="*/ 3300761 h 4549698"/>
              <a:gd name="connsiteX68" fmla="*/ 3021981 w 9601200"/>
              <a:gd name="connsiteY68" fmla="*/ 3256156 h 4549698"/>
              <a:gd name="connsiteX69" fmla="*/ 3033132 w 9601200"/>
              <a:gd name="connsiteY69" fmla="*/ 3189249 h 4549698"/>
              <a:gd name="connsiteX70" fmla="*/ 3044283 w 9601200"/>
              <a:gd name="connsiteY70" fmla="*/ 2776654 h 4549698"/>
              <a:gd name="connsiteX71" fmla="*/ 3055435 w 9601200"/>
              <a:gd name="connsiteY71" fmla="*/ 2620537 h 4549698"/>
              <a:gd name="connsiteX72" fmla="*/ 3066586 w 9601200"/>
              <a:gd name="connsiteY72" fmla="*/ 2375210 h 4549698"/>
              <a:gd name="connsiteX73" fmla="*/ 3066586 w 9601200"/>
              <a:gd name="connsiteY73" fmla="*/ 1070517 h 4549698"/>
              <a:gd name="connsiteX74" fmla="*/ 3077737 w 9601200"/>
              <a:gd name="connsiteY74" fmla="*/ 680225 h 4549698"/>
              <a:gd name="connsiteX75" fmla="*/ 3100040 w 9601200"/>
              <a:gd name="connsiteY75" fmla="*/ 512956 h 4549698"/>
              <a:gd name="connsiteX76" fmla="*/ 3122342 w 9601200"/>
              <a:gd name="connsiteY76" fmla="*/ 468351 h 4549698"/>
              <a:gd name="connsiteX77" fmla="*/ 3133493 w 9601200"/>
              <a:gd name="connsiteY77" fmla="*/ 412595 h 4549698"/>
              <a:gd name="connsiteX78" fmla="*/ 3178098 w 9601200"/>
              <a:gd name="connsiteY78" fmla="*/ 345688 h 4549698"/>
              <a:gd name="connsiteX79" fmla="*/ 3289610 w 9601200"/>
              <a:gd name="connsiteY79" fmla="*/ 211873 h 4549698"/>
              <a:gd name="connsiteX80" fmla="*/ 3345366 w 9601200"/>
              <a:gd name="connsiteY80" fmla="*/ 156117 h 4549698"/>
              <a:gd name="connsiteX81" fmla="*/ 3367669 w 9601200"/>
              <a:gd name="connsiteY81" fmla="*/ 133815 h 4549698"/>
              <a:gd name="connsiteX82" fmla="*/ 3468030 w 9601200"/>
              <a:gd name="connsiteY82" fmla="*/ 100361 h 4549698"/>
              <a:gd name="connsiteX83" fmla="*/ 3579542 w 9601200"/>
              <a:gd name="connsiteY83" fmla="*/ 66907 h 4549698"/>
              <a:gd name="connsiteX84" fmla="*/ 3657600 w 9601200"/>
              <a:gd name="connsiteY84" fmla="*/ 33454 h 4549698"/>
              <a:gd name="connsiteX85" fmla="*/ 3780264 w 9601200"/>
              <a:gd name="connsiteY85" fmla="*/ 0 h 4549698"/>
              <a:gd name="connsiteX86" fmla="*/ 4382430 w 9601200"/>
              <a:gd name="connsiteY86" fmla="*/ 11151 h 4549698"/>
              <a:gd name="connsiteX87" fmla="*/ 4449337 w 9601200"/>
              <a:gd name="connsiteY87" fmla="*/ 44605 h 4549698"/>
              <a:gd name="connsiteX88" fmla="*/ 4527396 w 9601200"/>
              <a:gd name="connsiteY88" fmla="*/ 55756 h 4549698"/>
              <a:gd name="connsiteX89" fmla="*/ 4661210 w 9601200"/>
              <a:gd name="connsiteY89" fmla="*/ 144966 h 4549698"/>
              <a:gd name="connsiteX90" fmla="*/ 4772722 w 9601200"/>
              <a:gd name="connsiteY90" fmla="*/ 234176 h 4549698"/>
              <a:gd name="connsiteX91" fmla="*/ 4828479 w 9601200"/>
              <a:gd name="connsiteY91" fmla="*/ 267629 h 4549698"/>
              <a:gd name="connsiteX92" fmla="*/ 4984596 w 9601200"/>
              <a:gd name="connsiteY92" fmla="*/ 412595 h 4549698"/>
              <a:gd name="connsiteX93" fmla="*/ 5006898 w 9601200"/>
              <a:gd name="connsiteY93" fmla="*/ 446049 h 4549698"/>
              <a:gd name="connsiteX94" fmla="*/ 5040352 w 9601200"/>
              <a:gd name="connsiteY94" fmla="*/ 479503 h 4549698"/>
              <a:gd name="connsiteX95" fmla="*/ 5084957 w 9601200"/>
              <a:gd name="connsiteY95" fmla="*/ 568712 h 4549698"/>
              <a:gd name="connsiteX96" fmla="*/ 5140713 w 9601200"/>
              <a:gd name="connsiteY96" fmla="*/ 680225 h 4549698"/>
              <a:gd name="connsiteX97" fmla="*/ 5163015 w 9601200"/>
              <a:gd name="connsiteY97" fmla="*/ 713678 h 4549698"/>
              <a:gd name="connsiteX98" fmla="*/ 5241074 w 9601200"/>
              <a:gd name="connsiteY98" fmla="*/ 947854 h 4549698"/>
              <a:gd name="connsiteX99" fmla="*/ 5252225 w 9601200"/>
              <a:gd name="connsiteY99" fmla="*/ 1115122 h 4549698"/>
              <a:gd name="connsiteX100" fmla="*/ 5229922 w 9601200"/>
              <a:gd name="connsiteY100" fmla="*/ 1393903 h 4549698"/>
              <a:gd name="connsiteX101" fmla="*/ 5174166 w 9601200"/>
              <a:gd name="connsiteY101" fmla="*/ 1538868 h 4549698"/>
              <a:gd name="connsiteX102" fmla="*/ 5151864 w 9601200"/>
              <a:gd name="connsiteY102" fmla="*/ 1583473 h 4549698"/>
              <a:gd name="connsiteX103" fmla="*/ 5118410 w 9601200"/>
              <a:gd name="connsiteY103" fmla="*/ 1628078 h 4549698"/>
              <a:gd name="connsiteX104" fmla="*/ 5084957 w 9601200"/>
              <a:gd name="connsiteY104" fmla="*/ 1683834 h 4549698"/>
              <a:gd name="connsiteX105" fmla="*/ 4995747 w 9601200"/>
              <a:gd name="connsiteY105" fmla="*/ 1806498 h 4549698"/>
              <a:gd name="connsiteX106" fmla="*/ 4962293 w 9601200"/>
              <a:gd name="connsiteY106" fmla="*/ 1851103 h 4549698"/>
              <a:gd name="connsiteX107" fmla="*/ 4806176 w 9601200"/>
              <a:gd name="connsiteY107" fmla="*/ 2085278 h 4549698"/>
              <a:gd name="connsiteX108" fmla="*/ 4739269 w 9601200"/>
              <a:gd name="connsiteY108" fmla="*/ 2185639 h 4549698"/>
              <a:gd name="connsiteX109" fmla="*/ 4594303 w 9601200"/>
              <a:gd name="connsiteY109" fmla="*/ 2386361 h 4549698"/>
              <a:gd name="connsiteX110" fmla="*/ 4505093 w 9601200"/>
              <a:gd name="connsiteY110" fmla="*/ 2553629 h 4549698"/>
              <a:gd name="connsiteX111" fmla="*/ 4471640 w 9601200"/>
              <a:gd name="connsiteY111" fmla="*/ 2609386 h 4549698"/>
              <a:gd name="connsiteX112" fmla="*/ 4449337 w 9601200"/>
              <a:gd name="connsiteY112" fmla="*/ 2665142 h 4549698"/>
              <a:gd name="connsiteX113" fmla="*/ 4438186 w 9601200"/>
              <a:gd name="connsiteY113" fmla="*/ 2709746 h 4549698"/>
              <a:gd name="connsiteX114" fmla="*/ 4393581 w 9601200"/>
              <a:gd name="connsiteY114" fmla="*/ 2854712 h 4549698"/>
              <a:gd name="connsiteX115" fmla="*/ 4382430 w 9601200"/>
              <a:gd name="connsiteY115" fmla="*/ 3289610 h 4549698"/>
              <a:gd name="connsiteX116" fmla="*/ 4393581 w 9601200"/>
              <a:gd name="connsiteY116" fmla="*/ 3389971 h 4549698"/>
              <a:gd name="connsiteX117" fmla="*/ 4427035 w 9601200"/>
              <a:gd name="connsiteY117" fmla="*/ 3479181 h 4549698"/>
              <a:gd name="connsiteX118" fmla="*/ 4438186 w 9601200"/>
              <a:gd name="connsiteY118" fmla="*/ 3523786 h 4549698"/>
              <a:gd name="connsiteX119" fmla="*/ 4482791 w 9601200"/>
              <a:gd name="connsiteY119" fmla="*/ 3657600 h 4549698"/>
              <a:gd name="connsiteX120" fmla="*/ 4516244 w 9601200"/>
              <a:gd name="connsiteY120" fmla="*/ 3769112 h 4549698"/>
              <a:gd name="connsiteX121" fmla="*/ 4583152 w 9601200"/>
              <a:gd name="connsiteY121" fmla="*/ 3914078 h 4549698"/>
              <a:gd name="connsiteX122" fmla="*/ 4694664 w 9601200"/>
              <a:gd name="connsiteY122" fmla="*/ 4092498 h 4549698"/>
              <a:gd name="connsiteX123" fmla="*/ 4795025 w 9601200"/>
              <a:gd name="connsiteY123" fmla="*/ 4181707 h 4549698"/>
              <a:gd name="connsiteX124" fmla="*/ 4895386 w 9601200"/>
              <a:gd name="connsiteY124" fmla="*/ 4248615 h 4549698"/>
              <a:gd name="connsiteX125" fmla="*/ 4928840 w 9601200"/>
              <a:gd name="connsiteY125" fmla="*/ 4270917 h 4549698"/>
              <a:gd name="connsiteX126" fmla="*/ 4962293 w 9601200"/>
              <a:gd name="connsiteY126" fmla="*/ 4293220 h 4549698"/>
              <a:gd name="connsiteX127" fmla="*/ 5018049 w 9601200"/>
              <a:gd name="connsiteY127" fmla="*/ 4326673 h 4549698"/>
              <a:gd name="connsiteX128" fmla="*/ 5140713 w 9601200"/>
              <a:gd name="connsiteY128" fmla="*/ 4371278 h 4549698"/>
              <a:gd name="connsiteX129" fmla="*/ 5475249 w 9601200"/>
              <a:gd name="connsiteY129" fmla="*/ 4505093 h 4549698"/>
              <a:gd name="connsiteX130" fmla="*/ 5519854 w 9601200"/>
              <a:gd name="connsiteY130" fmla="*/ 4516244 h 4549698"/>
              <a:gd name="connsiteX131" fmla="*/ 5787483 w 9601200"/>
              <a:gd name="connsiteY131" fmla="*/ 4549698 h 4549698"/>
              <a:gd name="connsiteX132" fmla="*/ 6021659 w 9601200"/>
              <a:gd name="connsiteY132" fmla="*/ 4538546 h 4549698"/>
              <a:gd name="connsiteX133" fmla="*/ 6211230 w 9601200"/>
              <a:gd name="connsiteY133" fmla="*/ 4493942 h 4549698"/>
              <a:gd name="connsiteX134" fmla="*/ 6445405 w 9601200"/>
              <a:gd name="connsiteY134" fmla="*/ 4371278 h 4549698"/>
              <a:gd name="connsiteX135" fmla="*/ 6568069 w 9601200"/>
              <a:gd name="connsiteY135" fmla="*/ 4270917 h 4549698"/>
              <a:gd name="connsiteX136" fmla="*/ 6802244 w 9601200"/>
              <a:gd name="connsiteY136" fmla="*/ 4036742 h 4549698"/>
              <a:gd name="connsiteX137" fmla="*/ 6846849 w 9601200"/>
              <a:gd name="connsiteY137" fmla="*/ 3958683 h 4549698"/>
              <a:gd name="connsiteX138" fmla="*/ 7014118 w 9601200"/>
              <a:gd name="connsiteY138" fmla="*/ 3668751 h 4549698"/>
              <a:gd name="connsiteX139" fmla="*/ 7081025 w 9601200"/>
              <a:gd name="connsiteY139" fmla="*/ 3456878 h 4549698"/>
              <a:gd name="connsiteX140" fmla="*/ 7181386 w 9601200"/>
              <a:gd name="connsiteY140" fmla="*/ 3055434 h 4549698"/>
              <a:gd name="connsiteX141" fmla="*/ 7270596 w 9601200"/>
              <a:gd name="connsiteY141" fmla="*/ 2709746 h 4549698"/>
              <a:gd name="connsiteX142" fmla="*/ 7337503 w 9601200"/>
              <a:gd name="connsiteY142" fmla="*/ 2564781 h 4549698"/>
              <a:gd name="connsiteX143" fmla="*/ 7348654 w 9601200"/>
              <a:gd name="connsiteY143" fmla="*/ 2531327 h 4549698"/>
              <a:gd name="connsiteX144" fmla="*/ 7460166 w 9601200"/>
              <a:gd name="connsiteY144" fmla="*/ 2341756 h 4549698"/>
              <a:gd name="connsiteX145" fmla="*/ 7593981 w 9601200"/>
              <a:gd name="connsiteY145" fmla="*/ 2174488 h 4549698"/>
              <a:gd name="connsiteX146" fmla="*/ 7627435 w 9601200"/>
              <a:gd name="connsiteY146" fmla="*/ 2129883 h 4549698"/>
              <a:gd name="connsiteX147" fmla="*/ 7672040 w 9601200"/>
              <a:gd name="connsiteY147" fmla="*/ 2107581 h 4549698"/>
              <a:gd name="connsiteX148" fmla="*/ 7727796 w 9601200"/>
              <a:gd name="connsiteY148" fmla="*/ 2074127 h 4549698"/>
              <a:gd name="connsiteX149" fmla="*/ 7917366 w 9601200"/>
              <a:gd name="connsiteY149" fmla="*/ 1984917 h 4549698"/>
              <a:gd name="connsiteX150" fmla="*/ 8151542 w 9601200"/>
              <a:gd name="connsiteY150" fmla="*/ 1918010 h 4549698"/>
              <a:gd name="connsiteX151" fmla="*/ 8396869 w 9601200"/>
              <a:gd name="connsiteY151" fmla="*/ 1862254 h 4549698"/>
              <a:gd name="connsiteX152" fmla="*/ 9601200 w 9601200"/>
              <a:gd name="connsiteY152" fmla="*/ 1795346 h 4549698"/>
              <a:gd name="connsiteX0" fmla="*/ 0 w 9601200"/>
              <a:gd name="connsiteY0" fmla="*/ 1828800 h 4549698"/>
              <a:gd name="connsiteX1" fmla="*/ 111513 w 9601200"/>
              <a:gd name="connsiteY1" fmla="*/ 1761893 h 4549698"/>
              <a:gd name="connsiteX2" fmla="*/ 167269 w 9601200"/>
              <a:gd name="connsiteY2" fmla="*/ 1717288 h 4549698"/>
              <a:gd name="connsiteX3" fmla="*/ 234176 w 9601200"/>
              <a:gd name="connsiteY3" fmla="*/ 1694986 h 4549698"/>
              <a:gd name="connsiteX4" fmla="*/ 267630 w 9601200"/>
              <a:gd name="connsiteY4" fmla="*/ 1683834 h 4549698"/>
              <a:gd name="connsiteX5" fmla="*/ 345688 w 9601200"/>
              <a:gd name="connsiteY5" fmla="*/ 1639229 h 4549698"/>
              <a:gd name="connsiteX6" fmla="*/ 412596 w 9601200"/>
              <a:gd name="connsiteY6" fmla="*/ 1616927 h 4549698"/>
              <a:gd name="connsiteX7" fmla="*/ 479503 w 9601200"/>
              <a:gd name="connsiteY7" fmla="*/ 1583473 h 4549698"/>
              <a:gd name="connsiteX8" fmla="*/ 524108 w 9601200"/>
              <a:gd name="connsiteY8" fmla="*/ 1561171 h 4549698"/>
              <a:gd name="connsiteX9" fmla="*/ 591015 w 9601200"/>
              <a:gd name="connsiteY9" fmla="*/ 1538868 h 4549698"/>
              <a:gd name="connsiteX10" fmla="*/ 691376 w 9601200"/>
              <a:gd name="connsiteY10" fmla="*/ 1494264 h 4549698"/>
              <a:gd name="connsiteX11" fmla="*/ 769435 w 9601200"/>
              <a:gd name="connsiteY11" fmla="*/ 1471961 h 4549698"/>
              <a:gd name="connsiteX12" fmla="*/ 825191 w 9601200"/>
              <a:gd name="connsiteY12" fmla="*/ 1460810 h 4549698"/>
              <a:gd name="connsiteX13" fmla="*/ 947854 w 9601200"/>
              <a:gd name="connsiteY13" fmla="*/ 1438507 h 4549698"/>
              <a:gd name="connsiteX14" fmla="*/ 1126274 w 9601200"/>
              <a:gd name="connsiteY14" fmla="*/ 1449659 h 4549698"/>
              <a:gd name="connsiteX15" fmla="*/ 1237786 w 9601200"/>
              <a:gd name="connsiteY15" fmla="*/ 1471961 h 4549698"/>
              <a:gd name="connsiteX16" fmla="*/ 1282391 w 9601200"/>
              <a:gd name="connsiteY16" fmla="*/ 1494264 h 4549698"/>
              <a:gd name="connsiteX17" fmla="*/ 1315844 w 9601200"/>
              <a:gd name="connsiteY17" fmla="*/ 1516566 h 4549698"/>
              <a:gd name="connsiteX18" fmla="*/ 1349298 w 9601200"/>
              <a:gd name="connsiteY18" fmla="*/ 1527717 h 4549698"/>
              <a:gd name="connsiteX19" fmla="*/ 1427357 w 9601200"/>
              <a:gd name="connsiteY19" fmla="*/ 1605776 h 4549698"/>
              <a:gd name="connsiteX20" fmla="*/ 1460810 w 9601200"/>
              <a:gd name="connsiteY20" fmla="*/ 1639229 h 4549698"/>
              <a:gd name="connsiteX21" fmla="*/ 1483113 w 9601200"/>
              <a:gd name="connsiteY21" fmla="*/ 1661532 h 4549698"/>
              <a:gd name="connsiteX22" fmla="*/ 1527718 w 9601200"/>
              <a:gd name="connsiteY22" fmla="*/ 1728439 h 4549698"/>
              <a:gd name="connsiteX23" fmla="*/ 1550020 w 9601200"/>
              <a:gd name="connsiteY23" fmla="*/ 1851103 h 4549698"/>
              <a:gd name="connsiteX24" fmla="*/ 1538869 w 9601200"/>
              <a:gd name="connsiteY24" fmla="*/ 2074127 h 4549698"/>
              <a:gd name="connsiteX25" fmla="*/ 1505415 w 9601200"/>
              <a:gd name="connsiteY25" fmla="*/ 2308303 h 4549698"/>
              <a:gd name="connsiteX26" fmla="*/ 1471961 w 9601200"/>
              <a:gd name="connsiteY26" fmla="*/ 2442117 h 4549698"/>
              <a:gd name="connsiteX27" fmla="*/ 1460810 w 9601200"/>
              <a:gd name="connsiteY27" fmla="*/ 2486722 h 4549698"/>
              <a:gd name="connsiteX28" fmla="*/ 1449659 w 9601200"/>
              <a:gd name="connsiteY28" fmla="*/ 2520176 h 4549698"/>
              <a:gd name="connsiteX29" fmla="*/ 1438508 w 9601200"/>
              <a:gd name="connsiteY29" fmla="*/ 2587083 h 4549698"/>
              <a:gd name="connsiteX30" fmla="*/ 1427357 w 9601200"/>
              <a:gd name="connsiteY30" fmla="*/ 2620537 h 4549698"/>
              <a:gd name="connsiteX31" fmla="*/ 1416205 w 9601200"/>
              <a:gd name="connsiteY31" fmla="*/ 2676293 h 4549698"/>
              <a:gd name="connsiteX32" fmla="*/ 1393903 w 9601200"/>
              <a:gd name="connsiteY32" fmla="*/ 2709746 h 4549698"/>
              <a:gd name="connsiteX33" fmla="*/ 1360449 w 9601200"/>
              <a:gd name="connsiteY33" fmla="*/ 2832410 h 4549698"/>
              <a:gd name="connsiteX34" fmla="*/ 1349298 w 9601200"/>
              <a:gd name="connsiteY34" fmla="*/ 2877015 h 4549698"/>
              <a:gd name="connsiteX35" fmla="*/ 1326996 w 9601200"/>
              <a:gd name="connsiteY35" fmla="*/ 3033132 h 4549698"/>
              <a:gd name="connsiteX36" fmla="*/ 1304693 w 9601200"/>
              <a:gd name="connsiteY36" fmla="*/ 3122342 h 4549698"/>
              <a:gd name="connsiteX37" fmla="*/ 1315844 w 9601200"/>
              <a:gd name="connsiteY37" fmla="*/ 3389971 h 4549698"/>
              <a:gd name="connsiteX38" fmla="*/ 1326996 w 9601200"/>
              <a:gd name="connsiteY38" fmla="*/ 3423425 h 4549698"/>
              <a:gd name="connsiteX39" fmla="*/ 1338147 w 9601200"/>
              <a:gd name="connsiteY39" fmla="*/ 3479181 h 4549698"/>
              <a:gd name="connsiteX40" fmla="*/ 1360449 w 9601200"/>
              <a:gd name="connsiteY40" fmla="*/ 3590693 h 4549698"/>
              <a:gd name="connsiteX41" fmla="*/ 1382752 w 9601200"/>
              <a:gd name="connsiteY41" fmla="*/ 3691054 h 4549698"/>
              <a:gd name="connsiteX42" fmla="*/ 1393903 w 9601200"/>
              <a:gd name="connsiteY42" fmla="*/ 3724507 h 4549698"/>
              <a:gd name="connsiteX43" fmla="*/ 1416205 w 9601200"/>
              <a:gd name="connsiteY43" fmla="*/ 3746810 h 4549698"/>
              <a:gd name="connsiteX44" fmla="*/ 1471961 w 9601200"/>
              <a:gd name="connsiteY44" fmla="*/ 3847171 h 4549698"/>
              <a:gd name="connsiteX45" fmla="*/ 1505415 w 9601200"/>
              <a:gd name="connsiteY45" fmla="*/ 3869473 h 4549698"/>
              <a:gd name="connsiteX46" fmla="*/ 1561171 w 9601200"/>
              <a:gd name="connsiteY46" fmla="*/ 3936381 h 4549698"/>
              <a:gd name="connsiteX47" fmla="*/ 1594625 w 9601200"/>
              <a:gd name="connsiteY47" fmla="*/ 3958683 h 4549698"/>
              <a:gd name="connsiteX48" fmla="*/ 1628079 w 9601200"/>
              <a:gd name="connsiteY48" fmla="*/ 3992137 h 4549698"/>
              <a:gd name="connsiteX49" fmla="*/ 1661532 w 9601200"/>
              <a:gd name="connsiteY49" fmla="*/ 4014439 h 4549698"/>
              <a:gd name="connsiteX50" fmla="*/ 1694986 w 9601200"/>
              <a:gd name="connsiteY50" fmla="*/ 4047893 h 4549698"/>
              <a:gd name="connsiteX51" fmla="*/ 1806498 w 9601200"/>
              <a:gd name="connsiteY51" fmla="*/ 4092498 h 4549698"/>
              <a:gd name="connsiteX52" fmla="*/ 1884557 w 9601200"/>
              <a:gd name="connsiteY52" fmla="*/ 4114800 h 4549698"/>
              <a:gd name="connsiteX53" fmla="*/ 1962615 w 9601200"/>
              <a:gd name="connsiteY53" fmla="*/ 4137103 h 4549698"/>
              <a:gd name="connsiteX54" fmla="*/ 2107581 w 9601200"/>
              <a:gd name="connsiteY54" fmla="*/ 4148254 h 4549698"/>
              <a:gd name="connsiteX55" fmla="*/ 2486722 w 9601200"/>
              <a:gd name="connsiteY55" fmla="*/ 4137103 h 4549698"/>
              <a:gd name="connsiteX56" fmla="*/ 2687444 w 9601200"/>
              <a:gd name="connsiteY56" fmla="*/ 4114800 h 4549698"/>
              <a:gd name="connsiteX57" fmla="*/ 2720898 w 9601200"/>
              <a:gd name="connsiteY57" fmla="*/ 4092498 h 4549698"/>
              <a:gd name="connsiteX58" fmla="*/ 2743200 w 9601200"/>
              <a:gd name="connsiteY58" fmla="*/ 4070195 h 4549698"/>
              <a:gd name="connsiteX59" fmla="*/ 2787805 w 9601200"/>
              <a:gd name="connsiteY59" fmla="*/ 4047893 h 4549698"/>
              <a:gd name="connsiteX60" fmla="*/ 2843561 w 9601200"/>
              <a:gd name="connsiteY60" fmla="*/ 4014439 h 4549698"/>
              <a:gd name="connsiteX61" fmla="*/ 2888166 w 9601200"/>
              <a:gd name="connsiteY61" fmla="*/ 3947532 h 4549698"/>
              <a:gd name="connsiteX62" fmla="*/ 2910469 w 9601200"/>
              <a:gd name="connsiteY62" fmla="*/ 3847171 h 4549698"/>
              <a:gd name="connsiteX63" fmla="*/ 2932771 w 9601200"/>
              <a:gd name="connsiteY63" fmla="*/ 3691054 h 4549698"/>
              <a:gd name="connsiteX64" fmla="*/ 2943922 w 9601200"/>
              <a:gd name="connsiteY64" fmla="*/ 3601844 h 4549698"/>
              <a:gd name="connsiteX65" fmla="*/ 2977376 w 9601200"/>
              <a:gd name="connsiteY65" fmla="*/ 3456878 h 4549698"/>
              <a:gd name="connsiteX66" fmla="*/ 2999679 w 9601200"/>
              <a:gd name="connsiteY66" fmla="*/ 3356517 h 4549698"/>
              <a:gd name="connsiteX67" fmla="*/ 3010830 w 9601200"/>
              <a:gd name="connsiteY67" fmla="*/ 3300761 h 4549698"/>
              <a:gd name="connsiteX68" fmla="*/ 3021981 w 9601200"/>
              <a:gd name="connsiteY68" fmla="*/ 3256156 h 4549698"/>
              <a:gd name="connsiteX69" fmla="*/ 3033132 w 9601200"/>
              <a:gd name="connsiteY69" fmla="*/ 3189249 h 4549698"/>
              <a:gd name="connsiteX70" fmla="*/ 3044283 w 9601200"/>
              <a:gd name="connsiteY70" fmla="*/ 2776654 h 4549698"/>
              <a:gd name="connsiteX71" fmla="*/ 3055435 w 9601200"/>
              <a:gd name="connsiteY71" fmla="*/ 2620537 h 4549698"/>
              <a:gd name="connsiteX72" fmla="*/ 3066586 w 9601200"/>
              <a:gd name="connsiteY72" fmla="*/ 2375210 h 4549698"/>
              <a:gd name="connsiteX73" fmla="*/ 3066586 w 9601200"/>
              <a:gd name="connsiteY73" fmla="*/ 1070517 h 4549698"/>
              <a:gd name="connsiteX74" fmla="*/ 3077737 w 9601200"/>
              <a:gd name="connsiteY74" fmla="*/ 680225 h 4549698"/>
              <a:gd name="connsiteX75" fmla="*/ 3100040 w 9601200"/>
              <a:gd name="connsiteY75" fmla="*/ 512956 h 4549698"/>
              <a:gd name="connsiteX76" fmla="*/ 3122342 w 9601200"/>
              <a:gd name="connsiteY76" fmla="*/ 468351 h 4549698"/>
              <a:gd name="connsiteX77" fmla="*/ 3133493 w 9601200"/>
              <a:gd name="connsiteY77" fmla="*/ 412595 h 4549698"/>
              <a:gd name="connsiteX78" fmla="*/ 3178098 w 9601200"/>
              <a:gd name="connsiteY78" fmla="*/ 345688 h 4549698"/>
              <a:gd name="connsiteX79" fmla="*/ 3289610 w 9601200"/>
              <a:gd name="connsiteY79" fmla="*/ 211873 h 4549698"/>
              <a:gd name="connsiteX80" fmla="*/ 3345366 w 9601200"/>
              <a:gd name="connsiteY80" fmla="*/ 156117 h 4549698"/>
              <a:gd name="connsiteX81" fmla="*/ 3367669 w 9601200"/>
              <a:gd name="connsiteY81" fmla="*/ 133815 h 4549698"/>
              <a:gd name="connsiteX82" fmla="*/ 3468030 w 9601200"/>
              <a:gd name="connsiteY82" fmla="*/ 100361 h 4549698"/>
              <a:gd name="connsiteX83" fmla="*/ 3579542 w 9601200"/>
              <a:gd name="connsiteY83" fmla="*/ 66907 h 4549698"/>
              <a:gd name="connsiteX84" fmla="*/ 3657600 w 9601200"/>
              <a:gd name="connsiteY84" fmla="*/ 33454 h 4549698"/>
              <a:gd name="connsiteX85" fmla="*/ 3780264 w 9601200"/>
              <a:gd name="connsiteY85" fmla="*/ 0 h 4549698"/>
              <a:gd name="connsiteX86" fmla="*/ 4382430 w 9601200"/>
              <a:gd name="connsiteY86" fmla="*/ 11151 h 4549698"/>
              <a:gd name="connsiteX87" fmla="*/ 4449337 w 9601200"/>
              <a:gd name="connsiteY87" fmla="*/ 44605 h 4549698"/>
              <a:gd name="connsiteX88" fmla="*/ 4527396 w 9601200"/>
              <a:gd name="connsiteY88" fmla="*/ 55756 h 4549698"/>
              <a:gd name="connsiteX89" fmla="*/ 4661210 w 9601200"/>
              <a:gd name="connsiteY89" fmla="*/ 144966 h 4549698"/>
              <a:gd name="connsiteX90" fmla="*/ 4772722 w 9601200"/>
              <a:gd name="connsiteY90" fmla="*/ 234176 h 4549698"/>
              <a:gd name="connsiteX91" fmla="*/ 4828479 w 9601200"/>
              <a:gd name="connsiteY91" fmla="*/ 267629 h 4549698"/>
              <a:gd name="connsiteX92" fmla="*/ 4984596 w 9601200"/>
              <a:gd name="connsiteY92" fmla="*/ 412595 h 4549698"/>
              <a:gd name="connsiteX93" fmla="*/ 5006898 w 9601200"/>
              <a:gd name="connsiteY93" fmla="*/ 446049 h 4549698"/>
              <a:gd name="connsiteX94" fmla="*/ 5040352 w 9601200"/>
              <a:gd name="connsiteY94" fmla="*/ 479503 h 4549698"/>
              <a:gd name="connsiteX95" fmla="*/ 5084957 w 9601200"/>
              <a:gd name="connsiteY95" fmla="*/ 568712 h 4549698"/>
              <a:gd name="connsiteX96" fmla="*/ 5140713 w 9601200"/>
              <a:gd name="connsiteY96" fmla="*/ 680225 h 4549698"/>
              <a:gd name="connsiteX97" fmla="*/ 5163015 w 9601200"/>
              <a:gd name="connsiteY97" fmla="*/ 713678 h 4549698"/>
              <a:gd name="connsiteX98" fmla="*/ 5241074 w 9601200"/>
              <a:gd name="connsiteY98" fmla="*/ 947854 h 4549698"/>
              <a:gd name="connsiteX99" fmla="*/ 5252225 w 9601200"/>
              <a:gd name="connsiteY99" fmla="*/ 1115122 h 4549698"/>
              <a:gd name="connsiteX100" fmla="*/ 5229922 w 9601200"/>
              <a:gd name="connsiteY100" fmla="*/ 1393903 h 4549698"/>
              <a:gd name="connsiteX101" fmla="*/ 5174166 w 9601200"/>
              <a:gd name="connsiteY101" fmla="*/ 1538868 h 4549698"/>
              <a:gd name="connsiteX102" fmla="*/ 5151864 w 9601200"/>
              <a:gd name="connsiteY102" fmla="*/ 1583473 h 4549698"/>
              <a:gd name="connsiteX103" fmla="*/ 5118410 w 9601200"/>
              <a:gd name="connsiteY103" fmla="*/ 1628078 h 4549698"/>
              <a:gd name="connsiteX104" fmla="*/ 5084957 w 9601200"/>
              <a:gd name="connsiteY104" fmla="*/ 1683834 h 4549698"/>
              <a:gd name="connsiteX105" fmla="*/ 4995747 w 9601200"/>
              <a:gd name="connsiteY105" fmla="*/ 1806498 h 4549698"/>
              <a:gd name="connsiteX106" fmla="*/ 4962293 w 9601200"/>
              <a:gd name="connsiteY106" fmla="*/ 1851103 h 4549698"/>
              <a:gd name="connsiteX107" fmla="*/ 4806176 w 9601200"/>
              <a:gd name="connsiteY107" fmla="*/ 2085278 h 4549698"/>
              <a:gd name="connsiteX108" fmla="*/ 4739269 w 9601200"/>
              <a:gd name="connsiteY108" fmla="*/ 2185639 h 4549698"/>
              <a:gd name="connsiteX109" fmla="*/ 4594303 w 9601200"/>
              <a:gd name="connsiteY109" fmla="*/ 2386361 h 4549698"/>
              <a:gd name="connsiteX110" fmla="*/ 4505093 w 9601200"/>
              <a:gd name="connsiteY110" fmla="*/ 2553629 h 4549698"/>
              <a:gd name="connsiteX111" fmla="*/ 4471640 w 9601200"/>
              <a:gd name="connsiteY111" fmla="*/ 2609386 h 4549698"/>
              <a:gd name="connsiteX112" fmla="*/ 4449337 w 9601200"/>
              <a:gd name="connsiteY112" fmla="*/ 2665142 h 4549698"/>
              <a:gd name="connsiteX113" fmla="*/ 4438186 w 9601200"/>
              <a:gd name="connsiteY113" fmla="*/ 2709746 h 4549698"/>
              <a:gd name="connsiteX114" fmla="*/ 4393581 w 9601200"/>
              <a:gd name="connsiteY114" fmla="*/ 2854712 h 4549698"/>
              <a:gd name="connsiteX115" fmla="*/ 4382430 w 9601200"/>
              <a:gd name="connsiteY115" fmla="*/ 3289610 h 4549698"/>
              <a:gd name="connsiteX116" fmla="*/ 4393581 w 9601200"/>
              <a:gd name="connsiteY116" fmla="*/ 3389971 h 4549698"/>
              <a:gd name="connsiteX117" fmla="*/ 4427035 w 9601200"/>
              <a:gd name="connsiteY117" fmla="*/ 3479181 h 4549698"/>
              <a:gd name="connsiteX118" fmla="*/ 4438186 w 9601200"/>
              <a:gd name="connsiteY118" fmla="*/ 3523786 h 4549698"/>
              <a:gd name="connsiteX119" fmla="*/ 4482791 w 9601200"/>
              <a:gd name="connsiteY119" fmla="*/ 3657600 h 4549698"/>
              <a:gd name="connsiteX120" fmla="*/ 4516244 w 9601200"/>
              <a:gd name="connsiteY120" fmla="*/ 3769112 h 4549698"/>
              <a:gd name="connsiteX121" fmla="*/ 4583152 w 9601200"/>
              <a:gd name="connsiteY121" fmla="*/ 3914078 h 4549698"/>
              <a:gd name="connsiteX122" fmla="*/ 4694664 w 9601200"/>
              <a:gd name="connsiteY122" fmla="*/ 4092498 h 4549698"/>
              <a:gd name="connsiteX123" fmla="*/ 4795025 w 9601200"/>
              <a:gd name="connsiteY123" fmla="*/ 4181707 h 4549698"/>
              <a:gd name="connsiteX124" fmla="*/ 4895386 w 9601200"/>
              <a:gd name="connsiteY124" fmla="*/ 4248615 h 4549698"/>
              <a:gd name="connsiteX125" fmla="*/ 4928840 w 9601200"/>
              <a:gd name="connsiteY125" fmla="*/ 4270917 h 4549698"/>
              <a:gd name="connsiteX126" fmla="*/ 4962293 w 9601200"/>
              <a:gd name="connsiteY126" fmla="*/ 4293220 h 4549698"/>
              <a:gd name="connsiteX127" fmla="*/ 5018049 w 9601200"/>
              <a:gd name="connsiteY127" fmla="*/ 4326673 h 4549698"/>
              <a:gd name="connsiteX128" fmla="*/ 5140713 w 9601200"/>
              <a:gd name="connsiteY128" fmla="*/ 4371278 h 4549698"/>
              <a:gd name="connsiteX129" fmla="*/ 5475249 w 9601200"/>
              <a:gd name="connsiteY129" fmla="*/ 4505093 h 4549698"/>
              <a:gd name="connsiteX130" fmla="*/ 5519854 w 9601200"/>
              <a:gd name="connsiteY130" fmla="*/ 4516244 h 4549698"/>
              <a:gd name="connsiteX131" fmla="*/ 5787483 w 9601200"/>
              <a:gd name="connsiteY131" fmla="*/ 4549698 h 4549698"/>
              <a:gd name="connsiteX132" fmla="*/ 6021659 w 9601200"/>
              <a:gd name="connsiteY132" fmla="*/ 4538546 h 4549698"/>
              <a:gd name="connsiteX133" fmla="*/ 6211230 w 9601200"/>
              <a:gd name="connsiteY133" fmla="*/ 4493942 h 4549698"/>
              <a:gd name="connsiteX134" fmla="*/ 6445405 w 9601200"/>
              <a:gd name="connsiteY134" fmla="*/ 4371278 h 4549698"/>
              <a:gd name="connsiteX135" fmla="*/ 6568069 w 9601200"/>
              <a:gd name="connsiteY135" fmla="*/ 4270917 h 4549698"/>
              <a:gd name="connsiteX136" fmla="*/ 6802244 w 9601200"/>
              <a:gd name="connsiteY136" fmla="*/ 4036742 h 4549698"/>
              <a:gd name="connsiteX137" fmla="*/ 6846849 w 9601200"/>
              <a:gd name="connsiteY137" fmla="*/ 3958683 h 4549698"/>
              <a:gd name="connsiteX138" fmla="*/ 7014118 w 9601200"/>
              <a:gd name="connsiteY138" fmla="*/ 3668751 h 4549698"/>
              <a:gd name="connsiteX139" fmla="*/ 7081025 w 9601200"/>
              <a:gd name="connsiteY139" fmla="*/ 3456878 h 4549698"/>
              <a:gd name="connsiteX140" fmla="*/ 7181386 w 9601200"/>
              <a:gd name="connsiteY140" fmla="*/ 3055434 h 4549698"/>
              <a:gd name="connsiteX141" fmla="*/ 7270596 w 9601200"/>
              <a:gd name="connsiteY141" fmla="*/ 2709746 h 4549698"/>
              <a:gd name="connsiteX142" fmla="*/ 7337503 w 9601200"/>
              <a:gd name="connsiteY142" fmla="*/ 2564781 h 4549698"/>
              <a:gd name="connsiteX143" fmla="*/ 7348654 w 9601200"/>
              <a:gd name="connsiteY143" fmla="*/ 2531327 h 4549698"/>
              <a:gd name="connsiteX144" fmla="*/ 7460166 w 9601200"/>
              <a:gd name="connsiteY144" fmla="*/ 2341756 h 4549698"/>
              <a:gd name="connsiteX145" fmla="*/ 7593981 w 9601200"/>
              <a:gd name="connsiteY145" fmla="*/ 2174488 h 4549698"/>
              <a:gd name="connsiteX146" fmla="*/ 7627435 w 9601200"/>
              <a:gd name="connsiteY146" fmla="*/ 2129883 h 4549698"/>
              <a:gd name="connsiteX147" fmla="*/ 7672040 w 9601200"/>
              <a:gd name="connsiteY147" fmla="*/ 2107581 h 4549698"/>
              <a:gd name="connsiteX148" fmla="*/ 7727796 w 9601200"/>
              <a:gd name="connsiteY148" fmla="*/ 2074127 h 4549698"/>
              <a:gd name="connsiteX149" fmla="*/ 7917366 w 9601200"/>
              <a:gd name="connsiteY149" fmla="*/ 1984917 h 4549698"/>
              <a:gd name="connsiteX150" fmla="*/ 8396869 w 9601200"/>
              <a:gd name="connsiteY150" fmla="*/ 1862254 h 4549698"/>
              <a:gd name="connsiteX151" fmla="*/ 9601200 w 9601200"/>
              <a:gd name="connsiteY151" fmla="*/ 1795346 h 4549698"/>
              <a:gd name="connsiteX0" fmla="*/ 0 w 9550400"/>
              <a:gd name="connsiteY0" fmla="*/ 1828800 h 4549698"/>
              <a:gd name="connsiteX1" fmla="*/ 111513 w 9550400"/>
              <a:gd name="connsiteY1" fmla="*/ 1761893 h 4549698"/>
              <a:gd name="connsiteX2" fmla="*/ 167269 w 9550400"/>
              <a:gd name="connsiteY2" fmla="*/ 1717288 h 4549698"/>
              <a:gd name="connsiteX3" fmla="*/ 234176 w 9550400"/>
              <a:gd name="connsiteY3" fmla="*/ 1694986 h 4549698"/>
              <a:gd name="connsiteX4" fmla="*/ 267630 w 9550400"/>
              <a:gd name="connsiteY4" fmla="*/ 1683834 h 4549698"/>
              <a:gd name="connsiteX5" fmla="*/ 345688 w 9550400"/>
              <a:gd name="connsiteY5" fmla="*/ 1639229 h 4549698"/>
              <a:gd name="connsiteX6" fmla="*/ 412596 w 9550400"/>
              <a:gd name="connsiteY6" fmla="*/ 1616927 h 4549698"/>
              <a:gd name="connsiteX7" fmla="*/ 479503 w 9550400"/>
              <a:gd name="connsiteY7" fmla="*/ 1583473 h 4549698"/>
              <a:gd name="connsiteX8" fmla="*/ 524108 w 9550400"/>
              <a:gd name="connsiteY8" fmla="*/ 1561171 h 4549698"/>
              <a:gd name="connsiteX9" fmla="*/ 591015 w 9550400"/>
              <a:gd name="connsiteY9" fmla="*/ 1538868 h 4549698"/>
              <a:gd name="connsiteX10" fmla="*/ 691376 w 9550400"/>
              <a:gd name="connsiteY10" fmla="*/ 1494264 h 4549698"/>
              <a:gd name="connsiteX11" fmla="*/ 769435 w 9550400"/>
              <a:gd name="connsiteY11" fmla="*/ 1471961 h 4549698"/>
              <a:gd name="connsiteX12" fmla="*/ 825191 w 9550400"/>
              <a:gd name="connsiteY12" fmla="*/ 1460810 h 4549698"/>
              <a:gd name="connsiteX13" fmla="*/ 947854 w 9550400"/>
              <a:gd name="connsiteY13" fmla="*/ 1438507 h 4549698"/>
              <a:gd name="connsiteX14" fmla="*/ 1126274 w 9550400"/>
              <a:gd name="connsiteY14" fmla="*/ 1449659 h 4549698"/>
              <a:gd name="connsiteX15" fmla="*/ 1237786 w 9550400"/>
              <a:gd name="connsiteY15" fmla="*/ 1471961 h 4549698"/>
              <a:gd name="connsiteX16" fmla="*/ 1282391 w 9550400"/>
              <a:gd name="connsiteY16" fmla="*/ 1494264 h 4549698"/>
              <a:gd name="connsiteX17" fmla="*/ 1315844 w 9550400"/>
              <a:gd name="connsiteY17" fmla="*/ 1516566 h 4549698"/>
              <a:gd name="connsiteX18" fmla="*/ 1349298 w 9550400"/>
              <a:gd name="connsiteY18" fmla="*/ 1527717 h 4549698"/>
              <a:gd name="connsiteX19" fmla="*/ 1427357 w 9550400"/>
              <a:gd name="connsiteY19" fmla="*/ 1605776 h 4549698"/>
              <a:gd name="connsiteX20" fmla="*/ 1460810 w 9550400"/>
              <a:gd name="connsiteY20" fmla="*/ 1639229 h 4549698"/>
              <a:gd name="connsiteX21" fmla="*/ 1483113 w 9550400"/>
              <a:gd name="connsiteY21" fmla="*/ 1661532 h 4549698"/>
              <a:gd name="connsiteX22" fmla="*/ 1527718 w 9550400"/>
              <a:gd name="connsiteY22" fmla="*/ 1728439 h 4549698"/>
              <a:gd name="connsiteX23" fmla="*/ 1550020 w 9550400"/>
              <a:gd name="connsiteY23" fmla="*/ 1851103 h 4549698"/>
              <a:gd name="connsiteX24" fmla="*/ 1538869 w 9550400"/>
              <a:gd name="connsiteY24" fmla="*/ 2074127 h 4549698"/>
              <a:gd name="connsiteX25" fmla="*/ 1505415 w 9550400"/>
              <a:gd name="connsiteY25" fmla="*/ 2308303 h 4549698"/>
              <a:gd name="connsiteX26" fmla="*/ 1471961 w 9550400"/>
              <a:gd name="connsiteY26" fmla="*/ 2442117 h 4549698"/>
              <a:gd name="connsiteX27" fmla="*/ 1460810 w 9550400"/>
              <a:gd name="connsiteY27" fmla="*/ 2486722 h 4549698"/>
              <a:gd name="connsiteX28" fmla="*/ 1449659 w 9550400"/>
              <a:gd name="connsiteY28" fmla="*/ 2520176 h 4549698"/>
              <a:gd name="connsiteX29" fmla="*/ 1438508 w 9550400"/>
              <a:gd name="connsiteY29" fmla="*/ 2587083 h 4549698"/>
              <a:gd name="connsiteX30" fmla="*/ 1427357 w 9550400"/>
              <a:gd name="connsiteY30" fmla="*/ 2620537 h 4549698"/>
              <a:gd name="connsiteX31" fmla="*/ 1416205 w 9550400"/>
              <a:gd name="connsiteY31" fmla="*/ 2676293 h 4549698"/>
              <a:gd name="connsiteX32" fmla="*/ 1393903 w 9550400"/>
              <a:gd name="connsiteY32" fmla="*/ 2709746 h 4549698"/>
              <a:gd name="connsiteX33" fmla="*/ 1360449 w 9550400"/>
              <a:gd name="connsiteY33" fmla="*/ 2832410 h 4549698"/>
              <a:gd name="connsiteX34" fmla="*/ 1349298 w 9550400"/>
              <a:gd name="connsiteY34" fmla="*/ 2877015 h 4549698"/>
              <a:gd name="connsiteX35" fmla="*/ 1326996 w 9550400"/>
              <a:gd name="connsiteY35" fmla="*/ 3033132 h 4549698"/>
              <a:gd name="connsiteX36" fmla="*/ 1304693 w 9550400"/>
              <a:gd name="connsiteY36" fmla="*/ 3122342 h 4549698"/>
              <a:gd name="connsiteX37" fmla="*/ 1315844 w 9550400"/>
              <a:gd name="connsiteY37" fmla="*/ 3389971 h 4549698"/>
              <a:gd name="connsiteX38" fmla="*/ 1326996 w 9550400"/>
              <a:gd name="connsiteY38" fmla="*/ 3423425 h 4549698"/>
              <a:gd name="connsiteX39" fmla="*/ 1338147 w 9550400"/>
              <a:gd name="connsiteY39" fmla="*/ 3479181 h 4549698"/>
              <a:gd name="connsiteX40" fmla="*/ 1360449 w 9550400"/>
              <a:gd name="connsiteY40" fmla="*/ 3590693 h 4549698"/>
              <a:gd name="connsiteX41" fmla="*/ 1382752 w 9550400"/>
              <a:gd name="connsiteY41" fmla="*/ 3691054 h 4549698"/>
              <a:gd name="connsiteX42" fmla="*/ 1393903 w 9550400"/>
              <a:gd name="connsiteY42" fmla="*/ 3724507 h 4549698"/>
              <a:gd name="connsiteX43" fmla="*/ 1416205 w 9550400"/>
              <a:gd name="connsiteY43" fmla="*/ 3746810 h 4549698"/>
              <a:gd name="connsiteX44" fmla="*/ 1471961 w 9550400"/>
              <a:gd name="connsiteY44" fmla="*/ 3847171 h 4549698"/>
              <a:gd name="connsiteX45" fmla="*/ 1505415 w 9550400"/>
              <a:gd name="connsiteY45" fmla="*/ 3869473 h 4549698"/>
              <a:gd name="connsiteX46" fmla="*/ 1561171 w 9550400"/>
              <a:gd name="connsiteY46" fmla="*/ 3936381 h 4549698"/>
              <a:gd name="connsiteX47" fmla="*/ 1594625 w 9550400"/>
              <a:gd name="connsiteY47" fmla="*/ 3958683 h 4549698"/>
              <a:gd name="connsiteX48" fmla="*/ 1628079 w 9550400"/>
              <a:gd name="connsiteY48" fmla="*/ 3992137 h 4549698"/>
              <a:gd name="connsiteX49" fmla="*/ 1661532 w 9550400"/>
              <a:gd name="connsiteY49" fmla="*/ 4014439 h 4549698"/>
              <a:gd name="connsiteX50" fmla="*/ 1694986 w 9550400"/>
              <a:gd name="connsiteY50" fmla="*/ 4047893 h 4549698"/>
              <a:gd name="connsiteX51" fmla="*/ 1806498 w 9550400"/>
              <a:gd name="connsiteY51" fmla="*/ 4092498 h 4549698"/>
              <a:gd name="connsiteX52" fmla="*/ 1884557 w 9550400"/>
              <a:gd name="connsiteY52" fmla="*/ 4114800 h 4549698"/>
              <a:gd name="connsiteX53" fmla="*/ 1962615 w 9550400"/>
              <a:gd name="connsiteY53" fmla="*/ 4137103 h 4549698"/>
              <a:gd name="connsiteX54" fmla="*/ 2107581 w 9550400"/>
              <a:gd name="connsiteY54" fmla="*/ 4148254 h 4549698"/>
              <a:gd name="connsiteX55" fmla="*/ 2486722 w 9550400"/>
              <a:gd name="connsiteY55" fmla="*/ 4137103 h 4549698"/>
              <a:gd name="connsiteX56" fmla="*/ 2687444 w 9550400"/>
              <a:gd name="connsiteY56" fmla="*/ 4114800 h 4549698"/>
              <a:gd name="connsiteX57" fmla="*/ 2720898 w 9550400"/>
              <a:gd name="connsiteY57" fmla="*/ 4092498 h 4549698"/>
              <a:gd name="connsiteX58" fmla="*/ 2743200 w 9550400"/>
              <a:gd name="connsiteY58" fmla="*/ 4070195 h 4549698"/>
              <a:gd name="connsiteX59" fmla="*/ 2787805 w 9550400"/>
              <a:gd name="connsiteY59" fmla="*/ 4047893 h 4549698"/>
              <a:gd name="connsiteX60" fmla="*/ 2843561 w 9550400"/>
              <a:gd name="connsiteY60" fmla="*/ 4014439 h 4549698"/>
              <a:gd name="connsiteX61" fmla="*/ 2888166 w 9550400"/>
              <a:gd name="connsiteY61" fmla="*/ 3947532 h 4549698"/>
              <a:gd name="connsiteX62" fmla="*/ 2910469 w 9550400"/>
              <a:gd name="connsiteY62" fmla="*/ 3847171 h 4549698"/>
              <a:gd name="connsiteX63" fmla="*/ 2932771 w 9550400"/>
              <a:gd name="connsiteY63" fmla="*/ 3691054 h 4549698"/>
              <a:gd name="connsiteX64" fmla="*/ 2943922 w 9550400"/>
              <a:gd name="connsiteY64" fmla="*/ 3601844 h 4549698"/>
              <a:gd name="connsiteX65" fmla="*/ 2977376 w 9550400"/>
              <a:gd name="connsiteY65" fmla="*/ 3456878 h 4549698"/>
              <a:gd name="connsiteX66" fmla="*/ 2999679 w 9550400"/>
              <a:gd name="connsiteY66" fmla="*/ 3356517 h 4549698"/>
              <a:gd name="connsiteX67" fmla="*/ 3010830 w 9550400"/>
              <a:gd name="connsiteY67" fmla="*/ 3300761 h 4549698"/>
              <a:gd name="connsiteX68" fmla="*/ 3021981 w 9550400"/>
              <a:gd name="connsiteY68" fmla="*/ 3256156 h 4549698"/>
              <a:gd name="connsiteX69" fmla="*/ 3033132 w 9550400"/>
              <a:gd name="connsiteY69" fmla="*/ 3189249 h 4549698"/>
              <a:gd name="connsiteX70" fmla="*/ 3044283 w 9550400"/>
              <a:gd name="connsiteY70" fmla="*/ 2776654 h 4549698"/>
              <a:gd name="connsiteX71" fmla="*/ 3055435 w 9550400"/>
              <a:gd name="connsiteY71" fmla="*/ 2620537 h 4549698"/>
              <a:gd name="connsiteX72" fmla="*/ 3066586 w 9550400"/>
              <a:gd name="connsiteY72" fmla="*/ 2375210 h 4549698"/>
              <a:gd name="connsiteX73" fmla="*/ 3066586 w 9550400"/>
              <a:gd name="connsiteY73" fmla="*/ 1070517 h 4549698"/>
              <a:gd name="connsiteX74" fmla="*/ 3077737 w 9550400"/>
              <a:gd name="connsiteY74" fmla="*/ 680225 h 4549698"/>
              <a:gd name="connsiteX75" fmla="*/ 3100040 w 9550400"/>
              <a:gd name="connsiteY75" fmla="*/ 512956 h 4549698"/>
              <a:gd name="connsiteX76" fmla="*/ 3122342 w 9550400"/>
              <a:gd name="connsiteY76" fmla="*/ 468351 h 4549698"/>
              <a:gd name="connsiteX77" fmla="*/ 3133493 w 9550400"/>
              <a:gd name="connsiteY77" fmla="*/ 412595 h 4549698"/>
              <a:gd name="connsiteX78" fmla="*/ 3178098 w 9550400"/>
              <a:gd name="connsiteY78" fmla="*/ 345688 h 4549698"/>
              <a:gd name="connsiteX79" fmla="*/ 3289610 w 9550400"/>
              <a:gd name="connsiteY79" fmla="*/ 211873 h 4549698"/>
              <a:gd name="connsiteX80" fmla="*/ 3345366 w 9550400"/>
              <a:gd name="connsiteY80" fmla="*/ 156117 h 4549698"/>
              <a:gd name="connsiteX81" fmla="*/ 3367669 w 9550400"/>
              <a:gd name="connsiteY81" fmla="*/ 133815 h 4549698"/>
              <a:gd name="connsiteX82" fmla="*/ 3468030 w 9550400"/>
              <a:gd name="connsiteY82" fmla="*/ 100361 h 4549698"/>
              <a:gd name="connsiteX83" fmla="*/ 3579542 w 9550400"/>
              <a:gd name="connsiteY83" fmla="*/ 66907 h 4549698"/>
              <a:gd name="connsiteX84" fmla="*/ 3657600 w 9550400"/>
              <a:gd name="connsiteY84" fmla="*/ 33454 h 4549698"/>
              <a:gd name="connsiteX85" fmla="*/ 3780264 w 9550400"/>
              <a:gd name="connsiteY85" fmla="*/ 0 h 4549698"/>
              <a:gd name="connsiteX86" fmla="*/ 4382430 w 9550400"/>
              <a:gd name="connsiteY86" fmla="*/ 11151 h 4549698"/>
              <a:gd name="connsiteX87" fmla="*/ 4449337 w 9550400"/>
              <a:gd name="connsiteY87" fmla="*/ 44605 h 4549698"/>
              <a:gd name="connsiteX88" fmla="*/ 4527396 w 9550400"/>
              <a:gd name="connsiteY88" fmla="*/ 55756 h 4549698"/>
              <a:gd name="connsiteX89" fmla="*/ 4661210 w 9550400"/>
              <a:gd name="connsiteY89" fmla="*/ 144966 h 4549698"/>
              <a:gd name="connsiteX90" fmla="*/ 4772722 w 9550400"/>
              <a:gd name="connsiteY90" fmla="*/ 234176 h 4549698"/>
              <a:gd name="connsiteX91" fmla="*/ 4828479 w 9550400"/>
              <a:gd name="connsiteY91" fmla="*/ 267629 h 4549698"/>
              <a:gd name="connsiteX92" fmla="*/ 4984596 w 9550400"/>
              <a:gd name="connsiteY92" fmla="*/ 412595 h 4549698"/>
              <a:gd name="connsiteX93" fmla="*/ 5006898 w 9550400"/>
              <a:gd name="connsiteY93" fmla="*/ 446049 h 4549698"/>
              <a:gd name="connsiteX94" fmla="*/ 5040352 w 9550400"/>
              <a:gd name="connsiteY94" fmla="*/ 479503 h 4549698"/>
              <a:gd name="connsiteX95" fmla="*/ 5084957 w 9550400"/>
              <a:gd name="connsiteY95" fmla="*/ 568712 h 4549698"/>
              <a:gd name="connsiteX96" fmla="*/ 5140713 w 9550400"/>
              <a:gd name="connsiteY96" fmla="*/ 680225 h 4549698"/>
              <a:gd name="connsiteX97" fmla="*/ 5163015 w 9550400"/>
              <a:gd name="connsiteY97" fmla="*/ 713678 h 4549698"/>
              <a:gd name="connsiteX98" fmla="*/ 5241074 w 9550400"/>
              <a:gd name="connsiteY98" fmla="*/ 947854 h 4549698"/>
              <a:gd name="connsiteX99" fmla="*/ 5252225 w 9550400"/>
              <a:gd name="connsiteY99" fmla="*/ 1115122 h 4549698"/>
              <a:gd name="connsiteX100" fmla="*/ 5229922 w 9550400"/>
              <a:gd name="connsiteY100" fmla="*/ 1393903 h 4549698"/>
              <a:gd name="connsiteX101" fmla="*/ 5174166 w 9550400"/>
              <a:gd name="connsiteY101" fmla="*/ 1538868 h 4549698"/>
              <a:gd name="connsiteX102" fmla="*/ 5151864 w 9550400"/>
              <a:gd name="connsiteY102" fmla="*/ 1583473 h 4549698"/>
              <a:gd name="connsiteX103" fmla="*/ 5118410 w 9550400"/>
              <a:gd name="connsiteY103" fmla="*/ 1628078 h 4549698"/>
              <a:gd name="connsiteX104" fmla="*/ 5084957 w 9550400"/>
              <a:gd name="connsiteY104" fmla="*/ 1683834 h 4549698"/>
              <a:gd name="connsiteX105" fmla="*/ 4995747 w 9550400"/>
              <a:gd name="connsiteY105" fmla="*/ 1806498 h 4549698"/>
              <a:gd name="connsiteX106" fmla="*/ 4962293 w 9550400"/>
              <a:gd name="connsiteY106" fmla="*/ 1851103 h 4549698"/>
              <a:gd name="connsiteX107" fmla="*/ 4806176 w 9550400"/>
              <a:gd name="connsiteY107" fmla="*/ 2085278 h 4549698"/>
              <a:gd name="connsiteX108" fmla="*/ 4739269 w 9550400"/>
              <a:gd name="connsiteY108" fmla="*/ 2185639 h 4549698"/>
              <a:gd name="connsiteX109" fmla="*/ 4594303 w 9550400"/>
              <a:gd name="connsiteY109" fmla="*/ 2386361 h 4549698"/>
              <a:gd name="connsiteX110" fmla="*/ 4505093 w 9550400"/>
              <a:gd name="connsiteY110" fmla="*/ 2553629 h 4549698"/>
              <a:gd name="connsiteX111" fmla="*/ 4471640 w 9550400"/>
              <a:gd name="connsiteY111" fmla="*/ 2609386 h 4549698"/>
              <a:gd name="connsiteX112" fmla="*/ 4449337 w 9550400"/>
              <a:gd name="connsiteY112" fmla="*/ 2665142 h 4549698"/>
              <a:gd name="connsiteX113" fmla="*/ 4438186 w 9550400"/>
              <a:gd name="connsiteY113" fmla="*/ 2709746 h 4549698"/>
              <a:gd name="connsiteX114" fmla="*/ 4393581 w 9550400"/>
              <a:gd name="connsiteY114" fmla="*/ 2854712 h 4549698"/>
              <a:gd name="connsiteX115" fmla="*/ 4382430 w 9550400"/>
              <a:gd name="connsiteY115" fmla="*/ 3289610 h 4549698"/>
              <a:gd name="connsiteX116" fmla="*/ 4393581 w 9550400"/>
              <a:gd name="connsiteY116" fmla="*/ 3389971 h 4549698"/>
              <a:gd name="connsiteX117" fmla="*/ 4427035 w 9550400"/>
              <a:gd name="connsiteY117" fmla="*/ 3479181 h 4549698"/>
              <a:gd name="connsiteX118" fmla="*/ 4438186 w 9550400"/>
              <a:gd name="connsiteY118" fmla="*/ 3523786 h 4549698"/>
              <a:gd name="connsiteX119" fmla="*/ 4482791 w 9550400"/>
              <a:gd name="connsiteY119" fmla="*/ 3657600 h 4549698"/>
              <a:gd name="connsiteX120" fmla="*/ 4516244 w 9550400"/>
              <a:gd name="connsiteY120" fmla="*/ 3769112 h 4549698"/>
              <a:gd name="connsiteX121" fmla="*/ 4583152 w 9550400"/>
              <a:gd name="connsiteY121" fmla="*/ 3914078 h 4549698"/>
              <a:gd name="connsiteX122" fmla="*/ 4694664 w 9550400"/>
              <a:gd name="connsiteY122" fmla="*/ 4092498 h 4549698"/>
              <a:gd name="connsiteX123" fmla="*/ 4795025 w 9550400"/>
              <a:gd name="connsiteY123" fmla="*/ 4181707 h 4549698"/>
              <a:gd name="connsiteX124" fmla="*/ 4895386 w 9550400"/>
              <a:gd name="connsiteY124" fmla="*/ 4248615 h 4549698"/>
              <a:gd name="connsiteX125" fmla="*/ 4928840 w 9550400"/>
              <a:gd name="connsiteY125" fmla="*/ 4270917 h 4549698"/>
              <a:gd name="connsiteX126" fmla="*/ 4962293 w 9550400"/>
              <a:gd name="connsiteY126" fmla="*/ 4293220 h 4549698"/>
              <a:gd name="connsiteX127" fmla="*/ 5018049 w 9550400"/>
              <a:gd name="connsiteY127" fmla="*/ 4326673 h 4549698"/>
              <a:gd name="connsiteX128" fmla="*/ 5140713 w 9550400"/>
              <a:gd name="connsiteY128" fmla="*/ 4371278 h 4549698"/>
              <a:gd name="connsiteX129" fmla="*/ 5475249 w 9550400"/>
              <a:gd name="connsiteY129" fmla="*/ 4505093 h 4549698"/>
              <a:gd name="connsiteX130" fmla="*/ 5519854 w 9550400"/>
              <a:gd name="connsiteY130" fmla="*/ 4516244 h 4549698"/>
              <a:gd name="connsiteX131" fmla="*/ 5787483 w 9550400"/>
              <a:gd name="connsiteY131" fmla="*/ 4549698 h 4549698"/>
              <a:gd name="connsiteX132" fmla="*/ 6021659 w 9550400"/>
              <a:gd name="connsiteY132" fmla="*/ 4538546 h 4549698"/>
              <a:gd name="connsiteX133" fmla="*/ 6211230 w 9550400"/>
              <a:gd name="connsiteY133" fmla="*/ 4493942 h 4549698"/>
              <a:gd name="connsiteX134" fmla="*/ 6445405 w 9550400"/>
              <a:gd name="connsiteY134" fmla="*/ 4371278 h 4549698"/>
              <a:gd name="connsiteX135" fmla="*/ 6568069 w 9550400"/>
              <a:gd name="connsiteY135" fmla="*/ 4270917 h 4549698"/>
              <a:gd name="connsiteX136" fmla="*/ 6802244 w 9550400"/>
              <a:gd name="connsiteY136" fmla="*/ 4036742 h 4549698"/>
              <a:gd name="connsiteX137" fmla="*/ 6846849 w 9550400"/>
              <a:gd name="connsiteY137" fmla="*/ 3958683 h 4549698"/>
              <a:gd name="connsiteX138" fmla="*/ 7014118 w 9550400"/>
              <a:gd name="connsiteY138" fmla="*/ 3668751 h 4549698"/>
              <a:gd name="connsiteX139" fmla="*/ 7081025 w 9550400"/>
              <a:gd name="connsiteY139" fmla="*/ 3456878 h 4549698"/>
              <a:gd name="connsiteX140" fmla="*/ 7181386 w 9550400"/>
              <a:gd name="connsiteY140" fmla="*/ 3055434 h 4549698"/>
              <a:gd name="connsiteX141" fmla="*/ 7270596 w 9550400"/>
              <a:gd name="connsiteY141" fmla="*/ 2709746 h 4549698"/>
              <a:gd name="connsiteX142" fmla="*/ 7337503 w 9550400"/>
              <a:gd name="connsiteY142" fmla="*/ 2564781 h 4549698"/>
              <a:gd name="connsiteX143" fmla="*/ 7348654 w 9550400"/>
              <a:gd name="connsiteY143" fmla="*/ 2531327 h 4549698"/>
              <a:gd name="connsiteX144" fmla="*/ 7460166 w 9550400"/>
              <a:gd name="connsiteY144" fmla="*/ 2341756 h 4549698"/>
              <a:gd name="connsiteX145" fmla="*/ 7593981 w 9550400"/>
              <a:gd name="connsiteY145" fmla="*/ 2174488 h 4549698"/>
              <a:gd name="connsiteX146" fmla="*/ 7627435 w 9550400"/>
              <a:gd name="connsiteY146" fmla="*/ 2129883 h 4549698"/>
              <a:gd name="connsiteX147" fmla="*/ 7672040 w 9550400"/>
              <a:gd name="connsiteY147" fmla="*/ 2107581 h 4549698"/>
              <a:gd name="connsiteX148" fmla="*/ 7727796 w 9550400"/>
              <a:gd name="connsiteY148" fmla="*/ 2074127 h 4549698"/>
              <a:gd name="connsiteX149" fmla="*/ 7917366 w 9550400"/>
              <a:gd name="connsiteY149" fmla="*/ 1984917 h 4549698"/>
              <a:gd name="connsiteX150" fmla="*/ 8396869 w 9550400"/>
              <a:gd name="connsiteY150" fmla="*/ 1862254 h 4549698"/>
              <a:gd name="connsiteX151" fmla="*/ 9550400 w 9550400"/>
              <a:gd name="connsiteY151" fmla="*/ 1784921 h 4549698"/>
              <a:gd name="connsiteX0" fmla="*/ 0 w 9550400"/>
              <a:gd name="connsiteY0" fmla="*/ 1828800 h 4549698"/>
              <a:gd name="connsiteX1" fmla="*/ 111513 w 9550400"/>
              <a:gd name="connsiteY1" fmla="*/ 1761893 h 4549698"/>
              <a:gd name="connsiteX2" fmla="*/ 167269 w 9550400"/>
              <a:gd name="connsiteY2" fmla="*/ 1717288 h 4549698"/>
              <a:gd name="connsiteX3" fmla="*/ 234176 w 9550400"/>
              <a:gd name="connsiteY3" fmla="*/ 1694986 h 4549698"/>
              <a:gd name="connsiteX4" fmla="*/ 267630 w 9550400"/>
              <a:gd name="connsiteY4" fmla="*/ 1683834 h 4549698"/>
              <a:gd name="connsiteX5" fmla="*/ 345688 w 9550400"/>
              <a:gd name="connsiteY5" fmla="*/ 1639229 h 4549698"/>
              <a:gd name="connsiteX6" fmla="*/ 412596 w 9550400"/>
              <a:gd name="connsiteY6" fmla="*/ 1616927 h 4549698"/>
              <a:gd name="connsiteX7" fmla="*/ 479503 w 9550400"/>
              <a:gd name="connsiteY7" fmla="*/ 1583473 h 4549698"/>
              <a:gd name="connsiteX8" fmla="*/ 524108 w 9550400"/>
              <a:gd name="connsiteY8" fmla="*/ 1561171 h 4549698"/>
              <a:gd name="connsiteX9" fmla="*/ 591015 w 9550400"/>
              <a:gd name="connsiteY9" fmla="*/ 1538868 h 4549698"/>
              <a:gd name="connsiteX10" fmla="*/ 691376 w 9550400"/>
              <a:gd name="connsiteY10" fmla="*/ 1494264 h 4549698"/>
              <a:gd name="connsiteX11" fmla="*/ 769435 w 9550400"/>
              <a:gd name="connsiteY11" fmla="*/ 1471961 h 4549698"/>
              <a:gd name="connsiteX12" fmla="*/ 825191 w 9550400"/>
              <a:gd name="connsiteY12" fmla="*/ 1460810 h 4549698"/>
              <a:gd name="connsiteX13" fmla="*/ 947854 w 9550400"/>
              <a:gd name="connsiteY13" fmla="*/ 1438507 h 4549698"/>
              <a:gd name="connsiteX14" fmla="*/ 1126274 w 9550400"/>
              <a:gd name="connsiteY14" fmla="*/ 1449659 h 4549698"/>
              <a:gd name="connsiteX15" fmla="*/ 1237786 w 9550400"/>
              <a:gd name="connsiteY15" fmla="*/ 1471961 h 4549698"/>
              <a:gd name="connsiteX16" fmla="*/ 1282391 w 9550400"/>
              <a:gd name="connsiteY16" fmla="*/ 1494264 h 4549698"/>
              <a:gd name="connsiteX17" fmla="*/ 1315844 w 9550400"/>
              <a:gd name="connsiteY17" fmla="*/ 1516566 h 4549698"/>
              <a:gd name="connsiteX18" fmla="*/ 1349298 w 9550400"/>
              <a:gd name="connsiteY18" fmla="*/ 1527717 h 4549698"/>
              <a:gd name="connsiteX19" fmla="*/ 1427357 w 9550400"/>
              <a:gd name="connsiteY19" fmla="*/ 1605776 h 4549698"/>
              <a:gd name="connsiteX20" fmla="*/ 1460810 w 9550400"/>
              <a:gd name="connsiteY20" fmla="*/ 1639229 h 4549698"/>
              <a:gd name="connsiteX21" fmla="*/ 1483113 w 9550400"/>
              <a:gd name="connsiteY21" fmla="*/ 1661532 h 4549698"/>
              <a:gd name="connsiteX22" fmla="*/ 1527718 w 9550400"/>
              <a:gd name="connsiteY22" fmla="*/ 1728439 h 4549698"/>
              <a:gd name="connsiteX23" fmla="*/ 1550020 w 9550400"/>
              <a:gd name="connsiteY23" fmla="*/ 1851103 h 4549698"/>
              <a:gd name="connsiteX24" fmla="*/ 1538869 w 9550400"/>
              <a:gd name="connsiteY24" fmla="*/ 2074127 h 4549698"/>
              <a:gd name="connsiteX25" fmla="*/ 1505415 w 9550400"/>
              <a:gd name="connsiteY25" fmla="*/ 2308303 h 4549698"/>
              <a:gd name="connsiteX26" fmla="*/ 1471961 w 9550400"/>
              <a:gd name="connsiteY26" fmla="*/ 2442117 h 4549698"/>
              <a:gd name="connsiteX27" fmla="*/ 1460810 w 9550400"/>
              <a:gd name="connsiteY27" fmla="*/ 2486722 h 4549698"/>
              <a:gd name="connsiteX28" fmla="*/ 1449659 w 9550400"/>
              <a:gd name="connsiteY28" fmla="*/ 2520176 h 4549698"/>
              <a:gd name="connsiteX29" fmla="*/ 1438508 w 9550400"/>
              <a:gd name="connsiteY29" fmla="*/ 2587083 h 4549698"/>
              <a:gd name="connsiteX30" fmla="*/ 1427357 w 9550400"/>
              <a:gd name="connsiteY30" fmla="*/ 2620537 h 4549698"/>
              <a:gd name="connsiteX31" fmla="*/ 1416205 w 9550400"/>
              <a:gd name="connsiteY31" fmla="*/ 2676293 h 4549698"/>
              <a:gd name="connsiteX32" fmla="*/ 1393903 w 9550400"/>
              <a:gd name="connsiteY32" fmla="*/ 2709746 h 4549698"/>
              <a:gd name="connsiteX33" fmla="*/ 1360449 w 9550400"/>
              <a:gd name="connsiteY33" fmla="*/ 2832410 h 4549698"/>
              <a:gd name="connsiteX34" fmla="*/ 1349298 w 9550400"/>
              <a:gd name="connsiteY34" fmla="*/ 2877015 h 4549698"/>
              <a:gd name="connsiteX35" fmla="*/ 1326996 w 9550400"/>
              <a:gd name="connsiteY35" fmla="*/ 3033132 h 4549698"/>
              <a:gd name="connsiteX36" fmla="*/ 1304693 w 9550400"/>
              <a:gd name="connsiteY36" fmla="*/ 3122342 h 4549698"/>
              <a:gd name="connsiteX37" fmla="*/ 1315844 w 9550400"/>
              <a:gd name="connsiteY37" fmla="*/ 3389971 h 4549698"/>
              <a:gd name="connsiteX38" fmla="*/ 1326996 w 9550400"/>
              <a:gd name="connsiteY38" fmla="*/ 3423425 h 4549698"/>
              <a:gd name="connsiteX39" fmla="*/ 1338147 w 9550400"/>
              <a:gd name="connsiteY39" fmla="*/ 3479181 h 4549698"/>
              <a:gd name="connsiteX40" fmla="*/ 1360449 w 9550400"/>
              <a:gd name="connsiteY40" fmla="*/ 3590693 h 4549698"/>
              <a:gd name="connsiteX41" fmla="*/ 1382752 w 9550400"/>
              <a:gd name="connsiteY41" fmla="*/ 3691054 h 4549698"/>
              <a:gd name="connsiteX42" fmla="*/ 1393903 w 9550400"/>
              <a:gd name="connsiteY42" fmla="*/ 3724507 h 4549698"/>
              <a:gd name="connsiteX43" fmla="*/ 1416205 w 9550400"/>
              <a:gd name="connsiteY43" fmla="*/ 3746810 h 4549698"/>
              <a:gd name="connsiteX44" fmla="*/ 1471961 w 9550400"/>
              <a:gd name="connsiteY44" fmla="*/ 3847171 h 4549698"/>
              <a:gd name="connsiteX45" fmla="*/ 1505415 w 9550400"/>
              <a:gd name="connsiteY45" fmla="*/ 3869473 h 4549698"/>
              <a:gd name="connsiteX46" fmla="*/ 1561171 w 9550400"/>
              <a:gd name="connsiteY46" fmla="*/ 3936381 h 4549698"/>
              <a:gd name="connsiteX47" fmla="*/ 1594625 w 9550400"/>
              <a:gd name="connsiteY47" fmla="*/ 3958683 h 4549698"/>
              <a:gd name="connsiteX48" fmla="*/ 1628079 w 9550400"/>
              <a:gd name="connsiteY48" fmla="*/ 3992137 h 4549698"/>
              <a:gd name="connsiteX49" fmla="*/ 1661532 w 9550400"/>
              <a:gd name="connsiteY49" fmla="*/ 4014439 h 4549698"/>
              <a:gd name="connsiteX50" fmla="*/ 1694986 w 9550400"/>
              <a:gd name="connsiteY50" fmla="*/ 4047893 h 4549698"/>
              <a:gd name="connsiteX51" fmla="*/ 1806498 w 9550400"/>
              <a:gd name="connsiteY51" fmla="*/ 4092498 h 4549698"/>
              <a:gd name="connsiteX52" fmla="*/ 1884557 w 9550400"/>
              <a:gd name="connsiteY52" fmla="*/ 4114800 h 4549698"/>
              <a:gd name="connsiteX53" fmla="*/ 1962615 w 9550400"/>
              <a:gd name="connsiteY53" fmla="*/ 4137103 h 4549698"/>
              <a:gd name="connsiteX54" fmla="*/ 2107581 w 9550400"/>
              <a:gd name="connsiteY54" fmla="*/ 4148254 h 4549698"/>
              <a:gd name="connsiteX55" fmla="*/ 2486722 w 9550400"/>
              <a:gd name="connsiteY55" fmla="*/ 4137103 h 4549698"/>
              <a:gd name="connsiteX56" fmla="*/ 2687444 w 9550400"/>
              <a:gd name="connsiteY56" fmla="*/ 4114800 h 4549698"/>
              <a:gd name="connsiteX57" fmla="*/ 2720898 w 9550400"/>
              <a:gd name="connsiteY57" fmla="*/ 4092498 h 4549698"/>
              <a:gd name="connsiteX58" fmla="*/ 2743200 w 9550400"/>
              <a:gd name="connsiteY58" fmla="*/ 4070195 h 4549698"/>
              <a:gd name="connsiteX59" fmla="*/ 2787805 w 9550400"/>
              <a:gd name="connsiteY59" fmla="*/ 4047893 h 4549698"/>
              <a:gd name="connsiteX60" fmla="*/ 2843561 w 9550400"/>
              <a:gd name="connsiteY60" fmla="*/ 4014439 h 4549698"/>
              <a:gd name="connsiteX61" fmla="*/ 2888166 w 9550400"/>
              <a:gd name="connsiteY61" fmla="*/ 3947532 h 4549698"/>
              <a:gd name="connsiteX62" fmla="*/ 2910469 w 9550400"/>
              <a:gd name="connsiteY62" fmla="*/ 3847171 h 4549698"/>
              <a:gd name="connsiteX63" fmla="*/ 2932771 w 9550400"/>
              <a:gd name="connsiteY63" fmla="*/ 3691054 h 4549698"/>
              <a:gd name="connsiteX64" fmla="*/ 2943922 w 9550400"/>
              <a:gd name="connsiteY64" fmla="*/ 3601844 h 4549698"/>
              <a:gd name="connsiteX65" fmla="*/ 2977376 w 9550400"/>
              <a:gd name="connsiteY65" fmla="*/ 3456878 h 4549698"/>
              <a:gd name="connsiteX66" fmla="*/ 2999679 w 9550400"/>
              <a:gd name="connsiteY66" fmla="*/ 3356517 h 4549698"/>
              <a:gd name="connsiteX67" fmla="*/ 3010830 w 9550400"/>
              <a:gd name="connsiteY67" fmla="*/ 3300761 h 4549698"/>
              <a:gd name="connsiteX68" fmla="*/ 3021981 w 9550400"/>
              <a:gd name="connsiteY68" fmla="*/ 3256156 h 4549698"/>
              <a:gd name="connsiteX69" fmla="*/ 3033132 w 9550400"/>
              <a:gd name="connsiteY69" fmla="*/ 3189249 h 4549698"/>
              <a:gd name="connsiteX70" fmla="*/ 3044283 w 9550400"/>
              <a:gd name="connsiteY70" fmla="*/ 2776654 h 4549698"/>
              <a:gd name="connsiteX71" fmla="*/ 3055435 w 9550400"/>
              <a:gd name="connsiteY71" fmla="*/ 2620537 h 4549698"/>
              <a:gd name="connsiteX72" fmla="*/ 3066586 w 9550400"/>
              <a:gd name="connsiteY72" fmla="*/ 2375210 h 4549698"/>
              <a:gd name="connsiteX73" fmla="*/ 3066586 w 9550400"/>
              <a:gd name="connsiteY73" fmla="*/ 1070517 h 4549698"/>
              <a:gd name="connsiteX74" fmla="*/ 3077737 w 9550400"/>
              <a:gd name="connsiteY74" fmla="*/ 680225 h 4549698"/>
              <a:gd name="connsiteX75" fmla="*/ 3100040 w 9550400"/>
              <a:gd name="connsiteY75" fmla="*/ 512956 h 4549698"/>
              <a:gd name="connsiteX76" fmla="*/ 3122342 w 9550400"/>
              <a:gd name="connsiteY76" fmla="*/ 468351 h 4549698"/>
              <a:gd name="connsiteX77" fmla="*/ 3133493 w 9550400"/>
              <a:gd name="connsiteY77" fmla="*/ 412595 h 4549698"/>
              <a:gd name="connsiteX78" fmla="*/ 3178098 w 9550400"/>
              <a:gd name="connsiteY78" fmla="*/ 345688 h 4549698"/>
              <a:gd name="connsiteX79" fmla="*/ 3289610 w 9550400"/>
              <a:gd name="connsiteY79" fmla="*/ 211873 h 4549698"/>
              <a:gd name="connsiteX80" fmla="*/ 3345366 w 9550400"/>
              <a:gd name="connsiteY80" fmla="*/ 156117 h 4549698"/>
              <a:gd name="connsiteX81" fmla="*/ 3367669 w 9550400"/>
              <a:gd name="connsiteY81" fmla="*/ 133815 h 4549698"/>
              <a:gd name="connsiteX82" fmla="*/ 3468030 w 9550400"/>
              <a:gd name="connsiteY82" fmla="*/ 100361 h 4549698"/>
              <a:gd name="connsiteX83" fmla="*/ 3579542 w 9550400"/>
              <a:gd name="connsiteY83" fmla="*/ 66907 h 4549698"/>
              <a:gd name="connsiteX84" fmla="*/ 3657600 w 9550400"/>
              <a:gd name="connsiteY84" fmla="*/ 33454 h 4549698"/>
              <a:gd name="connsiteX85" fmla="*/ 3780264 w 9550400"/>
              <a:gd name="connsiteY85" fmla="*/ 0 h 4549698"/>
              <a:gd name="connsiteX86" fmla="*/ 4382430 w 9550400"/>
              <a:gd name="connsiteY86" fmla="*/ 11151 h 4549698"/>
              <a:gd name="connsiteX87" fmla="*/ 4449337 w 9550400"/>
              <a:gd name="connsiteY87" fmla="*/ 44605 h 4549698"/>
              <a:gd name="connsiteX88" fmla="*/ 4527396 w 9550400"/>
              <a:gd name="connsiteY88" fmla="*/ 55756 h 4549698"/>
              <a:gd name="connsiteX89" fmla="*/ 4661210 w 9550400"/>
              <a:gd name="connsiteY89" fmla="*/ 144966 h 4549698"/>
              <a:gd name="connsiteX90" fmla="*/ 4772722 w 9550400"/>
              <a:gd name="connsiteY90" fmla="*/ 234176 h 4549698"/>
              <a:gd name="connsiteX91" fmla="*/ 4828479 w 9550400"/>
              <a:gd name="connsiteY91" fmla="*/ 267629 h 4549698"/>
              <a:gd name="connsiteX92" fmla="*/ 4984596 w 9550400"/>
              <a:gd name="connsiteY92" fmla="*/ 412595 h 4549698"/>
              <a:gd name="connsiteX93" fmla="*/ 5006898 w 9550400"/>
              <a:gd name="connsiteY93" fmla="*/ 446049 h 4549698"/>
              <a:gd name="connsiteX94" fmla="*/ 5040352 w 9550400"/>
              <a:gd name="connsiteY94" fmla="*/ 479503 h 4549698"/>
              <a:gd name="connsiteX95" fmla="*/ 5084957 w 9550400"/>
              <a:gd name="connsiteY95" fmla="*/ 568712 h 4549698"/>
              <a:gd name="connsiteX96" fmla="*/ 5140713 w 9550400"/>
              <a:gd name="connsiteY96" fmla="*/ 680225 h 4549698"/>
              <a:gd name="connsiteX97" fmla="*/ 5163015 w 9550400"/>
              <a:gd name="connsiteY97" fmla="*/ 713678 h 4549698"/>
              <a:gd name="connsiteX98" fmla="*/ 5241074 w 9550400"/>
              <a:gd name="connsiteY98" fmla="*/ 947854 h 4549698"/>
              <a:gd name="connsiteX99" fmla="*/ 5252225 w 9550400"/>
              <a:gd name="connsiteY99" fmla="*/ 1115122 h 4549698"/>
              <a:gd name="connsiteX100" fmla="*/ 5229922 w 9550400"/>
              <a:gd name="connsiteY100" fmla="*/ 1393903 h 4549698"/>
              <a:gd name="connsiteX101" fmla="*/ 5174166 w 9550400"/>
              <a:gd name="connsiteY101" fmla="*/ 1538868 h 4549698"/>
              <a:gd name="connsiteX102" fmla="*/ 5151864 w 9550400"/>
              <a:gd name="connsiteY102" fmla="*/ 1583473 h 4549698"/>
              <a:gd name="connsiteX103" fmla="*/ 5118410 w 9550400"/>
              <a:gd name="connsiteY103" fmla="*/ 1628078 h 4549698"/>
              <a:gd name="connsiteX104" fmla="*/ 5084957 w 9550400"/>
              <a:gd name="connsiteY104" fmla="*/ 1683834 h 4549698"/>
              <a:gd name="connsiteX105" fmla="*/ 4995747 w 9550400"/>
              <a:gd name="connsiteY105" fmla="*/ 1806498 h 4549698"/>
              <a:gd name="connsiteX106" fmla="*/ 4962293 w 9550400"/>
              <a:gd name="connsiteY106" fmla="*/ 1851103 h 4549698"/>
              <a:gd name="connsiteX107" fmla="*/ 4806176 w 9550400"/>
              <a:gd name="connsiteY107" fmla="*/ 2085278 h 4549698"/>
              <a:gd name="connsiteX108" fmla="*/ 4739269 w 9550400"/>
              <a:gd name="connsiteY108" fmla="*/ 2185639 h 4549698"/>
              <a:gd name="connsiteX109" fmla="*/ 4594303 w 9550400"/>
              <a:gd name="connsiteY109" fmla="*/ 2386361 h 4549698"/>
              <a:gd name="connsiteX110" fmla="*/ 4505093 w 9550400"/>
              <a:gd name="connsiteY110" fmla="*/ 2553629 h 4549698"/>
              <a:gd name="connsiteX111" fmla="*/ 4471640 w 9550400"/>
              <a:gd name="connsiteY111" fmla="*/ 2609386 h 4549698"/>
              <a:gd name="connsiteX112" fmla="*/ 4449337 w 9550400"/>
              <a:gd name="connsiteY112" fmla="*/ 2665142 h 4549698"/>
              <a:gd name="connsiteX113" fmla="*/ 4438186 w 9550400"/>
              <a:gd name="connsiteY113" fmla="*/ 2709746 h 4549698"/>
              <a:gd name="connsiteX114" fmla="*/ 4393581 w 9550400"/>
              <a:gd name="connsiteY114" fmla="*/ 2854712 h 4549698"/>
              <a:gd name="connsiteX115" fmla="*/ 4382430 w 9550400"/>
              <a:gd name="connsiteY115" fmla="*/ 3289610 h 4549698"/>
              <a:gd name="connsiteX116" fmla="*/ 4393581 w 9550400"/>
              <a:gd name="connsiteY116" fmla="*/ 3389971 h 4549698"/>
              <a:gd name="connsiteX117" fmla="*/ 4427035 w 9550400"/>
              <a:gd name="connsiteY117" fmla="*/ 3479181 h 4549698"/>
              <a:gd name="connsiteX118" fmla="*/ 4438186 w 9550400"/>
              <a:gd name="connsiteY118" fmla="*/ 3523786 h 4549698"/>
              <a:gd name="connsiteX119" fmla="*/ 4482791 w 9550400"/>
              <a:gd name="connsiteY119" fmla="*/ 3657600 h 4549698"/>
              <a:gd name="connsiteX120" fmla="*/ 4516244 w 9550400"/>
              <a:gd name="connsiteY120" fmla="*/ 3769112 h 4549698"/>
              <a:gd name="connsiteX121" fmla="*/ 4583152 w 9550400"/>
              <a:gd name="connsiteY121" fmla="*/ 3914078 h 4549698"/>
              <a:gd name="connsiteX122" fmla="*/ 4694664 w 9550400"/>
              <a:gd name="connsiteY122" fmla="*/ 4092498 h 4549698"/>
              <a:gd name="connsiteX123" fmla="*/ 4795025 w 9550400"/>
              <a:gd name="connsiteY123" fmla="*/ 4181707 h 4549698"/>
              <a:gd name="connsiteX124" fmla="*/ 4895386 w 9550400"/>
              <a:gd name="connsiteY124" fmla="*/ 4248615 h 4549698"/>
              <a:gd name="connsiteX125" fmla="*/ 4928840 w 9550400"/>
              <a:gd name="connsiteY125" fmla="*/ 4270917 h 4549698"/>
              <a:gd name="connsiteX126" fmla="*/ 4962293 w 9550400"/>
              <a:gd name="connsiteY126" fmla="*/ 4293220 h 4549698"/>
              <a:gd name="connsiteX127" fmla="*/ 5018049 w 9550400"/>
              <a:gd name="connsiteY127" fmla="*/ 4326673 h 4549698"/>
              <a:gd name="connsiteX128" fmla="*/ 5140713 w 9550400"/>
              <a:gd name="connsiteY128" fmla="*/ 4371278 h 4549698"/>
              <a:gd name="connsiteX129" fmla="*/ 5475249 w 9550400"/>
              <a:gd name="connsiteY129" fmla="*/ 4505093 h 4549698"/>
              <a:gd name="connsiteX130" fmla="*/ 5519854 w 9550400"/>
              <a:gd name="connsiteY130" fmla="*/ 4516244 h 4549698"/>
              <a:gd name="connsiteX131" fmla="*/ 5787483 w 9550400"/>
              <a:gd name="connsiteY131" fmla="*/ 4549698 h 4549698"/>
              <a:gd name="connsiteX132" fmla="*/ 6021659 w 9550400"/>
              <a:gd name="connsiteY132" fmla="*/ 4538546 h 4549698"/>
              <a:gd name="connsiteX133" fmla="*/ 6211230 w 9550400"/>
              <a:gd name="connsiteY133" fmla="*/ 4493942 h 4549698"/>
              <a:gd name="connsiteX134" fmla="*/ 6445405 w 9550400"/>
              <a:gd name="connsiteY134" fmla="*/ 4371278 h 4549698"/>
              <a:gd name="connsiteX135" fmla="*/ 6568069 w 9550400"/>
              <a:gd name="connsiteY135" fmla="*/ 4270917 h 4549698"/>
              <a:gd name="connsiteX136" fmla="*/ 6802244 w 9550400"/>
              <a:gd name="connsiteY136" fmla="*/ 4036742 h 4549698"/>
              <a:gd name="connsiteX137" fmla="*/ 6846849 w 9550400"/>
              <a:gd name="connsiteY137" fmla="*/ 3958683 h 4549698"/>
              <a:gd name="connsiteX138" fmla="*/ 7014118 w 9550400"/>
              <a:gd name="connsiteY138" fmla="*/ 3668751 h 4549698"/>
              <a:gd name="connsiteX139" fmla="*/ 7081025 w 9550400"/>
              <a:gd name="connsiteY139" fmla="*/ 3456878 h 4549698"/>
              <a:gd name="connsiteX140" fmla="*/ 7181386 w 9550400"/>
              <a:gd name="connsiteY140" fmla="*/ 3055434 h 4549698"/>
              <a:gd name="connsiteX141" fmla="*/ 7270596 w 9550400"/>
              <a:gd name="connsiteY141" fmla="*/ 2709746 h 4549698"/>
              <a:gd name="connsiteX142" fmla="*/ 7337503 w 9550400"/>
              <a:gd name="connsiteY142" fmla="*/ 2564781 h 4549698"/>
              <a:gd name="connsiteX143" fmla="*/ 7348654 w 9550400"/>
              <a:gd name="connsiteY143" fmla="*/ 2531327 h 4549698"/>
              <a:gd name="connsiteX144" fmla="*/ 7460166 w 9550400"/>
              <a:gd name="connsiteY144" fmla="*/ 2341756 h 4549698"/>
              <a:gd name="connsiteX145" fmla="*/ 7593981 w 9550400"/>
              <a:gd name="connsiteY145" fmla="*/ 2174488 h 4549698"/>
              <a:gd name="connsiteX146" fmla="*/ 7627435 w 9550400"/>
              <a:gd name="connsiteY146" fmla="*/ 2129883 h 4549698"/>
              <a:gd name="connsiteX147" fmla="*/ 7672040 w 9550400"/>
              <a:gd name="connsiteY147" fmla="*/ 2107581 h 4549698"/>
              <a:gd name="connsiteX148" fmla="*/ 7727796 w 9550400"/>
              <a:gd name="connsiteY148" fmla="*/ 2074127 h 4549698"/>
              <a:gd name="connsiteX149" fmla="*/ 7917366 w 9550400"/>
              <a:gd name="connsiteY149" fmla="*/ 1984917 h 4549698"/>
              <a:gd name="connsiteX150" fmla="*/ 8380994 w 9550400"/>
              <a:gd name="connsiteY150" fmla="*/ 1823158 h 4549698"/>
              <a:gd name="connsiteX151" fmla="*/ 9550400 w 9550400"/>
              <a:gd name="connsiteY151" fmla="*/ 1784921 h 4549698"/>
              <a:gd name="connsiteX0" fmla="*/ 0 w 9550400"/>
              <a:gd name="connsiteY0" fmla="*/ 1828800 h 4549698"/>
              <a:gd name="connsiteX1" fmla="*/ 111513 w 9550400"/>
              <a:gd name="connsiteY1" fmla="*/ 1761893 h 4549698"/>
              <a:gd name="connsiteX2" fmla="*/ 167269 w 9550400"/>
              <a:gd name="connsiteY2" fmla="*/ 1717288 h 4549698"/>
              <a:gd name="connsiteX3" fmla="*/ 234176 w 9550400"/>
              <a:gd name="connsiteY3" fmla="*/ 1694986 h 4549698"/>
              <a:gd name="connsiteX4" fmla="*/ 267630 w 9550400"/>
              <a:gd name="connsiteY4" fmla="*/ 1683834 h 4549698"/>
              <a:gd name="connsiteX5" fmla="*/ 345688 w 9550400"/>
              <a:gd name="connsiteY5" fmla="*/ 1639229 h 4549698"/>
              <a:gd name="connsiteX6" fmla="*/ 412596 w 9550400"/>
              <a:gd name="connsiteY6" fmla="*/ 1616927 h 4549698"/>
              <a:gd name="connsiteX7" fmla="*/ 479503 w 9550400"/>
              <a:gd name="connsiteY7" fmla="*/ 1583473 h 4549698"/>
              <a:gd name="connsiteX8" fmla="*/ 524108 w 9550400"/>
              <a:gd name="connsiteY8" fmla="*/ 1561171 h 4549698"/>
              <a:gd name="connsiteX9" fmla="*/ 591015 w 9550400"/>
              <a:gd name="connsiteY9" fmla="*/ 1538868 h 4549698"/>
              <a:gd name="connsiteX10" fmla="*/ 691376 w 9550400"/>
              <a:gd name="connsiteY10" fmla="*/ 1494264 h 4549698"/>
              <a:gd name="connsiteX11" fmla="*/ 769435 w 9550400"/>
              <a:gd name="connsiteY11" fmla="*/ 1471961 h 4549698"/>
              <a:gd name="connsiteX12" fmla="*/ 825191 w 9550400"/>
              <a:gd name="connsiteY12" fmla="*/ 1460810 h 4549698"/>
              <a:gd name="connsiteX13" fmla="*/ 947854 w 9550400"/>
              <a:gd name="connsiteY13" fmla="*/ 1438507 h 4549698"/>
              <a:gd name="connsiteX14" fmla="*/ 1126274 w 9550400"/>
              <a:gd name="connsiteY14" fmla="*/ 1449659 h 4549698"/>
              <a:gd name="connsiteX15" fmla="*/ 1237786 w 9550400"/>
              <a:gd name="connsiteY15" fmla="*/ 1471961 h 4549698"/>
              <a:gd name="connsiteX16" fmla="*/ 1282391 w 9550400"/>
              <a:gd name="connsiteY16" fmla="*/ 1494264 h 4549698"/>
              <a:gd name="connsiteX17" fmla="*/ 1315844 w 9550400"/>
              <a:gd name="connsiteY17" fmla="*/ 1516566 h 4549698"/>
              <a:gd name="connsiteX18" fmla="*/ 1349298 w 9550400"/>
              <a:gd name="connsiteY18" fmla="*/ 1527717 h 4549698"/>
              <a:gd name="connsiteX19" fmla="*/ 1427357 w 9550400"/>
              <a:gd name="connsiteY19" fmla="*/ 1605776 h 4549698"/>
              <a:gd name="connsiteX20" fmla="*/ 1460810 w 9550400"/>
              <a:gd name="connsiteY20" fmla="*/ 1639229 h 4549698"/>
              <a:gd name="connsiteX21" fmla="*/ 1483113 w 9550400"/>
              <a:gd name="connsiteY21" fmla="*/ 1661532 h 4549698"/>
              <a:gd name="connsiteX22" fmla="*/ 1527718 w 9550400"/>
              <a:gd name="connsiteY22" fmla="*/ 1728439 h 4549698"/>
              <a:gd name="connsiteX23" fmla="*/ 1550020 w 9550400"/>
              <a:gd name="connsiteY23" fmla="*/ 1851103 h 4549698"/>
              <a:gd name="connsiteX24" fmla="*/ 1538869 w 9550400"/>
              <a:gd name="connsiteY24" fmla="*/ 2074127 h 4549698"/>
              <a:gd name="connsiteX25" fmla="*/ 1505415 w 9550400"/>
              <a:gd name="connsiteY25" fmla="*/ 2308303 h 4549698"/>
              <a:gd name="connsiteX26" fmla="*/ 1471961 w 9550400"/>
              <a:gd name="connsiteY26" fmla="*/ 2442117 h 4549698"/>
              <a:gd name="connsiteX27" fmla="*/ 1460810 w 9550400"/>
              <a:gd name="connsiteY27" fmla="*/ 2486722 h 4549698"/>
              <a:gd name="connsiteX28" fmla="*/ 1449659 w 9550400"/>
              <a:gd name="connsiteY28" fmla="*/ 2520176 h 4549698"/>
              <a:gd name="connsiteX29" fmla="*/ 1438508 w 9550400"/>
              <a:gd name="connsiteY29" fmla="*/ 2587083 h 4549698"/>
              <a:gd name="connsiteX30" fmla="*/ 1427357 w 9550400"/>
              <a:gd name="connsiteY30" fmla="*/ 2620537 h 4549698"/>
              <a:gd name="connsiteX31" fmla="*/ 1416205 w 9550400"/>
              <a:gd name="connsiteY31" fmla="*/ 2676293 h 4549698"/>
              <a:gd name="connsiteX32" fmla="*/ 1393903 w 9550400"/>
              <a:gd name="connsiteY32" fmla="*/ 2709746 h 4549698"/>
              <a:gd name="connsiteX33" fmla="*/ 1360449 w 9550400"/>
              <a:gd name="connsiteY33" fmla="*/ 2832410 h 4549698"/>
              <a:gd name="connsiteX34" fmla="*/ 1349298 w 9550400"/>
              <a:gd name="connsiteY34" fmla="*/ 2877015 h 4549698"/>
              <a:gd name="connsiteX35" fmla="*/ 1326996 w 9550400"/>
              <a:gd name="connsiteY35" fmla="*/ 3033132 h 4549698"/>
              <a:gd name="connsiteX36" fmla="*/ 1304693 w 9550400"/>
              <a:gd name="connsiteY36" fmla="*/ 3122342 h 4549698"/>
              <a:gd name="connsiteX37" fmla="*/ 1315844 w 9550400"/>
              <a:gd name="connsiteY37" fmla="*/ 3389971 h 4549698"/>
              <a:gd name="connsiteX38" fmla="*/ 1326996 w 9550400"/>
              <a:gd name="connsiteY38" fmla="*/ 3423425 h 4549698"/>
              <a:gd name="connsiteX39" fmla="*/ 1338147 w 9550400"/>
              <a:gd name="connsiteY39" fmla="*/ 3479181 h 4549698"/>
              <a:gd name="connsiteX40" fmla="*/ 1360449 w 9550400"/>
              <a:gd name="connsiteY40" fmla="*/ 3590693 h 4549698"/>
              <a:gd name="connsiteX41" fmla="*/ 1382752 w 9550400"/>
              <a:gd name="connsiteY41" fmla="*/ 3691054 h 4549698"/>
              <a:gd name="connsiteX42" fmla="*/ 1393903 w 9550400"/>
              <a:gd name="connsiteY42" fmla="*/ 3724507 h 4549698"/>
              <a:gd name="connsiteX43" fmla="*/ 1416205 w 9550400"/>
              <a:gd name="connsiteY43" fmla="*/ 3746810 h 4549698"/>
              <a:gd name="connsiteX44" fmla="*/ 1471961 w 9550400"/>
              <a:gd name="connsiteY44" fmla="*/ 3847171 h 4549698"/>
              <a:gd name="connsiteX45" fmla="*/ 1505415 w 9550400"/>
              <a:gd name="connsiteY45" fmla="*/ 3869473 h 4549698"/>
              <a:gd name="connsiteX46" fmla="*/ 1561171 w 9550400"/>
              <a:gd name="connsiteY46" fmla="*/ 3936381 h 4549698"/>
              <a:gd name="connsiteX47" fmla="*/ 1594625 w 9550400"/>
              <a:gd name="connsiteY47" fmla="*/ 3958683 h 4549698"/>
              <a:gd name="connsiteX48" fmla="*/ 1628079 w 9550400"/>
              <a:gd name="connsiteY48" fmla="*/ 3992137 h 4549698"/>
              <a:gd name="connsiteX49" fmla="*/ 1661532 w 9550400"/>
              <a:gd name="connsiteY49" fmla="*/ 4014439 h 4549698"/>
              <a:gd name="connsiteX50" fmla="*/ 1694986 w 9550400"/>
              <a:gd name="connsiteY50" fmla="*/ 4047893 h 4549698"/>
              <a:gd name="connsiteX51" fmla="*/ 1806498 w 9550400"/>
              <a:gd name="connsiteY51" fmla="*/ 4092498 h 4549698"/>
              <a:gd name="connsiteX52" fmla="*/ 1884557 w 9550400"/>
              <a:gd name="connsiteY52" fmla="*/ 4114800 h 4549698"/>
              <a:gd name="connsiteX53" fmla="*/ 1962615 w 9550400"/>
              <a:gd name="connsiteY53" fmla="*/ 4137103 h 4549698"/>
              <a:gd name="connsiteX54" fmla="*/ 2107581 w 9550400"/>
              <a:gd name="connsiteY54" fmla="*/ 4148254 h 4549698"/>
              <a:gd name="connsiteX55" fmla="*/ 2486722 w 9550400"/>
              <a:gd name="connsiteY55" fmla="*/ 4137103 h 4549698"/>
              <a:gd name="connsiteX56" fmla="*/ 2687444 w 9550400"/>
              <a:gd name="connsiteY56" fmla="*/ 4114800 h 4549698"/>
              <a:gd name="connsiteX57" fmla="*/ 2720898 w 9550400"/>
              <a:gd name="connsiteY57" fmla="*/ 4092498 h 4549698"/>
              <a:gd name="connsiteX58" fmla="*/ 2743200 w 9550400"/>
              <a:gd name="connsiteY58" fmla="*/ 4070195 h 4549698"/>
              <a:gd name="connsiteX59" fmla="*/ 2787805 w 9550400"/>
              <a:gd name="connsiteY59" fmla="*/ 4047893 h 4549698"/>
              <a:gd name="connsiteX60" fmla="*/ 2843561 w 9550400"/>
              <a:gd name="connsiteY60" fmla="*/ 4014439 h 4549698"/>
              <a:gd name="connsiteX61" fmla="*/ 2888166 w 9550400"/>
              <a:gd name="connsiteY61" fmla="*/ 3947532 h 4549698"/>
              <a:gd name="connsiteX62" fmla="*/ 2910469 w 9550400"/>
              <a:gd name="connsiteY62" fmla="*/ 3847171 h 4549698"/>
              <a:gd name="connsiteX63" fmla="*/ 2932771 w 9550400"/>
              <a:gd name="connsiteY63" fmla="*/ 3691054 h 4549698"/>
              <a:gd name="connsiteX64" fmla="*/ 2943922 w 9550400"/>
              <a:gd name="connsiteY64" fmla="*/ 3601844 h 4549698"/>
              <a:gd name="connsiteX65" fmla="*/ 2977376 w 9550400"/>
              <a:gd name="connsiteY65" fmla="*/ 3456878 h 4549698"/>
              <a:gd name="connsiteX66" fmla="*/ 2999679 w 9550400"/>
              <a:gd name="connsiteY66" fmla="*/ 3356517 h 4549698"/>
              <a:gd name="connsiteX67" fmla="*/ 3010830 w 9550400"/>
              <a:gd name="connsiteY67" fmla="*/ 3300761 h 4549698"/>
              <a:gd name="connsiteX68" fmla="*/ 3021981 w 9550400"/>
              <a:gd name="connsiteY68" fmla="*/ 3256156 h 4549698"/>
              <a:gd name="connsiteX69" fmla="*/ 3033132 w 9550400"/>
              <a:gd name="connsiteY69" fmla="*/ 3189249 h 4549698"/>
              <a:gd name="connsiteX70" fmla="*/ 3044283 w 9550400"/>
              <a:gd name="connsiteY70" fmla="*/ 2776654 h 4549698"/>
              <a:gd name="connsiteX71" fmla="*/ 3055435 w 9550400"/>
              <a:gd name="connsiteY71" fmla="*/ 2620537 h 4549698"/>
              <a:gd name="connsiteX72" fmla="*/ 3066586 w 9550400"/>
              <a:gd name="connsiteY72" fmla="*/ 2375210 h 4549698"/>
              <a:gd name="connsiteX73" fmla="*/ 3066586 w 9550400"/>
              <a:gd name="connsiteY73" fmla="*/ 1070517 h 4549698"/>
              <a:gd name="connsiteX74" fmla="*/ 3077737 w 9550400"/>
              <a:gd name="connsiteY74" fmla="*/ 680225 h 4549698"/>
              <a:gd name="connsiteX75" fmla="*/ 3100040 w 9550400"/>
              <a:gd name="connsiteY75" fmla="*/ 512956 h 4549698"/>
              <a:gd name="connsiteX76" fmla="*/ 3122342 w 9550400"/>
              <a:gd name="connsiteY76" fmla="*/ 468351 h 4549698"/>
              <a:gd name="connsiteX77" fmla="*/ 3133493 w 9550400"/>
              <a:gd name="connsiteY77" fmla="*/ 412595 h 4549698"/>
              <a:gd name="connsiteX78" fmla="*/ 3178098 w 9550400"/>
              <a:gd name="connsiteY78" fmla="*/ 345688 h 4549698"/>
              <a:gd name="connsiteX79" fmla="*/ 3289610 w 9550400"/>
              <a:gd name="connsiteY79" fmla="*/ 211873 h 4549698"/>
              <a:gd name="connsiteX80" fmla="*/ 3345366 w 9550400"/>
              <a:gd name="connsiteY80" fmla="*/ 156117 h 4549698"/>
              <a:gd name="connsiteX81" fmla="*/ 3367669 w 9550400"/>
              <a:gd name="connsiteY81" fmla="*/ 133815 h 4549698"/>
              <a:gd name="connsiteX82" fmla="*/ 3468030 w 9550400"/>
              <a:gd name="connsiteY82" fmla="*/ 100361 h 4549698"/>
              <a:gd name="connsiteX83" fmla="*/ 3579542 w 9550400"/>
              <a:gd name="connsiteY83" fmla="*/ 66907 h 4549698"/>
              <a:gd name="connsiteX84" fmla="*/ 3657600 w 9550400"/>
              <a:gd name="connsiteY84" fmla="*/ 33454 h 4549698"/>
              <a:gd name="connsiteX85" fmla="*/ 3780264 w 9550400"/>
              <a:gd name="connsiteY85" fmla="*/ 0 h 4549698"/>
              <a:gd name="connsiteX86" fmla="*/ 4382430 w 9550400"/>
              <a:gd name="connsiteY86" fmla="*/ 11151 h 4549698"/>
              <a:gd name="connsiteX87" fmla="*/ 4449337 w 9550400"/>
              <a:gd name="connsiteY87" fmla="*/ 44605 h 4549698"/>
              <a:gd name="connsiteX88" fmla="*/ 4527396 w 9550400"/>
              <a:gd name="connsiteY88" fmla="*/ 55756 h 4549698"/>
              <a:gd name="connsiteX89" fmla="*/ 4661210 w 9550400"/>
              <a:gd name="connsiteY89" fmla="*/ 144966 h 4549698"/>
              <a:gd name="connsiteX90" fmla="*/ 4772722 w 9550400"/>
              <a:gd name="connsiteY90" fmla="*/ 234176 h 4549698"/>
              <a:gd name="connsiteX91" fmla="*/ 4828479 w 9550400"/>
              <a:gd name="connsiteY91" fmla="*/ 267629 h 4549698"/>
              <a:gd name="connsiteX92" fmla="*/ 4984596 w 9550400"/>
              <a:gd name="connsiteY92" fmla="*/ 412595 h 4549698"/>
              <a:gd name="connsiteX93" fmla="*/ 5006898 w 9550400"/>
              <a:gd name="connsiteY93" fmla="*/ 446049 h 4549698"/>
              <a:gd name="connsiteX94" fmla="*/ 5040352 w 9550400"/>
              <a:gd name="connsiteY94" fmla="*/ 479503 h 4549698"/>
              <a:gd name="connsiteX95" fmla="*/ 5084957 w 9550400"/>
              <a:gd name="connsiteY95" fmla="*/ 568712 h 4549698"/>
              <a:gd name="connsiteX96" fmla="*/ 5140713 w 9550400"/>
              <a:gd name="connsiteY96" fmla="*/ 680225 h 4549698"/>
              <a:gd name="connsiteX97" fmla="*/ 5163015 w 9550400"/>
              <a:gd name="connsiteY97" fmla="*/ 713678 h 4549698"/>
              <a:gd name="connsiteX98" fmla="*/ 5241074 w 9550400"/>
              <a:gd name="connsiteY98" fmla="*/ 947854 h 4549698"/>
              <a:gd name="connsiteX99" fmla="*/ 5252225 w 9550400"/>
              <a:gd name="connsiteY99" fmla="*/ 1115122 h 4549698"/>
              <a:gd name="connsiteX100" fmla="*/ 5229922 w 9550400"/>
              <a:gd name="connsiteY100" fmla="*/ 1393903 h 4549698"/>
              <a:gd name="connsiteX101" fmla="*/ 5174166 w 9550400"/>
              <a:gd name="connsiteY101" fmla="*/ 1538868 h 4549698"/>
              <a:gd name="connsiteX102" fmla="*/ 5151864 w 9550400"/>
              <a:gd name="connsiteY102" fmla="*/ 1583473 h 4549698"/>
              <a:gd name="connsiteX103" fmla="*/ 5118410 w 9550400"/>
              <a:gd name="connsiteY103" fmla="*/ 1628078 h 4549698"/>
              <a:gd name="connsiteX104" fmla="*/ 5084957 w 9550400"/>
              <a:gd name="connsiteY104" fmla="*/ 1683834 h 4549698"/>
              <a:gd name="connsiteX105" fmla="*/ 4995747 w 9550400"/>
              <a:gd name="connsiteY105" fmla="*/ 1806498 h 4549698"/>
              <a:gd name="connsiteX106" fmla="*/ 4962293 w 9550400"/>
              <a:gd name="connsiteY106" fmla="*/ 1851103 h 4549698"/>
              <a:gd name="connsiteX107" fmla="*/ 4806176 w 9550400"/>
              <a:gd name="connsiteY107" fmla="*/ 2085278 h 4549698"/>
              <a:gd name="connsiteX108" fmla="*/ 4739269 w 9550400"/>
              <a:gd name="connsiteY108" fmla="*/ 2185639 h 4549698"/>
              <a:gd name="connsiteX109" fmla="*/ 4594303 w 9550400"/>
              <a:gd name="connsiteY109" fmla="*/ 2386361 h 4549698"/>
              <a:gd name="connsiteX110" fmla="*/ 4505093 w 9550400"/>
              <a:gd name="connsiteY110" fmla="*/ 2553629 h 4549698"/>
              <a:gd name="connsiteX111" fmla="*/ 4471640 w 9550400"/>
              <a:gd name="connsiteY111" fmla="*/ 2609386 h 4549698"/>
              <a:gd name="connsiteX112" fmla="*/ 4449337 w 9550400"/>
              <a:gd name="connsiteY112" fmla="*/ 2665142 h 4549698"/>
              <a:gd name="connsiteX113" fmla="*/ 4438186 w 9550400"/>
              <a:gd name="connsiteY113" fmla="*/ 2709746 h 4549698"/>
              <a:gd name="connsiteX114" fmla="*/ 4393581 w 9550400"/>
              <a:gd name="connsiteY114" fmla="*/ 2854712 h 4549698"/>
              <a:gd name="connsiteX115" fmla="*/ 4382430 w 9550400"/>
              <a:gd name="connsiteY115" fmla="*/ 3289610 h 4549698"/>
              <a:gd name="connsiteX116" fmla="*/ 4393581 w 9550400"/>
              <a:gd name="connsiteY116" fmla="*/ 3389971 h 4549698"/>
              <a:gd name="connsiteX117" fmla="*/ 4427035 w 9550400"/>
              <a:gd name="connsiteY117" fmla="*/ 3479181 h 4549698"/>
              <a:gd name="connsiteX118" fmla="*/ 4438186 w 9550400"/>
              <a:gd name="connsiteY118" fmla="*/ 3523786 h 4549698"/>
              <a:gd name="connsiteX119" fmla="*/ 4482791 w 9550400"/>
              <a:gd name="connsiteY119" fmla="*/ 3657600 h 4549698"/>
              <a:gd name="connsiteX120" fmla="*/ 4516244 w 9550400"/>
              <a:gd name="connsiteY120" fmla="*/ 3769112 h 4549698"/>
              <a:gd name="connsiteX121" fmla="*/ 4583152 w 9550400"/>
              <a:gd name="connsiteY121" fmla="*/ 3914078 h 4549698"/>
              <a:gd name="connsiteX122" fmla="*/ 4694664 w 9550400"/>
              <a:gd name="connsiteY122" fmla="*/ 4092498 h 4549698"/>
              <a:gd name="connsiteX123" fmla="*/ 4795025 w 9550400"/>
              <a:gd name="connsiteY123" fmla="*/ 4181707 h 4549698"/>
              <a:gd name="connsiteX124" fmla="*/ 4895386 w 9550400"/>
              <a:gd name="connsiteY124" fmla="*/ 4248615 h 4549698"/>
              <a:gd name="connsiteX125" fmla="*/ 4928840 w 9550400"/>
              <a:gd name="connsiteY125" fmla="*/ 4270917 h 4549698"/>
              <a:gd name="connsiteX126" fmla="*/ 4962293 w 9550400"/>
              <a:gd name="connsiteY126" fmla="*/ 4293220 h 4549698"/>
              <a:gd name="connsiteX127" fmla="*/ 5018049 w 9550400"/>
              <a:gd name="connsiteY127" fmla="*/ 4326673 h 4549698"/>
              <a:gd name="connsiteX128" fmla="*/ 5140713 w 9550400"/>
              <a:gd name="connsiteY128" fmla="*/ 4371278 h 4549698"/>
              <a:gd name="connsiteX129" fmla="*/ 5475249 w 9550400"/>
              <a:gd name="connsiteY129" fmla="*/ 4505093 h 4549698"/>
              <a:gd name="connsiteX130" fmla="*/ 5519854 w 9550400"/>
              <a:gd name="connsiteY130" fmla="*/ 4516244 h 4549698"/>
              <a:gd name="connsiteX131" fmla="*/ 5787483 w 9550400"/>
              <a:gd name="connsiteY131" fmla="*/ 4549698 h 4549698"/>
              <a:gd name="connsiteX132" fmla="*/ 6021659 w 9550400"/>
              <a:gd name="connsiteY132" fmla="*/ 4538546 h 4549698"/>
              <a:gd name="connsiteX133" fmla="*/ 6211230 w 9550400"/>
              <a:gd name="connsiteY133" fmla="*/ 4493942 h 4549698"/>
              <a:gd name="connsiteX134" fmla="*/ 6445405 w 9550400"/>
              <a:gd name="connsiteY134" fmla="*/ 4371278 h 4549698"/>
              <a:gd name="connsiteX135" fmla="*/ 6568069 w 9550400"/>
              <a:gd name="connsiteY135" fmla="*/ 4270917 h 4549698"/>
              <a:gd name="connsiteX136" fmla="*/ 6802244 w 9550400"/>
              <a:gd name="connsiteY136" fmla="*/ 4036742 h 4549698"/>
              <a:gd name="connsiteX137" fmla="*/ 6846849 w 9550400"/>
              <a:gd name="connsiteY137" fmla="*/ 3958683 h 4549698"/>
              <a:gd name="connsiteX138" fmla="*/ 7014118 w 9550400"/>
              <a:gd name="connsiteY138" fmla="*/ 3668751 h 4549698"/>
              <a:gd name="connsiteX139" fmla="*/ 7081025 w 9550400"/>
              <a:gd name="connsiteY139" fmla="*/ 3456878 h 4549698"/>
              <a:gd name="connsiteX140" fmla="*/ 7181386 w 9550400"/>
              <a:gd name="connsiteY140" fmla="*/ 3055434 h 4549698"/>
              <a:gd name="connsiteX141" fmla="*/ 7270596 w 9550400"/>
              <a:gd name="connsiteY141" fmla="*/ 2709746 h 4549698"/>
              <a:gd name="connsiteX142" fmla="*/ 7337503 w 9550400"/>
              <a:gd name="connsiteY142" fmla="*/ 2564781 h 4549698"/>
              <a:gd name="connsiteX143" fmla="*/ 7348654 w 9550400"/>
              <a:gd name="connsiteY143" fmla="*/ 2531327 h 4549698"/>
              <a:gd name="connsiteX144" fmla="*/ 7460166 w 9550400"/>
              <a:gd name="connsiteY144" fmla="*/ 2341756 h 4549698"/>
              <a:gd name="connsiteX145" fmla="*/ 7593981 w 9550400"/>
              <a:gd name="connsiteY145" fmla="*/ 2174488 h 4549698"/>
              <a:gd name="connsiteX146" fmla="*/ 7627435 w 9550400"/>
              <a:gd name="connsiteY146" fmla="*/ 2129883 h 4549698"/>
              <a:gd name="connsiteX147" fmla="*/ 7672040 w 9550400"/>
              <a:gd name="connsiteY147" fmla="*/ 2107581 h 4549698"/>
              <a:gd name="connsiteX148" fmla="*/ 7727796 w 9550400"/>
              <a:gd name="connsiteY148" fmla="*/ 2074127 h 4549698"/>
              <a:gd name="connsiteX149" fmla="*/ 7917366 w 9550400"/>
              <a:gd name="connsiteY149" fmla="*/ 1984917 h 4549698"/>
              <a:gd name="connsiteX150" fmla="*/ 8380994 w 9550400"/>
              <a:gd name="connsiteY150" fmla="*/ 1823158 h 4549698"/>
              <a:gd name="connsiteX151" fmla="*/ 9550400 w 9550400"/>
              <a:gd name="connsiteY151" fmla="*/ 1784921 h 4549698"/>
              <a:gd name="connsiteX0" fmla="*/ 0 w 9550400"/>
              <a:gd name="connsiteY0" fmla="*/ 1828800 h 4549698"/>
              <a:gd name="connsiteX1" fmla="*/ 111513 w 9550400"/>
              <a:gd name="connsiteY1" fmla="*/ 1761893 h 4549698"/>
              <a:gd name="connsiteX2" fmla="*/ 167269 w 9550400"/>
              <a:gd name="connsiteY2" fmla="*/ 1717288 h 4549698"/>
              <a:gd name="connsiteX3" fmla="*/ 234176 w 9550400"/>
              <a:gd name="connsiteY3" fmla="*/ 1694986 h 4549698"/>
              <a:gd name="connsiteX4" fmla="*/ 267630 w 9550400"/>
              <a:gd name="connsiteY4" fmla="*/ 1683834 h 4549698"/>
              <a:gd name="connsiteX5" fmla="*/ 345688 w 9550400"/>
              <a:gd name="connsiteY5" fmla="*/ 1639229 h 4549698"/>
              <a:gd name="connsiteX6" fmla="*/ 412596 w 9550400"/>
              <a:gd name="connsiteY6" fmla="*/ 1616927 h 4549698"/>
              <a:gd name="connsiteX7" fmla="*/ 479503 w 9550400"/>
              <a:gd name="connsiteY7" fmla="*/ 1583473 h 4549698"/>
              <a:gd name="connsiteX8" fmla="*/ 524108 w 9550400"/>
              <a:gd name="connsiteY8" fmla="*/ 1561171 h 4549698"/>
              <a:gd name="connsiteX9" fmla="*/ 591015 w 9550400"/>
              <a:gd name="connsiteY9" fmla="*/ 1538868 h 4549698"/>
              <a:gd name="connsiteX10" fmla="*/ 691376 w 9550400"/>
              <a:gd name="connsiteY10" fmla="*/ 1494264 h 4549698"/>
              <a:gd name="connsiteX11" fmla="*/ 769435 w 9550400"/>
              <a:gd name="connsiteY11" fmla="*/ 1471961 h 4549698"/>
              <a:gd name="connsiteX12" fmla="*/ 825191 w 9550400"/>
              <a:gd name="connsiteY12" fmla="*/ 1460810 h 4549698"/>
              <a:gd name="connsiteX13" fmla="*/ 947854 w 9550400"/>
              <a:gd name="connsiteY13" fmla="*/ 1438507 h 4549698"/>
              <a:gd name="connsiteX14" fmla="*/ 1126274 w 9550400"/>
              <a:gd name="connsiteY14" fmla="*/ 1449659 h 4549698"/>
              <a:gd name="connsiteX15" fmla="*/ 1237786 w 9550400"/>
              <a:gd name="connsiteY15" fmla="*/ 1471961 h 4549698"/>
              <a:gd name="connsiteX16" fmla="*/ 1282391 w 9550400"/>
              <a:gd name="connsiteY16" fmla="*/ 1494264 h 4549698"/>
              <a:gd name="connsiteX17" fmla="*/ 1315844 w 9550400"/>
              <a:gd name="connsiteY17" fmla="*/ 1516566 h 4549698"/>
              <a:gd name="connsiteX18" fmla="*/ 1349298 w 9550400"/>
              <a:gd name="connsiteY18" fmla="*/ 1527717 h 4549698"/>
              <a:gd name="connsiteX19" fmla="*/ 1427357 w 9550400"/>
              <a:gd name="connsiteY19" fmla="*/ 1605776 h 4549698"/>
              <a:gd name="connsiteX20" fmla="*/ 1460810 w 9550400"/>
              <a:gd name="connsiteY20" fmla="*/ 1639229 h 4549698"/>
              <a:gd name="connsiteX21" fmla="*/ 1483113 w 9550400"/>
              <a:gd name="connsiteY21" fmla="*/ 1661532 h 4549698"/>
              <a:gd name="connsiteX22" fmla="*/ 1527718 w 9550400"/>
              <a:gd name="connsiteY22" fmla="*/ 1728439 h 4549698"/>
              <a:gd name="connsiteX23" fmla="*/ 1550020 w 9550400"/>
              <a:gd name="connsiteY23" fmla="*/ 1851103 h 4549698"/>
              <a:gd name="connsiteX24" fmla="*/ 1538869 w 9550400"/>
              <a:gd name="connsiteY24" fmla="*/ 2074127 h 4549698"/>
              <a:gd name="connsiteX25" fmla="*/ 1505415 w 9550400"/>
              <a:gd name="connsiteY25" fmla="*/ 2308303 h 4549698"/>
              <a:gd name="connsiteX26" fmla="*/ 1471961 w 9550400"/>
              <a:gd name="connsiteY26" fmla="*/ 2442117 h 4549698"/>
              <a:gd name="connsiteX27" fmla="*/ 1460810 w 9550400"/>
              <a:gd name="connsiteY27" fmla="*/ 2486722 h 4549698"/>
              <a:gd name="connsiteX28" fmla="*/ 1449659 w 9550400"/>
              <a:gd name="connsiteY28" fmla="*/ 2520176 h 4549698"/>
              <a:gd name="connsiteX29" fmla="*/ 1438508 w 9550400"/>
              <a:gd name="connsiteY29" fmla="*/ 2587083 h 4549698"/>
              <a:gd name="connsiteX30" fmla="*/ 1427357 w 9550400"/>
              <a:gd name="connsiteY30" fmla="*/ 2620537 h 4549698"/>
              <a:gd name="connsiteX31" fmla="*/ 1416205 w 9550400"/>
              <a:gd name="connsiteY31" fmla="*/ 2676293 h 4549698"/>
              <a:gd name="connsiteX32" fmla="*/ 1393903 w 9550400"/>
              <a:gd name="connsiteY32" fmla="*/ 2709746 h 4549698"/>
              <a:gd name="connsiteX33" fmla="*/ 1360449 w 9550400"/>
              <a:gd name="connsiteY33" fmla="*/ 2832410 h 4549698"/>
              <a:gd name="connsiteX34" fmla="*/ 1349298 w 9550400"/>
              <a:gd name="connsiteY34" fmla="*/ 2877015 h 4549698"/>
              <a:gd name="connsiteX35" fmla="*/ 1326996 w 9550400"/>
              <a:gd name="connsiteY35" fmla="*/ 3033132 h 4549698"/>
              <a:gd name="connsiteX36" fmla="*/ 1304693 w 9550400"/>
              <a:gd name="connsiteY36" fmla="*/ 3122342 h 4549698"/>
              <a:gd name="connsiteX37" fmla="*/ 1315844 w 9550400"/>
              <a:gd name="connsiteY37" fmla="*/ 3389971 h 4549698"/>
              <a:gd name="connsiteX38" fmla="*/ 1326996 w 9550400"/>
              <a:gd name="connsiteY38" fmla="*/ 3423425 h 4549698"/>
              <a:gd name="connsiteX39" fmla="*/ 1338147 w 9550400"/>
              <a:gd name="connsiteY39" fmla="*/ 3479181 h 4549698"/>
              <a:gd name="connsiteX40" fmla="*/ 1360449 w 9550400"/>
              <a:gd name="connsiteY40" fmla="*/ 3590693 h 4549698"/>
              <a:gd name="connsiteX41" fmla="*/ 1382752 w 9550400"/>
              <a:gd name="connsiteY41" fmla="*/ 3691054 h 4549698"/>
              <a:gd name="connsiteX42" fmla="*/ 1393903 w 9550400"/>
              <a:gd name="connsiteY42" fmla="*/ 3724507 h 4549698"/>
              <a:gd name="connsiteX43" fmla="*/ 1416205 w 9550400"/>
              <a:gd name="connsiteY43" fmla="*/ 3746810 h 4549698"/>
              <a:gd name="connsiteX44" fmla="*/ 1471961 w 9550400"/>
              <a:gd name="connsiteY44" fmla="*/ 3847171 h 4549698"/>
              <a:gd name="connsiteX45" fmla="*/ 1505415 w 9550400"/>
              <a:gd name="connsiteY45" fmla="*/ 3869473 h 4549698"/>
              <a:gd name="connsiteX46" fmla="*/ 1561171 w 9550400"/>
              <a:gd name="connsiteY46" fmla="*/ 3936381 h 4549698"/>
              <a:gd name="connsiteX47" fmla="*/ 1594625 w 9550400"/>
              <a:gd name="connsiteY47" fmla="*/ 3958683 h 4549698"/>
              <a:gd name="connsiteX48" fmla="*/ 1628079 w 9550400"/>
              <a:gd name="connsiteY48" fmla="*/ 3992137 h 4549698"/>
              <a:gd name="connsiteX49" fmla="*/ 1661532 w 9550400"/>
              <a:gd name="connsiteY49" fmla="*/ 4014439 h 4549698"/>
              <a:gd name="connsiteX50" fmla="*/ 1694986 w 9550400"/>
              <a:gd name="connsiteY50" fmla="*/ 4047893 h 4549698"/>
              <a:gd name="connsiteX51" fmla="*/ 1806498 w 9550400"/>
              <a:gd name="connsiteY51" fmla="*/ 4092498 h 4549698"/>
              <a:gd name="connsiteX52" fmla="*/ 1884557 w 9550400"/>
              <a:gd name="connsiteY52" fmla="*/ 4114800 h 4549698"/>
              <a:gd name="connsiteX53" fmla="*/ 1962615 w 9550400"/>
              <a:gd name="connsiteY53" fmla="*/ 4137103 h 4549698"/>
              <a:gd name="connsiteX54" fmla="*/ 2107581 w 9550400"/>
              <a:gd name="connsiteY54" fmla="*/ 4148254 h 4549698"/>
              <a:gd name="connsiteX55" fmla="*/ 2486722 w 9550400"/>
              <a:gd name="connsiteY55" fmla="*/ 4137103 h 4549698"/>
              <a:gd name="connsiteX56" fmla="*/ 2687444 w 9550400"/>
              <a:gd name="connsiteY56" fmla="*/ 4114800 h 4549698"/>
              <a:gd name="connsiteX57" fmla="*/ 2720898 w 9550400"/>
              <a:gd name="connsiteY57" fmla="*/ 4092498 h 4549698"/>
              <a:gd name="connsiteX58" fmla="*/ 2743200 w 9550400"/>
              <a:gd name="connsiteY58" fmla="*/ 4070195 h 4549698"/>
              <a:gd name="connsiteX59" fmla="*/ 2787805 w 9550400"/>
              <a:gd name="connsiteY59" fmla="*/ 4047893 h 4549698"/>
              <a:gd name="connsiteX60" fmla="*/ 2843561 w 9550400"/>
              <a:gd name="connsiteY60" fmla="*/ 4014439 h 4549698"/>
              <a:gd name="connsiteX61" fmla="*/ 2888166 w 9550400"/>
              <a:gd name="connsiteY61" fmla="*/ 3947532 h 4549698"/>
              <a:gd name="connsiteX62" fmla="*/ 2910469 w 9550400"/>
              <a:gd name="connsiteY62" fmla="*/ 3847171 h 4549698"/>
              <a:gd name="connsiteX63" fmla="*/ 2932771 w 9550400"/>
              <a:gd name="connsiteY63" fmla="*/ 3691054 h 4549698"/>
              <a:gd name="connsiteX64" fmla="*/ 2943922 w 9550400"/>
              <a:gd name="connsiteY64" fmla="*/ 3601844 h 4549698"/>
              <a:gd name="connsiteX65" fmla="*/ 2977376 w 9550400"/>
              <a:gd name="connsiteY65" fmla="*/ 3456878 h 4549698"/>
              <a:gd name="connsiteX66" fmla="*/ 2999679 w 9550400"/>
              <a:gd name="connsiteY66" fmla="*/ 3356517 h 4549698"/>
              <a:gd name="connsiteX67" fmla="*/ 3010830 w 9550400"/>
              <a:gd name="connsiteY67" fmla="*/ 3300761 h 4549698"/>
              <a:gd name="connsiteX68" fmla="*/ 3021981 w 9550400"/>
              <a:gd name="connsiteY68" fmla="*/ 3256156 h 4549698"/>
              <a:gd name="connsiteX69" fmla="*/ 3033132 w 9550400"/>
              <a:gd name="connsiteY69" fmla="*/ 3189249 h 4549698"/>
              <a:gd name="connsiteX70" fmla="*/ 3044283 w 9550400"/>
              <a:gd name="connsiteY70" fmla="*/ 2776654 h 4549698"/>
              <a:gd name="connsiteX71" fmla="*/ 3055435 w 9550400"/>
              <a:gd name="connsiteY71" fmla="*/ 2620537 h 4549698"/>
              <a:gd name="connsiteX72" fmla="*/ 3066586 w 9550400"/>
              <a:gd name="connsiteY72" fmla="*/ 2375210 h 4549698"/>
              <a:gd name="connsiteX73" fmla="*/ 3066586 w 9550400"/>
              <a:gd name="connsiteY73" fmla="*/ 1070517 h 4549698"/>
              <a:gd name="connsiteX74" fmla="*/ 3077737 w 9550400"/>
              <a:gd name="connsiteY74" fmla="*/ 680225 h 4549698"/>
              <a:gd name="connsiteX75" fmla="*/ 3100040 w 9550400"/>
              <a:gd name="connsiteY75" fmla="*/ 512956 h 4549698"/>
              <a:gd name="connsiteX76" fmla="*/ 3122342 w 9550400"/>
              <a:gd name="connsiteY76" fmla="*/ 468351 h 4549698"/>
              <a:gd name="connsiteX77" fmla="*/ 3133493 w 9550400"/>
              <a:gd name="connsiteY77" fmla="*/ 412595 h 4549698"/>
              <a:gd name="connsiteX78" fmla="*/ 3178098 w 9550400"/>
              <a:gd name="connsiteY78" fmla="*/ 345688 h 4549698"/>
              <a:gd name="connsiteX79" fmla="*/ 3289610 w 9550400"/>
              <a:gd name="connsiteY79" fmla="*/ 211873 h 4549698"/>
              <a:gd name="connsiteX80" fmla="*/ 3345366 w 9550400"/>
              <a:gd name="connsiteY80" fmla="*/ 156117 h 4549698"/>
              <a:gd name="connsiteX81" fmla="*/ 3367669 w 9550400"/>
              <a:gd name="connsiteY81" fmla="*/ 133815 h 4549698"/>
              <a:gd name="connsiteX82" fmla="*/ 3468030 w 9550400"/>
              <a:gd name="connsiteY82" fmla="*/ 100361 h 4549698"/>
              <a:gd name="connsiteX83" fmla="*/ 3579542 w 9550400"/>
              <a:gd name="connsiteY83" fmla="*/ 66907 h 4549698"/>
              <a:gd name="connsiteX84" fmla="*/ 3657600 w 9550400"/>
              <a:gd name="connsiteY84" fmla="*/ 33454 h 4549698"/>
              <a:gd name="connsiteX85" fmla="*/ 3780264 w 9550400"/>
              <a:gd name="connsiteY85" fmla="*/ 0 h 4549698"/>
              <a:gd name="connsiteX86" fmla="*/ 4382430 w 9550400"/>
              <a:gd name="connsiteY86" fmla="*/ 11151 h 4549698"/>
              <a:gd name="connsiteX87" fmla="*/ 4449337 w 9550400"/>
              <a:gd name="connsiteY87" fmla="*/ 44605 h 4549698"/>
              <a:gd name="connsiteX88" fmla="*/ 4527396 w 9550400"/>
              <a:gd name="connsiteY88" fmla="*/ 55756 h 4549698"/>
              <a:gd name="connsiteX89" fmla="*/ 4661210 w 9550400"/>
              <a:gd name="connsiteY89" fmla="*/ 144966 h 4549698"/>
              <a:gd name="connsiteX90" fmla="*/ 4772722 w 9550400"/>
              <a:gd name="connsiteY90" fmla="*/ 234176 h 4549698"/>
              <a:gd name="connsiteX91" fmla="*/ 4828479 w 9550400"/>
              <a:gd name="connsiteY91" fmla="*/ 267629 h 4549698"/>
              <a:gd name="connsiteX92" fmla="*/ 4984596 w 9550400"/>
              <a:gd name="connsiteY92" fmla="*/ 412595 h 4549698"/>
              <a:gd name="connsiteX93" fmla="*/ 5006898 w 9550400"/>
              <a:gd name="connsiteY93" fmla="*/ 446049 h 4549698"/>
              <a:gd name="connsiteX94" fmla="*/ 5040352 w 9550400"/>
              <a:gd name="connsiteY94" fmla="*/ 479503 h 4549698"/>
              <a:gd name="connsiteX95" fmla="*/ 5084957 w 9550400"/>
              <a:gd name="connsiteY95" fmla="*/ 568712 h 4549698"/>
              <a:gd name="connsiteX96" fmla="*/ 5140713 w 9550400"/>
              <a:gd name="connsiteY96" fmla="*/ 680225 h 4549698"/>
              <a:gd name="connsiteX97" fmla="*/ 5163015 w 9550400"/>
              <a:gd name="connsiteY97" fmla="*/ 713678 h 4549698"/>
              <a:gd name="connsiteX98" fmla="*/ 5241074 w 9550400"/>
              <a:gd name="connsiteY98" fmla="*/ 947854 h 4549698"/>
              <a:gd name="connsiteX99" fmla="*/ 5252225 w 9550400"/>
              <a:gd name="connsiteY99" fmla="*/ 1115122 h 4549698"/>
              <a:gd name="connsiteX100" fmla="*/ 5229922 w 9550400"/>
              <a:gd name="connsiteY100" fmla="*/ 1393903 h 4549698"/>
              <a:gd name="connsiteX101" fmla="*/ 5174166 w 9550400"/>
              <a:gd name="connsiteY101" fmla="*/ 1538868 h 4549698"/>
              <a:gd name="connsiteX102" fmla="*/ 5151864 w 9550400"/>
              <a:gd name="connsiteY102" fmla="*/ 1583473 h 4549698"/>
              <a:gd name="connsiteX103" fmla="*/ 5118410 w 9550400"/>
              <a:gd name="connsiteY103" fmla="*/ 1628078 h 4549698"/>
              <a:gd name="connsiteX104" fmla="*/ 5084957 w 9550400"/>
              <a:gd name="connsiteY104" fmla="*/ 1683834 h 4549698"/>
              <a:gd name="connsiteX105" fmla="*/ 4995747 w 9550400"/>
              <a:gd name="connsiteY105" fmla="*/ 1806498 h 4549698"/>
              <a:gd name="connsiteX106" fmla="*/ 4962293 w 9550400"/>
              <a:gd name="connsiteY106" fmla="*/ 1851103 h 4549698"/>
              <a:gd name="connsiteX107" fmla="*/ 4806176 w 9550400"/>
              <a:gd name="connsiteY107" fmla="*/ 2085278 h 4549698"/>
              <a:gd name="connsiteX108" fmla="*/ 4739269 w 9550400"/>
              <a:gd name="connsiteY108" fmla="*/ 2185639 h 4549698"/>
              <a:gd name="connsiteX109" fmla="*/ 4594303 w 9550400"/>
              <a:gd name="connsiteY109" fmla="*/ 2386361 h 4549698"/>
              <a:gd name="connsiteX110" fmla="*/ 4505093 w 9550400"/>
              <a:gd name="connsiteY110" fmla="*/ 2553629 h 4549698"/>
              <a:gd name="connsiteX111" fmla="*/ 4471640 w 9550400"/>
              <a:gd name="connsiteY111" fmla="*/ 2609386 h 4549698"/>
              <a:gd name="connsiteX112" fmla="*/ 4449337 w 9550400"/>
              <a:gd name="connsiteY112" fmla="*/ 2665142 h 4549698"/>
              <a:gd name="connsiteX113" fmla="*/ 4438186 w 9550400"/>
              <a:gd name="connsiteY113" fmla="*/ 2709746 h 4549698"/>
              <a:gd name="connsiteX114" fmla="*/ 4393581 w 9550400"/>
              <a:gd name="connsiteY114" fmla="*/ 2854712 h 4549698"/>
              <a:gd name="connsiteX115" fmla="*/ 4382430 w 9550400"/>
              <a:gd name="connsiteY115" fmla="*/ 3289610 h 4549698"/>
              <a:gd name="connsiteX116" fmla="*/ 4393581 w 9550400"/>
              <a:gd name="connsiteY116" fmla="*/ 3389971 h 4549698"/>
              <a:gd name="connsiteX117" fmla="*/ 4427035 w 9550400"/>
              <a:gd name="connsiteY117" fmla="*/ 3479181 h 4549698"/>
              <a:gd name="connsiteX118" fmla="*/ 4438186 w 9550400"/>
              <a:gd name="connsiteY118" fmla="*/ 3523786 h 4549698"/>
              <a:gd name="connsiteX119" fmla="*/ 4482791 w 9550400"/>
              <a:gd name="connsiteY119" fmla="*/ 3657600 h 4549698"/>
              <a:gd name="connsiteX120" fmla="*/ 4516244 w 9550400"/>
              <a:gd name="connsiteY120" fmla="*/ 3769112 h 4549698"/>
              <a:gd name="connsiteX121" fmla="*/ 4583152 w 9550400"/>
              <a:gd name="connsiteY121" fmla="*/ 3914078 h 4549698"/>
              <a:gd name="connsiteX122" fmla="*/ 4694664 w 9550400"/>
              <a:gd name="connsiteY122" fmla="*/ 4092498 h 4549698"/>
              <a:gd name="connsiteX123" fmla="*/ 4795025 w 9550400"/>
              <a:gd name="connsiteY123" fmla="*/ 4181707 h 4549698"/>
              <a:gd name="connsiteX124" fmla="*/ 4895386 w 9550400"/>
              <a:gd name="connsiteY124" fmla="*/ 4248615 h 4549698"/>
              <a:gd name="connsiteX125" fmla="*/ 4928840 w 9550400"/>
              <a:gd name="connsiteY125" fmla="*/ 4270917 h 4549698"/>
              <a:gd name="connsiteX126" fmla="*/ 4962293 w 9550400"/>
              <a:gd name="connsiteY126" fmla="*/ 4293220 h 4549698"/>
              <a:gd name="connsiteX127" fmla="*/ 5018049 w 9550400"/>
              <a:gd name="connsiteY127" fmla="*/ 4326673 h 4549698"/>
              <a:gd name="connsiteX128" fmla="*/ 5140713 w 9550400"/>
              <a:gd name="connsiteY128" fmla="*/ 4371278 h 4549698"/>
              <a:gd name="connsiteX129" fmla="*/ 5475249 w 9550400"/>
              <a:gd name="connsiteY129" fmla="*/ 4505093 h 4549698"/>
              <a:gd name="connsiteX130" fmla="*/ 5519854 w 9550400"/>
              <a:gd name="connsiteY130" fmla="*/ 4516244 h 4549698"/>
              <a:gd name="connsiteX131" fmla="*/ 5787483 w 9550400"/>
              <a:gd name="connsiteY131" fmla="*/ 4549698 h 4549698"/>
              <a:gd name="connsiteX132" fmla="*/ 6021659 w 9550400"/>
              <a:gd name="connsiteY132" fmla="*/ 4538546 h 4549698"/>
              <a:gd name="connsiteX133" fmla="*/ 6211230 w 9550400"/>
              <a:gd name="connsiteY133" fmla="*/ 4493942 h 4549698"/>
              <a:gd name="connsiteX134" fmla="*/ 6445405 w 9550400"/>
              <a:gd name="connsiteY134" fmla="*/ 4371278 h 4549698"/>
              <a:gd name="connsiteX135" fmla="*/ 6568069 w 9550400"/>
              <a:gd name="connsiteY135" fmla="*/ 4270917 h 4549698"/>
              <a:gd name="connsiteX136" fmla="*/ 6802244 w 9550400"/>
              <a:gd name="connsiteY136" fmla="*/ 4036742 h 4549698"/>
              <a:gd name="connsiteX137" fmla="*/ 6846849 w 9550400"/>
              <a:gd name="connsiteY137" fmla="*/ 3958683 h 4549698"/>
              <a:gd name="connsiteX138" fmla="*/ 7014118 w 9550400"/>
              <a:gd name="connsiteY138" fmla="*/ 3668751 h 4549698"/>
              <a:gd name="connsiteX139" fmla="*/ 7081025 w 9550400"/>
              <a:gd name="connsiteY139" fmla="*/ 3456878 h 4549698"/>
              <a:gd name="connsiteX140" fmla="*/ 7181386 w 9550400"/>
              <a:gd name="connsiteY140" fmla="*/ 3055434 h 4549698"/>
              <a:gd name="connsiteX141" fmla="*/ 7270596 w 9550400"/>
              <a:gd name="connsiteY141" fmla="*/ 2709746 h 4549698"/>
              <a:gd name="connsiteX142" fmla="*/ 7337503 w 9550400"/>
              <a:gd name="connsiteY142" fmla="*/ 2564781 h 4549698"/>
              <a:gd name="connsiteX143" fmla="*/ 7348654 w 9550400"/>
              <a:gd name="connsiteY143" fmla="*/ 2531327 h 4549698"/>
              <a:gd name="connsiteX144" fmla="*/ 7460166 w 9550400"/>
              <a:gd name="connsiteY144" fmla="*/ 2341756 h 4549698"/>
              <a:gd name="connsiteX145" fmla="*/ 7593981 w 9550400"/>
              <a:gd name="connsiteY145" fmla="*/ 2174488 h 4549698"/>
              <a:gd name="connsiteX146" fmla="*/ 7627435 w 9550400"/>
              <a:gd name="connsiteY146" fmla="*/ 2129883 h 4549698"/>
              <a:gd name="connsiteX147" fmla="*/ 7672040 w 9550400"/>
              <a:gd name="connsiteY147" fmla="*/ 2107581 h 4549698"/>
              <a:gd name="connsiteX148" fmla="*/ 7727796 w 9550400"/>
              <a:gd name="connsiteY148" fmla="*/ 2074127 h 4549698"/>
              <a:gd name="connsiteX149" fmla="*/ 8380994 w 9550400"/>
              <a:gd name="connsiteY149" fmla="*/ 1823158 h 4549698"/>
              <a:gd name="connsiteX150" fmla="*/ 9550400 w 9550400"/>
              <a:gd name="connsiteY150" fmla="*/ 1784921 h 4549698"/>
              <a:gd name="connsiteX0" fmla="*/ 0 w 9550400"/>
              <a:gd name="connsiteY0" fmla="*/ 1828800 h 4549698"/>
              <a:gd name="connsiteX1" fmla="*/ 111513 w 9550400"/>
              <a:gd name="connsiteY1" fmla="*/ 1761893 h 4549698"/>
              <a:gd name="connsiteX2" fmla="*/ 167269 w 9550400"/>
              <a:gd name="connsiteY2" fmla="*/ 1717288 h 4549698"/>
              <a:gd name="connsiteX3" fmla="*/ 234176 w 9550400"/>
              <a:gd name="connsiteY3" fmla="*/ 1694986 h 4549698"/>
              <a:gd name="connsiteX4" fmla="*/ 267630 w 9550400"/>
              <a:gd name="connsiteY4" fmla="*/ 1683834 h 4549698"/>
              <a:gd name="connsiteX5" fmla="*/ 345688 w 9550400"/>
              <a:gd name="connsiteY5" fmla="*/ 1639229 h 4549698"/>
              <a:gd name="connsiteX6" fmla="*/ 412596 w 9550400"/>
              <a:gd name="connsiteY6" fmla="*/ 1616927 h 4549698"/>
              <a:gd name="connsiteX7" fmla="*/ 479503 w 9550400"/>
              <a:gd name="connsiteY7" fmla="*/ 1583473 h 4549698"/>
              <a:gd name="connsiteX8" fmla="*/ 524108 w 9550400"/>
              <a:gd name="connsiteY8" fmla="*/ 1561171 h 4549698"/>
              <a:gd name="connsiteX9" fmla="*/ 591015 w 9550400"/>
              <a:gd name="connsiteY9" fmla="*/ 1538868 h 4549698"/>
              <a:gd name="connsiteX10" fmla="*/ 691376 w 9550400"/>
              <a:gd name="connsiteY10" fmla="*/ 1494264 h 4549698"/>
              <a:gd name="connsiteX11" fmla="*/ 769435 w 9550400"/>
              <a:gd name="connsiteY11" fmla="*/ 1471961 h 4549698"/>
              <a:gd name="connsiteX12" fmla="*/ 825191 w 9550400"/>
              <a:gd name="connsiteY12" fmla="*/ 1460810 h 4549698"/>
              <a:gd name="connsiteX13" fmla="*/ 947854 w 9550400"/>
              <a:gd name="connsiteY13" fmla="*/ 1438507 h 4549698"/>
              <a:gd name="connsiteX14" fmla="*/ 1126274 w 9550400"/>
              <a:gd name="connsiteY14" fmla="*/ 1449659 h 4549698"/>
              <a:gd name="connsiteX15" fmla="*/ 1237786 w 9550400"/>
              <a:gd name="connsiteY15" fmla="*/ 1471961 h 4549698"/>
              <a:gd name="connsiteX16" fmla="*/ 1282391 w 9550400"/>
              <a:gd name="connsiteY16" fmla="*/ 1494264 h 4549698"/>
              <a:gd name="connsiteX17" fmla="*/ 1315844 w 9550400"/>
              <a:gd name="connsiteY17" fmla="*/ 1516566 h 4549698"/>
              <a:gd name="connsiteX18" fmla="*/ 1349298 w 9550400"/>
              <a:gd name="connsiteY18" fmla="*/ 1527717 h 4549698"/>
              <a:gd name="connsiteX19" fmla="*/ 1427357 w 9550400"/>
              <a:gd name="connsiteY19" fmla="*/ 1605776 h 4549698"/>
              <a:gd name="connsiteX20" fmla="*/ 1460810 w 9550400"/>
              <a:gd name="connsiteY20" fmla="*/ 1639229 h 4549698"/>
              <a:gd name="connsiteX21" fmla="*/ 1483113 w 9550400"/>
              <a:gd name="connsiteY21" fmla="*/ 1661532 h 4549698"/>
              <a:gd name="connsiteX22" fmla="*/ 1527718 w 9550400"/>
              <a:gd name="connsiteY22" fmla="*/ 1728439 h 4549698"/>
              <a:gd name="connsiteX23" fmla="*/ 1550020 w 9550400"/>
              <a:gd name="connsiteY23" fmla="*/ 1851103 h 4549698"/>
              <a:gd name="connsiteX24" fmla="*/ 1538869 w 9550400"/>
              <a:gd name="connsiteY24" fmla="*/ 2074127 h 4549698"/>
              <a:gd name="connsiteX25" fmla="*/ 1505415 w 9550400"/>
              <a:gd name="connsiteY25" fmla="*/ 2308303 h 4549698"/>
              <a:gd name="connsiteX26" fmla="*/ 1471961 w 9550400"/>
              <a:gd name="connsiteY26" fmla="*/ 2442117 h 4549698"/>
              <a:gd name="connsiteX27" fmla="*/ 1460810 w 9550400"/>
              <a:gd name="connsiteY27" fmla="*/ 2486722 h 4549698"/>
              <a:gd name="connsiteX28" fmla="*/ 1449659 w 9550400"/>
              <a:gd name="connsiteY28" fmla="*/ 2520176 h 4549698"/>
              <a:gd name="connsiteX29" fmla="*/ 1438508 w 9550400"/>
              <a:gd name="connsiteY29" fmla="*/ 2587083 h 4549698"/>
              <a:gd name="connsiteX30" fmla="*/ 1427357 w 9550400"/>
              <a:gd name="connsiteY30" fmla="*/ 2620537 h 4549698"/>
              <a:gd name="connsiteX31" fmla="*/ 1416205 w 9550400"/>
              <a:gd name="connsiteY31" fmla="*/ 2676293 h 4549698"/>
              <a:gd name="connsiteX32" fmla="*/ 1393903 w 9550400"/>
              <a:gd name="connsiteY32" fmla="*/ 2709746 h 4549698"/>
              <a:gd name="connsiteX33" fmla="*/ 1360449 w 9550400"/>
              <a:gd name="connsiteY33" fmla="*/ 2832410 h 4549698"/>
              <a:gd name="connsiteX34" fmla="*/ 1349298 w 9550400"/>
              <a:gd name="connsiteY34" fmla="*/ 2877015 h 4549698"/>
              <a:gd name="connsiteX35" fmla="*/ 1326996 w 9550400"/>
              <a:gd name="connsiteY35" fmla="*/ 3033132 h 4549698"/>
              <a:gd name="connsiteX36" fmla="*/ 1304693 w 9550400"/>
              <a:gd name="connsiteY36" fmla="*/ 3122342 h 4549698"/>
              <a:gd name="connsiteX37" fmla="*/ 1315844 w 9550400"/>
              <a:gd name="connsiteY37" fmla="*/ 3389971 h 4549698"/>
              <a:gd name="connsiteX38" fmla="*/ 1326996 w 9550400"/>
              <a:gd name="connsiteY38" fmla="*/ 3423425 h 4549698"/>
              <a:gd name="connsiteX39" fmla="*/ 1338147 w 9550400"/>
              <a:gd name="connsiteY39" fmla="*/ 3479181 h 4549698"/>
              <a:gd name="connsiteX40" fmla="*/ 1360449 w 9550400"/>
              <a:gd name="connsiteY40" fmla="*/ 3590693 h 4549698"/>
              <a:gd name="connsiteX41" fmla="*/ 1382752 w 9550400"/>
              <a:gd name="connsiteY41" fmla="*/ 3691054 h 4549698"/>
              <a:gd name="connsiteX42" fmla="*/ 1393903 w 9550400"/>
              <a:gd name="connsiteY42" fmla="*/ 3724507 h 4549698"/>
              <a:gd name="connsiteX43" fmla="*/ 1416205 w 9550400"/>
              <a:gd name="connsiteY43" fmla="*/ 3746810 h 4549698"/>
              <a:gd name="connsiteX44" fmla="*/ 1471961 w 9550400"/>
              <a:gd name="connsiteY44" fmla="*/ 3847171 h 4549698"/>
              <a:gd name="connsiteX45" fmla="*/ 1505415 w 9550400"/>
              <a:gd name="connsiteY45" fmla="*/ 3869473 h 4549698"/>
              <a:gd name="connsiteX46" fmla="*/ 1561171 w 9550400"/>
              <a:gd name="connsiteY46" fmla="*/ 3936381 h 4549698"/>
              <a:gd name="connsiteX47" fmla="*/ 1594625 w 9550400"/>
              <a:gd name="connsiteY47" fmla="*/ 3958683 h 4549698"/>
              <a:gd name="connsiteX48" fmla="*/ 1628079 w 9550400"/>
              <a:gd name="connsiteY48" fmla="*/ 3992137 h 4549698"/>
              <a:gd name="connsiteX49" fmla="*/ 1661532 w 9550400"/>
              <a:gd name="connsiteY49" fmla="*/ 4014439 h 4549698"/>
              <a:gd name="connsiteX50" fmla="*/ 1694986 w 9550400"/>
              <a:gd name="connsiteY50" fmla="*/ 4047893 h 4549698"/>
              <a:gd name="connsiteX51" fmla="*/ 1806498 w 9550400"/>
              <a:gd name="connsiteY51" fmla="*/ 4092498 h 4549698"/>
              <a:gd name="connsiteX52" fmla="*/ 1884557 w 9550400"/>
              <a:gd name="connsiteY52" fmla="*/ 4114800 h 4549698"/>
              <a:gd name="connsiteX53" fmla="*/ 1962615 w 9550400"/>
              <a:gd name="connsiteY53" fmla="*/ 4137103 h 4549698"/>
              <a:gd name="connsiteX54" fmla="*/ 2107581 w 9550400"/>
              <a:gd name="connsiteY54" fmla="*/ 4148254 h 4549698"/>
              <a:gd name="connsiteX55" fmla="*/ 2486722 w 9550400"/>
              <a:gd name="connsiteY55" fmla="*/ 4137103 h 4549698"/>
              <a:gd name="connsiteX56" fmla="*/ 2687444 w 9550400"/>
              <a:gd name="connsiteY56" fmla="*/ 4114800 h 4549698"/>
              <a:gd name="connsiteX57" fmla="*/ 2720898 w 9550400"/>
              <a:gd name="connsiteY57" fmla="*/ 4092498 h 4549698"/>
              <a:gd name="connsiteX58" fmla="*/ 2743200 w 9550400"/>
              <a:gd name="connsiteY58" fmla="*/ 4070195 h 4549698"/>
              <a:gd name="connsiteX59" fmla="*/ 2787805 w 9550400"/>
              <a:gd name="connsiteY59" fmla="*/ 4047893 h 4549698"/>
              <a:gd name="connsiteX60" fmla="*/ 2843561 w 9550400"/>
              <a:gd name="connsiteY60" fmla="*/ 4014439 h 4549698"/>
              <a:gd name="connsiteX61" fmla="*/ 2888166 w 9550400"/>
              <a:gd name="connsiteY61" fmla="*/ 3947532 h 4549698"/>
              <a:gd name="connsiteX62" fmla="*/ 2910469 w 9550400"/>
              <a:gd name="connsiteY62" fmla="*/ 3847171 h 4549698"/>
              <a:gd name="connsiteX63" fmla="*/ 2932771 w 9550400"/>
              <a:gd name="connsiteY63" fmla="*/ 3691054 h 4549698"/>
              <a:gd name="connsiteX64" fmla="*/ 2943922 w 9550400"/>
              <a:gd name="connsiteY64" fmla="*/ 3601844 h 4549698"/>
              <a:gd name="connsiteX65" fmla="*/ 2977376 w 9550400"/>
              <a:gd name="connsiteY65" fmla="*/ 3456878 h 4549698"/>
              <a:gd name="connsiteX66" fmla="*/ 2999679 w 9550400"/>
              <a:gd name="connsiteY66" fmla="*/ 3356517 h 4549698"/>
              <a:gd name="connsiteX67" fmla="*/ 3010830 w 9550400"/>
              <a:gd name="connsiteY67" fmla="*/ 3300761 h 4549698"/>
              <a:gd name="connsiteX68" fmla="*/ 3021981 w 9550400"/>
              <a:gd name="connsiteY68" fmla="*/ 3256156 h 4549698"/>
              <a:gd name="connsiteX69" fmla="*/ 3033132 w 9550400"/>
              <a:gd name="connsiteY69" fmla="*/ 3189249 h 4549698"/>
              <a:gd name="connsiteX70" fmla="*/ 3044283 w 9550400"/>
              <a:gd name="connsiteY70" fmla="*/ 2776654 h 4549698"/>
              <a:gd name="connsiteX71" fmla="*/ 3055435 w 9550400"/>
              <a:gd name="connsiteY71" fmla="*/ 2620537 h 4549698"/>
              <a:gd name="connsiteX72" fmla="*/ 3066586 w 9550400"/>
              <a:gd name="connsiteY72" fmla="*/ 2375210 h 4549698"/>
              <a:gd name="connsiteX73" fmla="*/ 3066586 w 9550400"/>
              <a:gd name="connsiteY73" fmla="*/ 1070517 h 4549698"/>
              <a:gd name="connsiteX74" fmla="*/ 3077737 w 9550400"/>
              <a:gd name="connsiteY74" fmla="*/ 680225 h 4549698"/>
              <a:gd name="connsiteX75" fmla="*/ 3100040 w 9550400"/>
              <a:gd name="connsiteY75" fmla="*/ 512956 h 4549698"/>
              <a:gd name="connsiteX76" fmla="*/ 3122342 w 9550400"/>
              <a:gd name="connsiteY76" fmla="*/ 468351 h 4549698"/>
              <a:gd name="connsiteX77" fmla="*/ 3133493 w 9550400"/>
              <a:gd name="connsiteY77" fmla="*/ 412595 h 4549698"/>
              <a:gd name="connsiteX78" fmla="*/ 3178098 w 9550400"/>
              <a:gd name="connsiteY78" fmla="*/ 345688 h 4549698"/>
              <a:gd name="connsiteX79" fmla="*/ 3289610 w 9550400"/>
              <a:gd name="connsiteY79" fmla="*/ 211873 h 4549698"/>
              <a:gd name="connsiteX80" fmla="*/ 3345366 w 9550400"/>
              <a:gd name="connsiteY80" fmla="*/ 156117 h 4549698"/>
              <a:gd name="connsiteX81" fmla="*/ 3367669 w 9550400"/>
              <a:gd name="connsiteY81" fmla="*/ 133815 h 4549698"/>
              <a:gd name="connsiteX82" fmla="*/ 3468030 w 9550400"/>
              <a:gd name="connsiteY82" fmla="*/ 100361 h 4549698"/>
              <a:gd name="connsiteX83" fmla="*/ 3579542 w 9550400"/>
              <a:gd name="connsiteY83" fmla="*/ 66907 h 4549698"/>
              <a:gd name="connsiteX84" fmla="*/ 3657600 w 9550400"/>
              <a:gd name="connsiteY84" fmla="*/ 33454 h 4549698"/>
              <a:gd name="connsiteX85" fmla="*/ 3780264 w 9550400"/>
              <a:gd name="connsiteY85" fmla="*/ 0 h 4549698"/>
              <a:gd name="connsiteX86" fmla="*/ 4382430 w 9550400"/>
              <a:gd name="connsiteY86" fmla="*/ 11151 h 4549698"/>
              <a:gd name="connsiteX87" fmla="*/ 4449337 w 9550400"/>
              <a:gd name="connsiteY87" fmla="*/ 44605 h 4549698"/>
              <a:gd name="connsiteX88" fmla="*/ 4527396 w 9550400"/>
              <a:gd name="connsiteY88" fmla="*/ 55756 h 4549698"/>
              <a:gd name="connsiteX89" fmla="*/ 4661210 w 9550400"/>
              <a:gd name="connsiteY89" fmla="*/ 144966 h 4549698"/>
              <a:gd name="connsiteX90" fmla="*/ 4772722 w 9550400"/>
              <a:gd name="connsiteY90" fmla="*/ 234176 h 4549698"/>
              <a:gd name="connsiteX91" fmla="*/ 4828479 w 9550400"/>
              <a:gd name="connsiteY91" fmla="*/ 267629 h 4549698"/>
              <a:gd name="connsiteX92" fmla="*/ 4984596 w 9550400"/>
              <a:gd name="connsiteY92" fmla="*/ 412595 h 4549698"/>
              <a:gd name="connsiteX93" fmla="*/ 5006898 w 9550400"/>
              <a:gd name="connsiteY93" fmla="*/ 446049 h 4549698"/>
              <a:gd name="connsiteX94" fmla="*/ 5040352 w 9550400"/>
              <a:gd name="connsiteY94" fmla="*/ 479503 h 4549698"/>
              <a:gd name="connsiteX95" fmla="*/ 5084957 w 9550400"/>
              <a:gd name="connsiteY95" fmla="*/ 568712 h 4549698"/>
              <a:gd name="connsiteX96" fmla="*/ 5140713 w 9550400"/>
              <a:gd name="connsiteY96" fmla="*/ 680225 h 4549698"/>
              <a:gd name="connsiteX97" fmla="*/ 5163015 w 9550400"/>
              <a:gd name="connsiteY97" fmla="*/ 713678 h 4549698"/>
              <a:gd name="connsiteX98" fmla="*/ 5241074 w 9550400"/>
              <a:gd name="connsiteY98" fmla="*/ 947854 h 4549698"/>
              <a:gd name="connsiteX99" fmla="*/ 5252225 w 9550400"/>
              <a:gd name="connsiteY99" fmla="*/ 1115122 h 4549698"/>
              <a:gd name="connsiteX100" fmla="*/ 5229922 w 9550400"/>
              <a:gd name="connsiteY100" fmla="*/ 1393903 h 4549698"/>
              <a:gd name="connsiteX101" fmla="*/ 5174166 w 9550400"/>
              <a:gd name="connsiteY101" fmla="*/ 1538868 h 4549698"/>
              <a:gd name="connsiteX102" fmla="*/ 5151864 w 9550400"/>
              <a:gd name="connsiteY102" fmla="*/ 1583473 h 4549698"/>
              <a:gd name="connsiteX103" fmla="*/ 5118410 w 9550400"/>
              <a:gd name="connsiteY103" fmla="*/ 1628078 h 4549698"/>
              <a:gd name="connsiteX104" fmla="*/ 5084957 w 9550400"/>
              <a:gd name="connsiteY104" fmla="*/ 1683834 h 4549698"/>
              <a:gd name="connsiteX105" fmla="*/ 4995747 w 9550400"/>
              <a:gd name="connsiteY105" fmla="*/ 1806498 h 4549698"/>
              <a:gd name="connsiteX106" fmla="*/ 4962293 w 9550400"/>
              <a:gd name="connsiteY106" fmla="*/ 1851103 h 4549698"/>
              <a:gd name="connsiteX107" fmla="*/ 4806176 w 9550400"/>
              <a:gd name="connsiteY107" fmla="*/ 2085278 h 4549698"/>
              <a:gd name="connsiteX108" fmla="*/ 4739269 w 9550400"/>
              <a:gd name="connsiteY108" fmla="*/ 2185639 h 4549698"/>
              <a:gd name="connsiteX109" fmla="*/ 4594303 w 9550400"/>
              <a:gd name="connsiteY109" fmla="*/ 2386361 h 4549698"/>
              <a:gd name="connsiteX110" fmla="*/ 4505093 w 9550400"/>
              <a:gd name="connsiteY110" fmla="*/ 2553629 h 4549698"/>
              <a:gd name="connsiteX111" fmla="*/ 4471640 w 9550400"/>
              <a:gd name="connsiteY111" fmla="*/ 2609386 h 4549698"/>
              <a:gd name="connsiteX112" fmla="*/ 4449337 w 9550400"/>
              <a:gd name="connsiteY112" fmla="*/ 2665142 h 4549698"/>
              <a:gd name="connsiteX113" fmla="*/ 4438186 w 9550400"/>
              <a:gd name="connsiteY113" fmla="*/ 2709746 h 4549698"/>
              <a:gd name="connsiteX114" fmla="*/ 4393581 w 9550400"/>
              <a:gd name="connsiteY114" fmla="*/ 2854712 h 4549698"/>
              <a:gd name="connsiteX115" fmla="*/ 4382430 w 9550400"/>
              <a:gd name="connsiteY115" fmla="*/ 3289610 h 4549698"/>
              <a:gd name="connsiteX116" fmla="*/ 4393581 w 9550400"/>
              <a:gd name="connsiteY116" fmla="*/ 3389971 h 4549698"/>
              <a:gd name="connsiteX117" fmla="*/ 4427035 w 9550400"/>
              <a:gd name="connsiteY117" fmla="*/ 3479181 h 4549698"/>
              <a:gd name="connsiteX118" fmla="*/ 4438186 w 9550400"/>
              <a:gd name="connsiteY118" fmla="*/ 3523786 h 4549698"/>
              <a:gd name="connsiteX119" fmla="*/ 4482791 w 9550400"/>
              <a:gd name="connsiteY119" fmla="*/ 3657600 h 4549698"/>
              <a:gd name="connsiteX120" fmla="*/ 4516244 w 9550400"/>
              <a:gd name="connsiteY120" fmla="*/ 3769112 h 4549698"/>
              <a:gd name="connsiteX121" fmla="*/ 4583152 w 9550400"/>
              <a:gd name="connsiteY121" fmla="*/ 3914078 h 4549698"/>
              <a:gd name="connsiteX122" fmla="*/ 4694664 w 9550400"/>
              <a:gd name="connsiteY122" fmla="*/ 4092498 h 4549698"/>
              <a:gd name="connsiteX123" fmla="*/ 4795025 w 9550400"/>
              <a:gd name="connsiteY123" fmla="*/ 4181707 h 4549698"/>
              <a:gd name="connsiteX124" fmla="*/ 4895386 w 9550400"/>
              <a:gd name="connsiteY124" fmla="*/ 4248615 h 4549698"/>
              <a:gd name="connsiteX125" fmla="*/ 4928840 w 9550400"/>
              <a:gd name="connsiteY125" fmla="*/ 4270917 h 4549698"/>
              <a:gd name="connsiteX126" fmla="*/ 4962293 w 9550400"/>
              <a:gd name="connsiteY126" fmla="*/ 4293220 h 4549698"/>
              <a:gd name="connsiteX127" fmla="*/ 5018049 w 9550400"/>
              <a:gd name="connsiteY127" fmla="*/ 4326673 h 4549698"/>
              <a:gd name="connsiteX128" fmla="*/ 5140713 w 9550400"/>
              <a:gd name="connsiteY128" fmla="*/ 4371278 h 4549698"/>
              <a:gd name="connsiteX129" fmla="*/ 5475249 w 9550400"/>
              <a:gd name="connsiteY129" fmla="*/ 4505093 h 4549698"/>
              <a:gd name="connsiteX130" fmla="*/ 5519854 w 9550400"/>
              <a:gd name="connsiteY130" fmla="*/ 4516244 h 4549698"/>
              <a:gd name="connsiteX131" fmla="*/ 5787483 w 9550400"/>
              <a:gd name="connsiteY131" fmla="*/ 4549698 h 4549698"/>
              <a:gd name="connsiteX132" fmla="*/ 6021659 w 9550400"/>
              <a:gd name="connsiteY132" fmla="*/ 4538546 h 4549698"/>
              <a:gd name="connsiteX133" fmla="*/ 6211230 w 9550400"/>
              <a:gd name="connsiteY133" fmla="*/ 4493942 h 4549698"/>
              <a:gd name="connsiteX134" fmla="*/ 6445405 w 9550400"/>
              <a:gd name="connsiteY134" fmla="*/ 4371278 h 4549698"/>
              <a:gd name="connsiteX135" fmla="*/ 6568069 w 9550400"/>
              <a:gd name="connsiteY135" fmla="*/ 4270917 h 4549698"/>
              <a:gd name="connsiteX136" fmla="*/ 6802244 w 9550400"/>
              <a:gd name="connsiteY136" fmla="*/ 4036742 h 4549698"/>
              <a:gd name="connsiteX137" fmla="*/ 6846849 w 9550400"/>
              <a:gd name="connsiteY137" fmla="*/ 3958683 h 4549698"/>
              <a:gd name="connsiteX138" fmla="*/ 7014118 w 9550400"/>
              <a:gd name="connsiteY138" fmla="*/ 3668751 h 4549698"/>
              <a:gd name="connsiteX139" fmla="*/ 7081025 w 9550400"/>
              <a:gd name="connsiteY139" fmla="*/ 3456878 h 4549698"/>
              <a:gd name="connsiteX140" fmla="*/ 7181386 w 9550400"/>
              <a:gd name="connsiteY140" fmla="*/ 3055434 h 4549698"/>
              <a:gd name="connsiteX141" fmla="*/ 7270596 w 9550400"/>
              <a:gd name="connsiteY141" fmla="*/ 2709746 h 4549698"/>
              <a:gd name="connsiteX142" fmla="*/ 7337503 w 9550400"/>
              <a:gd name="connsiteY142" fmla="*/ 2564781 h 4549698"/>
              <a:gd name="connsiteX143" fmla="*/ 7348654 w 9550400"/>
              <a:gd name="connsiteY143" fmla="*/ 2531327 h 4549698"/>
              <a:gd name="connsiteX144" fmla="*/ 7460166 w 9550400"/>
              <a:gd name="connsiteY144" fmla="*/ 2341756 h 4549698"/>
              <a:gd name="connsiteX145" fmla="*/ 7593981 w 9550400"/>
              <a:gd name="connsiteY145" fmla="*/ 2174488 h 4549698"/>
              <a:gd name="connsiteX146" fmla="*/ 7627435 w 9550400"/>
              <a:gd name="connsiteY146" fmla="*/ 2129883 h 4549698"/>
              <a:gd name="connsiteX147" fmla="*/ 7672040 w 9550400"/>
              <a:gd name="connsiteY147" fmla="*/ 2107581 h 4549698"/>
              <a:gd name="connsiteX148" fmla="*/ 8380994 w 9550400"/>
              <a:gd name="connsiteY148" fmla="*/ 1823158 h 4549698"/>
              <a:gd name="connsiteX149" fmla="*/ 9550400 w 9550400"/>
              <a:gd name="connsiteY149" fmla="*/ 1784921 h 4549698"/>
              <a:gd name="connsiteX0" fmla="*/ 0 w 9550400"/>
              <a:gd name="connsiteY0" fmla="*/ 1828800 h 4549698"/>
              <a:gd name="connsiteX1" fmla="*/ 111513 w 9550400"/>
              <a:gd name="connsiteY1" fmla="*/ 1761893 h 4549698"/>
              <a:gd name="connsiteX2" fmla="*/ 167269 w 9550400"/>
              <a:gd name="connsiteY2" fmla="*/ 1717288 h 4549698"/>
              <a:gd name="connsiteX3" fmla="*/ 234176 w 9550400"/>
              <a:gd name="connsiteY3" fmla="*/ 1694986 h 4549698"/>
              <a:gd name="connsiteX4" fmla="*/ 267630 w 9550400"/>
              <a:gd name="connsiteY4" fmla="*/ 1683834 h 4549698"/>
              <a:gd name="connsiteX5" fmla="*/ 345688 w 9550400"/>
              <a:gd name="connsiteY5" fmla="*/ 1639229 h 4549698"/>
              <a:gd name="connsiteX6" fmla="*/ 412596 w 9550400"/>
              <a:gd name="connsiteY6" fmla="*/ 1616927 h 4549698"/>
              <a:gd name="connsiteX7" fmla="*/ 479503 w 9550400"/>
              <a:gd name="connsiteY7" fmla="*/ 1583473 h 4549698"/>
              <a:gd name="connsiteX8" fmla="*/ 524108 w 9550400"/>
              <a:gd name="connsiteY8" fmla="*/ 1561171 h 4549698"/>
              <a:gd name="connsiteX9" fmla="*/ 591015 w 9550400"/>
              <a:gd name="connsiteY9" fmla="*/ 1538868 h 4549698"/>
              <a:gd name="connsiteX10" fmla="*/ 691376 w 9550400"/>
              <a:gd name="connsiteY10" fmla="*/ 1494264 h 4549698"/>
              <a:gd name="connsiteX11" fmla="*/ 769435 w 9550400"/>
              <a:gd name="connsiteY11" fmla="*/ 1471961 h 4549698"/>
              <a:gd name="connsiteX12" fmla="*/ 825191 w 9550400"/>
              <a:gd name="connsiteY12" fmla="*/ 1460810 h 4549698"/>
              <a:gd name="connsiteX13" fmla="*/ 947854 w 9550400"/>
              <a:gd name="connsiteY13" fmla="*/ 1438507 h 4549698"/>
              <a:gd name="connsiteX14" fmla="*/ 1126274 w 9550400"/>
              <a:gd name="connsiteY14" fmla="*/ 1449659 h 4549698"/>
              <a:gd name="connsiteX15" fmla="*/ 1237786 w 9550400"/>
              <a:gd name="connsiteY15" fmla="*/ 1471961 h 4549698"/>
              <a:gd name="connsiteX16" fmla="*/ 1282391 w 9550400"/>
              <a:gd name="connsiteY16" fmla="*/ 1494264 h 4549698"/>
              <a:gd name="connsiteX17" fmla="*/ 1315844 w 9550400"/>
              <a:gd name="connsiteY17" fmla="*/ 1516566 h 4549698"/>
              <a:gd name="connsiteX18" fmla="*/ 1349298 w 9550400"/>
              <a:gd name="connsiteY18" fmla="*/ 1527717 h 4549698"/>
              <a:gd name="connsiteX19" fmla="*/ 1427357 w 9550400"/>
              <a:gd name="connsiteY19" fmla="*/ 1605776 h 4549698"/>
              <a:gd name="connsiteX20" fmla="*/ 1460810 w 9550400"/>
              <a:gd name="connsiteY20" fmla="*/ 1639229 h 4549698"/>
              <a:gd name="connsiteX21" fmla="*/ 1483113 w 9550400"/>
              <a:gd name="connsiteY21" fmla="*/ 1661532 h 4549698"/>
              <a:gd name="connsiteX22" fmla="*/ 1527718 w 9550400"/>
              <a:gd name="connsiteY22" fmla="*/ 1728439 h 4549698"/>
              <a:gd name="connsiteX23" fmla="*/ 1550020 w 9550400"/>
              <a:gd name="connsiteY23" fmla="*/ 1851103 h 4549698"/>
              <a:gd name="connsiteX24" fmla="*/ 1538869 w 9550400"/>
              <a:gd name="connsiteY24" fmla="*/ 2074127 h 4549698"/>
              <a:gd name="connsiteX25" fmla="*/ 1505415 w 9550400"/>
              <a:gd name="connsiteY25" fmla="*/ 2308303 h 4549698"/>
              <a:gd name="connsiteX26" fmla="*/ 1471961 w 9550400"/>
              <a:gd name="connsiteY26" fmla="*/ 2442117 h 4549698"/>
              <a:gd name="connsiteX27" fmla="*/ 1460810 w 9550400"/>
              <a:gd name="connsiteY27" fmla="*/ 2486722 h 4549698"/>
              <a:gd name="connsiteX28" fmla="*/ 1449659 w 9550400"/>
              <a:gd name="connsiteY28" fmla="*/ 2520176 h 4549698"/>
              <a:gd name="connsiteX29" fmla="*/ 1438508 w 9550400"/>
              <a:gd name="connsiteY29" fmla="*/ 2587083 h 4549698"/>
              <a:gd name="connsiteX30" fmla="*/ 1427357 w 9550400"/>
              <a:gd name="connsiteY30" fmla="*/ 2620537 h 4549698"/>
              <a:gd name="connsiteX31" fmla="*/ 1416205 w 9550400"/>
              <a:gd name="connsiteY31" fmla="*/ 2676293 h 4549698"/>
              <a:gd name="connsiteX32" fmla="*/ 1393903 w 9550400"/>
              <a:gd name="connsiteY32" fmla="*/ 2709746 h 4549698"/>
              <a:gd name="connsiteX33" fmla="*/ 1360449 w 9550400"/>
              <a:gd name="connsiteY33" fmla="*/ 2832410 h 4549698"/>
              <a:gd name="connsiteX34" fmla="*/ 1349298 w 9550400"/>
              <a:gd name="connsiteY34" fmla="*/ 2877015 h 4549698"/>
              <a:gd name="connsiteX35" fmla="*/ 1326996 w 9550400"/>
              <a:gd name="connsiteY35" fmla="*/ 3033132 h 4549698"/>
              <a:gd name="connsiteX36" fmla="*/ 1304693 w 9550400"/>
              <a:gd name="connsiteY36" fmla="*/ 3122342 h 4549698"/>
              <a:gd name="connsiteX37" fmla="*/ 1315844 w 9550400"/>
              <a:gd name="connsiteY37" fmla="*/ 3389971 h 4549698"/>
              <a:gd name="connsiteX38" fmla="*/ 1326996 w 9550400"/>
              <a:gd name="connsiteY38" fmla="*/ 3423425 h 4549698"/>
              <a:gd name="connsiteX39" fmla="*/ 1338147 w 9550400"/>
              <a:gd name="connsiteY39" fmla="*/ 3479181 h 4549698"/>
              <a:gd name="connsiteX40" fmla="*/ 1360449 w 9550400"/>
              <a:gd name="connsiteY40" fmla="*/ 3590693 h 4549698"/>
              <a:gd name="connsiteX41" fmla="*/ 1382752 w 9550400"/>
              <a:gd name="connsiteY41" fmla="*/ 3691054 h 4549698"/>
              <a:gd name="connsiteX42" fmla="*/ 1393903 w 9550400"/>
              <a:gd name="connsiteY42" fmla="*/ 3724507 h 4549698"/>
              <a:gd name="connsiteX43" fmla="*/ 1416205 w 9550400"/>
              <a:gd name="connsiteY43" fmla="*/ 3746810 h 4549698"/>
              <a:gd name="connsiteX44" fmla="*/ 1471961 w 9550400"/>
              <a:gd name="connsiteY44" fmla="*/ 3847171 h 4549698"/>
              <a:gd name="connsiteX45" fmla="*/ 1505415 w 9550400"/>
              <a:gd name="connsiteY45" fmla="*/ 3869473 h 4549698"/>
              <a:gd name="connsiteX46" fmla="*/ 1561171 w 9550400"/>
              <a:gd name="connsiteY46" fmla="*/ 3936381 h 4549698"/>
              <a:gd name="connsiteX47" fmla="*/ 1594625 w 9550400"/>
              <a:gd name="connsiteY47" fmla="*/ 3958683 h 4549698"/>
              <a:gd name="connsiteX48" fmla="*/ 1628079 w 9550400"/>
              <a:gd name="connsiteY48" fmla="*/ 3992137 h 4549698"/>
              <a:gd name="connsiteX49" fmla="*/ 1661532 w 9550400"/>
              <a:gd name="connsiteY49" fmla="*/ 4014439 h 4549698"/>
              <a:gd name="connsiteX50" fmla="*/ 1694986 w 9550400"/>
              <a:gd name="connsiteY50" fmla="*/ 4047893 h 4549698"/>
              <a:gd name="connsiteX51" fmla="*/ 1806498 w 9550400"/>
              <a:gd name="connsiteY51" fmla="*/ 4092498 h 4549698"/>
              <a:gd name="connsiteX52" fmla="*/ 1884557 w 9550400"/>
              <a:gd name="connsiteY52" fmla="*/ 4114800 h 4549698"/>
              <a:gd name="connsiteX53" fmla="*/ 1962615 w 9550400"/>
              <a:gd name="connsiteY53" fmla="*/ 4137103 h 4549698"/>
              <a:gd name="connsiteX54" fmla="*/ 2107581 w 9550400"/>
              <a:gd name="connsiteY54" fmla="*/ 4148254 h 4549698"/>
              <a:gd name="connsiteX55" fmla="*/ 2486722 w 9550400"/>
              <a:gd name="connsiteY55" fmla="*/ 4137103 h 4549698"/>
              <a:gd name="connsiteX56" fmla="*/ 2687444 w 9550400"/>
              <a:gd name="connsiteY56" fmla="*/ 4114800 h 4549698"/>
              <a:gd name="connsiteX57" fmla="*/ 2720898 w 9550400"/>
              <a:gd name="connsiteY57" fmla="*/ 4092498 h 4549698"/>
              <a:gd name="connsiteX58" fmla="*/ 2743200 w 9550400"/>
              <a:gd name="connsiteY58" fmla="*/ 4070195 h 4549698"/>
              <a:gd name="connsiteX59" fmla="*/ 2787805 w 9550400"/>
              <a:gd name="connsiteY59" fmla="*/ 4047893 h 4549698"/>
              <a:gd name="connsiteX60" fmla="*/ 2843561 w 9550400"/>
              <a:gd name="connsiteY60" fmla="*/ 4014439 h 4549698"/>
              <a:gd name="connsiteX61" fmla="*/ 2888166 w 9550400"/>
              <a:gd name="connsiteY61" fmla="*/ 3947532 h 4549698"/>
              <a:gd name="connsiteX62" fmla="*/ 2910469 w 9550400"/>
              <a:gd name="connsiteY62" fmla="*/ 3847171 h 4549698"/>
              <a:gd name="connsiteX63" fmla="*/ 2932771 w 9550400"/>
              <a:gd name="connsiteY63" fmla="*/ 3691054 h 4549698"/>
              <a:gd name="connsiteX64" fmla="*/ 2943922 w 9550400"/>
              <a:gd name="connsiteY64" fmla="*/ 3601844 h 4549698"/>
              <a:gd name="connsiteX65" fmla="*/ 2977376 w 9550400"/>
              <a:gd name="connsiteY65" fmla="*/ 3456878 h 4549698"/>
              <a:gd name="connsiteX66" fmla="*/ 2999679 w 9550400"/>
              <a:gd name="connsiteY66" fmla="*/ 3356517 h 4549698"/>
              <a:gd name="connsiteX67" fmla="*/ 3010830 w 9550400"/>
              <a:gd name="connsiteY67" fmla="*/ 3300761 h 4549698"/>
              <a:gd name="connsiteX68" fmla="*/ 3021981 w 9550400"/>
              <a:gd name="connsiteY68" fmla="*/ 3256156 h 4549698"/>
              <a:gd name="connsiteX69" fmla="*/ 3033132 w 9550400"/>
              <a:gd name="connsiteY69" fmla="*/ 3189249 h 4549698"/>
              <a:gd name="connsiteX70" fmla="*/ 3044283 w 9550400"/>
              <a:gd name="connsiteY70" fmla="*/ 2776654 h 4549698"/>
              <a:gd name="connsiteX71" fmla="*/ 3055435 w 9550400"/>
              <a:gd name="connsiteY71" fmla="*/ 2620537 h 4549698"/>
              <a:gd name="connsiteX72" fmla="*/ 3066586 w 9550400"/>
              <a:gd name="connsiteY72" fmla="*/ 2375210 h 4549698"/>
              <a:gd name="connsiteX73" fmla="*/ 3066586 w 9550400"/>
              <a:gd name="connsiteY73" fmla="*/ 1070517 h 4549698"/>
              <a:gd name="connsiteX74" fmla="*/ 3077737 w 9550400"/>
              <a:gd name="connsiteY74" fmla="*/ 680225 h 4549698"/>
              <a:gd name="connsiteX75" fmla="*/ 3100040 w 9550400"/>
              <a:gd name="connsiteY75" fmla="*/ 512956 h 4549698"/>
              <a:gd name="connsiteX76" fmla="*/ 3122342 w 9550400"/>
              <a:gd name="connsiteY76" fmla="*/ 468351 h 4549698"/>
              <a:gd name="connsiteX77" fmla="*/ 3133493 w 9550400"/>
              <a:gd name="connsiteY77" fmla="*/ 412595 h 4549698"/>
              <a:gd name="connsiteX78" fmla="*/ 3178098 w 9550400"/>
              <a:gd name="connsiteY78" fmla="*/ 345688 h 4549698"/>
              <a:gd name="connsiteX79" fmla="*/ 3289610 w 9550400"/>
              <a:gd name="connsiteY79" fmla="*/ 211873 h 4549698"/>
              <a:gd name="connsiteX80" fmla="*/ 3345366 w 9550400"/>
              <a:gd name="connsiteY80" fmla="*/ 156117 h 4549698"/>
              <a:gd name="connsiteX81" fmla="*/ 3367669 w 9550400"/>
              <a:gd name="connsiteY81" fmla="*/ 133815 h 4549698"/>
              <a:gd name="connsiteX82" fmla="*/ 3468030 w 9550400"/>
              <a:gd name="connsiteY82" fmla="*/ 100361 h 4549698"/>
              <a:gd name="connsiteX83" fmla="*/ 3579542 w 9550400"/>
              <a:gd name="connsiteY83" fmla="*/ 66907 h 4549698"/>
              <a:gd name="connsiteX84" fmla="*/ 3657600 w 9550400"/>
              <a:gd name="connsiteY84" fmla="*/ 33454 h 4549698"/>
              <a:gd name="connsiteX85" fmla="*/ 3780264 w 9550400"/>
              <a:gd name="connsiteY85" fmla="*/ 0 h 4549698"/>
              <a:gd name="connsiteX86" fmla="*/ 4382430 w 9550400"/>
              <a:gd name="connsiteY86" fmla="*/ 11151 h 4549698"/>
              <a:gd name="connsiteX87" fmla="*/ 4449337 w 9550400"/>
              <a:gd name="connsiteY87" fmla="*/ 44605 h 4549698"/>
              <a:gd name="connsiteX88" fmla="*/ 4527396 w 9550400"/>
              <a:gd name="connsiteY88" fmla="*/ 55756 h 4549698"/>
              <a:gd name="connsiteX89" fmla="*/ 4661210 w 9550400"/>
              <a:gd name="connsiteY89" fmla="*/ 144966 h 4549698"/>
              <a:gd name="connsiteX90" fmla="*/ 4772722 w 9550400"/>
              <a:gd name="connsiteY90" fmla="*/ 234176 h 4549698"/>
              <a:gd name="connsiteX91" fmla="*/ 4828479 w 9550400"/>
              <a:gd name="connsiteY91" fmla="*/ 267629 h 4549698"/>
              <a:gd name="connsiteX92" fmla="*/ 4984596 w 9550400"/>
              <a:gd name="connsiteY92" fmla="*/ 412595 h 4549698"/>
              <a:gd name="connsiteX93" fmla="*/ 5006898 w 9550400"/>
              <a:gd name="connsiteY93" fmla="*/ 446049 h 4549698"/>
              <a:gd name="connsiteX94" fmla="*/ 5040352 w 9550400"/>
              <a:gd name="connsiteY94" fmla="*/ 479503 h 4549698"/>
              <a:gd name="connsiteX95" fmla="*/ 5084957 w 9550400"/>
              <a:gd name="connsiteY95" fmla="*/ 568712 h 4549698"/>
              <a:gd name="connsiteX96" fmla="*/ 5140713 w 9550400"/>
              <a:gd name="connsiteY96" fmla="*/ 680225 h 4549698"/>
              <a:gd name="connsiteX97" fmla="*/ 5163015 w 9550400"/>
              <a:gd name="connsiteY97" fmla="*/ 713678 h 4549698"/>
              <a:gd name="connsiteX98" fmla="*/ 5241074 w 9550400"/>
              <a:gd name="connsiteY98" fmla="*/ 947854 h 4549698"/>
              <a:gd name="connsiteX99" fmla="*/ 5252225 w 9550400"/>
              <a:gd name="connsiteY99" fmla="*/ 1115122 h 4549698"/>
              <a:gd name="connsiteX100" fmla="*/ 5229922 w 9550400"/>
              <a:gd name="connsiteY100" fmla="*/ 1393903 h 4549698"/>
              <a:gd name="connsiteX101" fmla="*/ 5174166 w 9550400"/>
              <a:gd name="connsiteY101" fmla="*/ 1538868 h 4549698"/>
              <a:gd name="connsiteX102" fmla="*/ 5151864 w 9550400"/>
              <a:gd name="connsiteY102" fmla="*/ 1583473 h 4549698"/>
              <a:gd name="connsiteX103" fmla="*/ 5118410 w 9550400"/>
              <a:gd name="connsiteY103" fmla="*/ 1628078 h 4549698"/>
              <a:gd name="connsiteX104" fmla="*/ 5084957 w 9550400"/>
              <a:gd name="connsiteY104" fmla="*/ 1683834 h 4549698"/>
              <a:gd name="connsiteX105" fmla="*/ 4995747 w 9550400"/>
              <a:gd name="connsiteY105" fmla="*/ 1806498 h 4549698"/>
              <a:gd name="connsiteX106" fmla="*/ 4962293 w 9550400"/>
              <a:gd name="connsiteY106" fmla="*/ 1851103 h 4549698"/>
              <a:gd name="connsiteX107" fmla="*/ 4806176 w 9550400"/>
              <a:gd name="connsiteY107" fmla="*/ 2085278 h 4549698"/>
              <a:gd name="connsiteX108" fmla="*/ 4739269 w 9550400"/>
              <a:gd name="connsiteY108" fmla="*/ 2185639 h 4549698"/>
              <a:gd name="connsiteX109" fmla="*/ 4594303 w 9550400"/>
              <a:gd name="connsiteY109" fmla="*/ 2386361 h 4549698"/>
              <a:gd name="connsiteX110" fmla="*/ 4505093 w 9550400"/>
              <a:gd name="connsiteY110" fmla="*/ 2553629 h 4549698"/>
              <a:gd name="connsiteX111" fmla="*/ 4471640 w 9550400"/>
              <a:gd name="connsiteY111" fmla="*/ 2609386 h 4549698"/>
              <a:gd name="connsiteX112" fmla="*/ 4449337 w 9550400"/>
              <a:gd name="connsiteY112" fmla="*/ 2665142 h 4549698"/>
              <a:gd name="connsiteX113" fmla="*/ 4438186 w 9550400"/>
              <a:gd name="connsiteY113" fmla="*/ 2709746 h 4549698"/>
              <a:gd name="connsiteX114" fmla="*/ 4393581 w 9550400"/>
              <a:gd name="connsiteY114" fmla="*/ 2854712 h 4549698"/>
              <a:gd name="connsiteX115" fmla="*/ 4382430 w 9550400"/>
              <a:gd name="connsiteY115" fmla="*/ 3289610 h 4549698"/>
              <a:gd name="connsiteX116" fmla="*/ 4393581 w 9550400"/>
              <a:gd name="connsiteY116" fmla="*/ 3389971 h 4549698"/>
              <a:gd name="connsiteX117" fmla="*/ 4427035 w 9550400"/>
              <a:gd name="connsiteY117" fmla="*/ 3479181 h 4549698"/>
              <a:gd name="connsiteX118" fmla="*/ 4438186 w 9550400"/>
              <a:gd name="connsiteY118" fmla="*/ 3523786 h 4549698"/>
              <a:gd name="connsiteX119" fmla="*/ 4482791 w 9550400"/>
              <a:gd name="connsiteY119" fmla="*/ 3657600 h 4549698"/>
              <a:gd name="connsiteX120" fmla="*/ 4516244 w 9550400"/>
              <a:gd name="connsiteY120" fmla="*/ 3769112 h 4549698"/>
              <a:gd name="connsiteX121" fmla="*/ 4583152 w 9550400"/>
              <a:gd name="connsiteY121" fmla="*/ 3914078 h 4549698"/>
              <a:gd name="connsiteX122" fmla="*/ 4694664 w 9550400"/>
              <a:gd name="connsiteY122" fmla="*/ 4092498 h 4549698"/>
              <a:gd name="connsiteX123" fmla="*/ 4795025 w 9550400"/>
              <a:gd name="connsiteY123" fmla="*/ 4181707 h 4549698"/>
              <a:gd name="connsiteX124" fmla="*/ 4895386 w 9550400"/>
              <a:gd name="connsiteY124" fmla="*/ 4248615 h 4549698"/>
              <a:gd name="connsiteX125" fmla="*/ 4928840 w 9550400"/>
              <a:gd name="connsiteY125" fmla="*/ 4270917 h 4549698"/>
              <a:gd name="connsiteX126" fmla="*/ 4962293 w 9550400"/>
              <a:gd name="connsiteY126" fmla="*/ 4293220 h 4549698"/>
              <a:gd name="connsiteX127" fmla="*/ 5018049 w 9550400"/>
              <a:gd name="connsiteY127" fmla="*/ 4326673 h 4549698"/>
              <a:gd name="connsiteX128" fmla="*/ 5140713 w 9550400"/>
              <a:gd name="connsiteY128" fmla="*/ 4371278 h 4549698"/>
              <a:gd name="connsiteX129" fmla="*/ 5475249 w 9550400"/>
              <a:gd name="connsiteY129" fmla="*/ 4505093 h 4549698"/>
              <a:gd name="connsiteX130" fmla="*/ 5519854 w 9550400"/>
              <a:gd name="connsiteY130" fmla="*/ 4516244 h 4549698"/>
              <a:gd name="connsiteX131" fmla="*/ 5787483 w 9550400"/>
              <a:gd name="connsiteY131" fmla="*/ 4549698 h 4549698"/>
              <a:gd name="connsiteX132" fmla="*/ 6021659 w 9550400"/>
              <a:gd name="connsiteY132" fmla="*/ 4538546 h 4549698"/>
              <a:gd name="connsiteX133" fmla="*/ 6211230 w 9550400"/>
              <a:gd name="connsiteY133" fmla="*/ 4493942 h 4549698"/>
              <a:gd name="connsiteX134" fmla="*/ 6445405 w 9550400"/>
              <a:gd name="connsiteY134" fmla="*/ 4371278 h 4549698"/>
              <a:gd name="connsiteX135" fmla="*/ 6568069 w 9550400"/>
              <a:gd name="connsiteY135" fmla="*/ 4270917 h 4549698"/>
              <a:gd name="connsiteX136" fmla="*/ 6802244 w 9550400"/>
              <a:gd name="connsiteY136" fmla="*/ 4036742 h 4549698"/>
              <a:gd name="connsiteX137" fmla="*/ 6846849 w 9550400"/>
              <a:gd name="connsiteY137" fmla="*/ 3958683 h 4549698"/>
              <a:gd name="connsiteX138" fmla="*/ 7014118 w 9550400"/>
              <a:gd name="connsiteY138" fmla="*/ 3668751 h 4549698"/>
              <a:gd name="connsiteX139" fmla="*/ 7081025 w 9550400"/>
              <a:gd name="connsiteY139" fmla="*/ 3456878 h 4549698"/>
              <a:gd name="connsiteX140" fmla="*/ 7181386 w 9550400"/>
              <a:gd name="connsiteY140" fmla="*/ 3055434 h 4549698"/>
              <a:gd name="connsiteX141" fmla="*/ 7270596 w 9550400"/>
              <a:gd name="connsiteY141" fmla="*/ 2709746 h 4549698"/>
              <a:gd name="connsiteX142" fmla="*/ 7337503 w 9550400"/>
              <a:gd name="connsiteY142" fmla="*/ 2564781 h 4549698"/>
              <a:gd name="connsiteX143" fmla="*/ 7348654 w 9550400"/>
              <a:gd name="connsiteY143" fmla="*/ 2531327 h 4549698"/>
              <a:gd name="connsiteX144" fmla="*/ 7460166 w 9550400"/>
              <a:gd name="connsiteY144" fmla="*/ 2341756 h 4549698"/>
              <a:gd name="connsiteX145" fmla="*/ 7593981 w 9550400"/>
              <a:gd name="connsiteY145" fmla="*/ 2174488 h 4549698"/>
              <a:gd name="connsiteX146" fmla="*/ 7627435 w 9550400"/>
              <a:gd name="connsiteY146" fmla="*/ 2129883 h 4549698"/>
              <a:gd name="connsiteX147" fmla="*/ 8380994 w 9550400"/>
              <a:gd name="connsiteY147" fmla="*/ 1823158 h 4549698"/>
              <a:gd name="connsiteX148" fmla="*/ 9550400 w 9550400"/>
              <a:gd name="connsiteY148" fmla="*/ 1784921 h 4549698"/>
              <a:gd name="connsiteX0" fmla="*/ 0 w 9550400"/>
              <a:gd name="connsiteY0" fmla="*/ 1828800 h 4549698"/>
              <a:gd name="connsiteX1" fmla="*/ 111513 w 9550400"/>
              <a:gd name="connsiteY1" fmla="*/ 1761893 h 4549698"/>
              <a:gd name="connsiteX2" fmla="*/ 167269 w 9550400"/>
              <a:gd name="connsiteY2" fmla="*/ 1717288 h 4549698"/>
              <a:gd name="connsiteX3" fmla="*/ 234176 w 9550400"/>
              <a:gd name="connsiteY3" fmla="*/ 1694986 h 4549698"/>
              <a:gd name="connsiteX4" fmla="*/ 267630 w 9550400"/>
              <a:gd name="connsiteY4" fmla="*/ 1683834 h 4549698"/>
              <a:gd name="connsiteX5" fmla="*/ 345688 w 9550400"/>
              <a:gd name="connsiteY5" fmla="*/ 1639229 h 4549698"/>
              <a:gd name="connsiteX6" fmla="*/ 412596 w 9550400"/>
              <a:gd name="connsiteY6" fmla="*/ 1616927 h 4549698"/>
              <a:gd name="connsiteX7" fmla="*/ 479503 w 9550400"/>
              <a:gd name="connsiteY7" fmla="*/ 1583473 h 4549698"/>
              <a:gd name="connsiteX8" fmla="*/ 524108 w 9550400"/>
              <a:gd name="connsiteY8" fmla="*/ 1561171 h 4549698"/>
              <a:gd name="connsiteX9" fmla="*/ 591015 w 9550400"/>
              <a:gd name="connsiteY9" fmla="*/ 1538868 h 4549698"/>
              <a:gd name="connsiteX10" fmla="*/ 691376 w 9550400"/>
              <a:gd name="connsiteY10" fmla="*/ 1494264 h 4549698"/>
              <a:gd name="connsiteX11" fmla="*/ 769435 w 9550400"/>
              <a:gd name="connsiteY11" fmla="*/ 1471961 h 4549698"/>
              <a:gd name="connsiteX12" fmla="*/ 825191 w 9550400"/>
              <a:gd name="connsiteY12" fmla="*/ 1460810 h 4549698"/>
              <a:gd name="connsiteX13" fmla="*/ 947854 w 9550400"/>
              <a:gd name="connsiteY13" fmla="*/ 1438507 h 4549698"/>
              <a:gd name="connsiteX14" fmla="*/ 1126274 w 9550400"/>
              <a:gd name="connsiteY14" fmla="*/ 1449659 h 4549698"/>
              <a:gd name="connsiteX15" fmla="*/ 1237786 w 9550400"/>
              <a:gd name="connsiteY15" fmla="*/ 1471961 h 4549698"/>
              <a:gd name="connsiteX16" fmla="*/ 1282391 w 9550400"/>
              <a:gd name="connsiteY16" fmla="*/ 1494264 h 4549698"/>
              <a:gd name="connsiteX17" fmla="*/ 1315844 w 9550400"/>
              <a:gd name="connsiteY17" fmla="*/ 1516566 h 4549698"/>
              <a:gd name="connsiteX18" fmla="*/ 1349298 w 9550400"/>
              <a:gd name="connsiteY18" fmla="*/ 1527717 h 4549698"/>
              <a:gd name="connsiteX19" fmla="*/ 1427357 w 9550400"/>
              <a:gd name="connsiteY19" fmla="*/ 1605776 h 4549698"/>
              <a:gd name="connsiteX20" fmla="*/ 1460810 w 9550400"/>
              <a:gd name="connsiteY20" fmla="*/ 1639229 h 4549698"/>
              <a:gd name="connsiteX21" fmla="*/ 1483113 w 9550400"/>
              <a:gd name="connsiteY21" fmla="*/ 1661532 h 4549698"/>
              <a:gd name="connsiteX22" fmla="*/ 1527718 w 9550400"/>
              <a:gd name="connsiteY22" fmla="*/ 1728439 h 4549698"/>
              <a:gd name="connsiteX23" fmla="*/ 1550020 w 9550400"/>
              <a:gd name="connsiteY23" fmla="*/ 1851103 h 4549698"/>
              <a:gd name="connsiteX24" fmla="*/ 1538869 w 9550400"/>
              <a:gd name="connsiteY24" fmla="*/ 2074127 h 4549698"/>
              <a:gd name="connsiteX25" fmla="*/ 1505415 w 9550400"/>
              <a:gd name="connsiteY25" fmla="*/ 2308303 h 4549698"/>
              <a:gd name="connsiteX26" fmla="*/ 1471961 w 9550400"/>
              <a:gd name="connsiteY26" fmla="*/ 2442117 h 4549698"/>
              <a:gd name="connsiteX27" fmla="*/ 1460810 w 9550400"/>
              <a:gd name="connsiteY27" fmla="*/ 2486722 h 4549698"/>
              <a:gd name="connsiteX28" fmla="*/ 1449659 w 9550400"/>
              <a:gd name="connsiteY28" fmla="*/ 2520176 h 4549698"/>
              <a:gd name="connsiteX29" fmla="*/ 1438508 w 9550400"/>
              <a:gd name="connsiteY29" fmla="*/ 2587083 h 4549698"/>
              <a:gd name="connsiteX30" fmla="*/ 1427357 w 9550400"/>
              <a:gd name="connsiteY30" fmla="*/ 2620537 h 4549698"/>
              <a:gd name="connsiteX31" fmla="*/ 1416205 w 9550400"/>
              <a:gd name="connsiteY31" fmla="*/ 2676293 h 4549698"/>
              <a:gd name="connsiteX32" fmla="*/ 1393903 w 9550400"/>
              <a:gd name="connsiteY32" fmla="*/ 2709746 h 4549698"/>
              <a:gd name="connsiteX33" fmla="*/ 1360449 w 9550400"/>
              <a:gd name="connsiteY33" fmla="*/ 2832410 h 4549698"/>
              <a:gd name="connsiteX34" fmla="*/ 1349298 w 9550400"/>
              <a:gd name="connsiteY34" fmla="*/ 2877015 h 4549698"/>
              <a:gd name="connsiteX35" fmla="*/ 1326996 w 9550400"/>
              <a:gd name="connsiteY35" fmla="*/ 3033132 h 4549698"/>
              <a:gd name="connsiteX36" fmla="*/ 1304693 w 9550400"/>
              <a:gd name="connsiteY36" fmla="*/ 3122342 h 4549698"/>
              <a:gd name="connsiteX37" fmla="*/ 1315844 w 9550400"/>
              <a:gd name="connsiteY37" fmla="*/ 3389971 h 4549698"/>
              <a:gd name="connsiteX38" fmla="*/ 1326996 w 9550400"/>
              <a:gd name="connsiteY38" fmla="*/ 3423425 h 4549698"/>
              <a:gd name="connsiteX39" fmla="*/ 1338147 w 9550400"/>
              <a:gd name="connsiteY39" fmla="*/ 3479181 h 4549698"/>
              <a:gd name="connsiteX40" fmla="*/ 1360449 w 9550400"/>
              <a:gd name="connsiteY40" fmla="*/ 3590693 h 4549698"/>
              <a:gd name="connsiteX41" fmla="*/ 1382752 w 9550400"/>
              <a:gd name="connsiteY41" fmla="*/ 3691054 h 4549698"/>
              <a:gd name="connsiteX42" fmla="*/ 1393903 w 9550400"/>
              <a:gd name="connsiteY42" fmla="*/ 3724507 h 4549698"/>
              <a:gd name="connsiteX43" fmla="*/ 1416205 w 9550400"/>
              <a:gd name="connsiteY43" fmla="*/ 3746810 h 4549698"/>
              <a:gd name="connsiteX44" fmla="*/ 1471961 w 9550400"/>
              <a:gd name="connsiteY44" fmla="*/ 3847171 h 4549698"/>
              <a:gd name="connsiteX45" fmla="*/ 1505415 w 9550400"/>
              <a:gd name="connsiteY45" fmla="*/ 3869473 h 4549698"/>
              <a:gd name="connsiteX46" fmla="*/ 1561171 w 9550400"/>
              <a:gd name="connsiteY46" fmla="*/ 3936381 h 4549698"/>
              <a:gd name="connsiteX47" fmla="*/ 1594625 w 9550400"/>
              <a:gd name="connsiteY47" fmla="*/ 3958683 h 4549698"/>
              <a:gd name="connsiteX48" fmla="*/ 1628079 w 9550400"/>
              <a:gd name="connsiteY48" fmla="*/ 3992137 h 4549698"/>
              <a:gd name="connsiteX49" fmla="*/ 1661532 w 9550400"/>
              <a:gd name="connsiteY49" fmla="*/ 4014439 h 4549698"/>
              <a:gd name="connsiteX50" fmla="*/ 1694986 w 9550400"/>
              <a:gd name="connsiteY50" fmla="*/ 4047893 h 4549698"/>
              <a:gd name="connsiteX51" fmla="*/ 1806498 w 9550400"/>
              <a:gd name="connsiteY51" fmla="*/ 4092498 h 4549698"/>
              <a:gd name="connsiteX52" fmla="*/ 1884557 w 9550400"/>
              <a:gd name="connsiteY52" fmla="*/ 4114800 h 4549698"/>
              <a:gd name="connsiteX53" fmla="*/ 1962615 w 9550400"/>
              <a:gd name="connsiteY53" fmla="*/ 4137103 h 4549698"/>
              <a:gd name="connsiteX54" fmla="*/ 2107581 w 9550400"/>
              <a:gd name="connsiteY54" fmla="*/ 4148254 h 4549698"/>
              <a:gd name="connsiteX55" fmla="*/ 2486722 w 9550400"/>
              <a:gd name="connsiteY55" fmla="*/ 4137103 h 4549698"/>
              <a:gd name="connsiteX56" fmla="*/ 2687444 w 9550400"/>
              <a:gd name="connsiteY56" fmla="*/ 4114800 h 4549698"/>
              <a:gd name="connsiteX57" fmla="*/ 2720898 w 9550400"/>
              <a:gd name="connsiteY57" fmla="*/ 4092498 h 4549698"/>
              <a:gd name="connsiteX58" fmla="*/ 2743200 w 9550400"/>
              <a:gd name="connsiteY58" fmla="*/ 4070195 h 4549698"/>
              <a:gd name="connsiteX59" fmla="*/ 2787805 w 9550400"/>
              <a:gd name="connsiteY59" fmla="*/ 4047893 h 4549698"/>
              <a:gd name="connsiteX60" fmla="*/ 2843561 w 9550400"/>
              <a:gd name="connsiteY60" fmla="*/ 4014439 h 4549698"/>
              <a:gd name="connsiteX61" fmla="*/ 2888166 w 9550400"/>
              <a:gd name="connsiteY61" fmla="*/ 3947532 h 4549698"/>
              <a:gd name="connsiteX62" fmla="*/ 2910469 w 9550400"/>
              <a:gd name="connsiteY62" fmla="*/ 3847171 h 4549698"/>
              <a:gd name="connsiteX63" fmla="*/ 2932771 w 9550400"/>
              <a:gd name="connsiteY63" fmla="*/ 3691054 h 4549698"/>
              <a:gd name="connsiteX64" fmla="*/ 2943922 w 9550400"/>
              <a:gd name="connsiteY64" fmla="*/ 3601844 h 4549698"/>
              <a:gd name="connsiteX65" fmla="*/ 2977376 w 9550400"/>
              <a:gd name="connsiteY65" fmla="*/ 3456878 h 4549698"/>
              <a:gd name="connsiteX66" fmla="*/ 2999679 w 9550400"/>
              <a:gd name="connsiteY66" fmla="*/ 3356517 h 4549698"/>
              <a:gd name="connsiteX67" fmla="*/ 3010830 w 9550400"/>
              <a:gd name="connsiteY67" fmla="*/ 3300761 h 4549698"/>
              <a:gd name="connsiteX68" fmla="*/ 3021981 w 9550400"/>
              <a:gd name="connsiteY68" fmla="*/ 3256156 h 4549698"/>
              <a:gd name="connsiteX69" fmla="*/ 3033132 w 9550400"/>
              <a:gd name="connsiteY69" fmla="*/ 3189249 h 4549698"/>
              <a:gd name="connsiteX70" fmla="*/ 3044283 w 9550400"/>
              <a:gd name="connsiteY70" fmla="*/ 2776654 h 4549698"/>
              <a:gd name="connsiteX71" fmla="*/ 3055435 w 9550400"/>
              <a:gd name="connsiteY71" fmla="*/ 2620537 h 4549698"/>
              <a:gd name="connsiteX72" fmla="*/ 3066586 w 9550400"/>
              <a:gd name="connsiteY72" fmla="*/ 2375210 h 4549698"/>
              <a:gd name="connsiteX73" fmla="*/ 3066586 w 9550400"/>
              <a:gd name="connsiteY73" fmla="*/ 1070517 h 4549698"/>
              <a:gd name="connsiteX74" fmla="*/ 3077737 w 9550400"/>
              <a:gd name="connsiteY74" fmla="*/ 680225 h 4549698"/>
              <a:gd name="connsiteX75" fmla="*/ 3100040 w 9550400"/>
              <a:gd name="connsiteY75" fmla="*/ 512956 h 4549698"/>
              <a:gd name="connsiteX76" fmla="*/ 3122342 w 9550400"/>
              <a:gd name="connsiteY76" fmla="*/ 468351 h 4549698"/>
              <a:gd name="connsiteX77" fmla="*/ 3133493 w 9550400"/>
              <a:gd name="connsiteY77" fmla="*/ 412595 h 4549698"/>
              <a:gd name="connsiteX78" fmla="*/ 3178098 w 9550400"/>
              <a:gd name="connsiteY78" fmla="*/ 345688 h 4549698"/>
              <a:gd name="connsiteX79" fmla="*/ 3289610 w 9550400"/>
              <a:gd name="connsiteY79" fmla="*/ 211873 h 4549698"/>
              <a:gd name="connsiteX80" fmla="*/ 3345366 w 9550400"/>
              <a:gd name="connsiteY80" fmla="*/ 156117 h 4549698"/>
              <a:gd name="connsiteX81" fmla="*/ 3367669 w 9550400"/>
              <a:gd name="connsiteY81" fmla="*/ 133815 h 4549698"/>
              <a:gd name="connsiteX82" fmla="*/ 3468030 w 9550400"/>
              <a:gd name="connsiteY82" fmla="*/ 100361 h 4549698"/>
              <a:gd name="connsiteX83" fmla="*/ 3579542 w 9550400"/>
              <a:gd name="connsiteY83" fmla="*/ 66907 h 4549698"/>
              <a:gd name="connsiteX84" fmla="*/ 3657600 w 9550400"/>
              <a:gd name="connsiteY84" fmla="*/ 33454 h 4549698"/>
              <a:gd name="connsiteX85" fmla="*/ 3780264 w 9550400"/>
              <a:gd name="connsiteY85" fmla="*/ 0 h 4549698"/>
              <a:gd name="connsiteX86" fmla="*/ 4382430 w 9550400"/>
              <a:gd name="connsiteY86" fmla="*/ 11151 h 4549698"/>
              <a:gd name="connsiteX87" fmla="*/ 4449337 w 9550400"/>
              <a:gd name="connsiteY87" fmla="*/ 44605 h 4549698"/>
              <a:gd name="connsiteX88" fmla="*/ 4527396 w 9550400"/>
              <a:gd name="connsiteY88" fmla="*/ 55756 h 4549698"/>
              <a:gd name="connsiteX89" fmla="*/ 4661210 w 9550400"/>
              <a:gd name="connsiteY89" fmla="*/ 144966 h 4549698"/>
              <a:gd name="connsiteX90" fmla="*/ 4772722 w 9550400"/>
              <a:gd name="connsiteY90" fmla="*/ 234176 h 4549698"/>
              <a:gd name="connsiteX91" fmla="*/ 4828479 w 9550400"/>
              <a:gd name="connsiteY91" fmla="*/ 267629 h 4549698"/>
              <a:gd name="connsiteX92" fmla="*/ 4984596 w 9550400"/>
              <a:gd name="connsiteY92" fmla="*/ 412595 h 4549698"/>
              <a:gd name="connsiteX93" fmla="*/ 5006898 w 9550400"/>
              <a:gd name="connsiteY93" fmla="*/ 446049 h 4549698"/>
              <a:gd name="connsiteX94" fmla="*/ 5040352 w 9550400"/>
              <a:gd name="connsiteY94" fmla="*/ 479503 h 4549698"/>
              <a:gd name="connsiteX95" fmla="*/ 5084957 w 9550400"/>
              <a:gd name="connsiteY95" fmla="*/ 568712 h 4549698"/>
              <a:gd name="connsiteX96" fmla="*/ 5140713 w 9550400"/>
              <a:gd name="connsiteY96" fmla="*/ 680225 h 4549698"/>
              <a:gd name="connsiteX97" fmla="*/ 5163015 w 9550400"/>
              <a:gd name="connsiteY97" fmla="*/ 713678 h 4549698"/>
              <a:gd name="connsiteX98" fmla="*/ 5241074 w 9550400"/>
              <a:gd name="connsiteY98" fmla="*/ 947854 h 4549698"/>
              <a:gd name="connsiteX99" fmla="*/ 5252225 w 9550400"/>
              <a:gd name="connsiteY99" fmla="*/ 1115122 h 4549698"/>
              <a:gd name="connsiteX100" fmla="*/ 5229922 w 9550400"/>
              <a:gd name="connsiteY100" fmla="*/ 1393903 h 4549698"/>
              <a:gd name="connsiteX101" fmla="*/ 5174166 w 9550400"/>
              <a:gd name="connsiteY101" fmla="*/ 1538868 h 4549698"/>
              <a:gd name="connsiteX102" fmla="*/ 5151864 w 9550400"/>
              <a:gd name="connsiteY102" fmla="*/ 1583473 h 4549698"/>
              <a:gd name="connsiteX103" fmla="*/ 5118410 w 9550400"/>
              <a:gd name="connsiteY103" fmla="*/ 1628078 h 4549698"/>
              <a:gd name="connsiteX104" fmla="*/ 5084957 w 9550400"/>
              <a:gd name="connsiteY104" fmla="*/ 1683834 h 4549698"/>
              <a:gd name="connsiteX105" fmla="*/ 4995747 w 9550400"/>
              <a:gd name="connsiteY105" fmla="*/ 1806498 h 4549698"/>
              <a:gd name="connsiteX106" fmla="*/ 4962293 w 9550400"/>
              <a:gd name="connsiteY106" fmla="*/ 1851103 h 4549698"/>
              <a:gd name="connsiteX107" fmla="*/ 4806176 w 9550400"/>
              <a:gd name="connsiteY107" fmla="*/ 2085278 h 4549698"/>
              <a:gd name="connsiteX108" fmla="*/ 4739269 w 9550400"/>
              <a:gd name="connsiteY108" fmla="*/ 2185639 h 4549698"/>
              <a:gd name="connsiteX109" fmla="*/ 4594303 w 9550400"/>
              <a:gd name="connsiteY109" fmla="*/ 2386361 h 4549698"/>
              <a:gd name="connsiteX110" fmla="*/ 4505093 w 9550400"/>
              <a:gd name="connsiteY110" fmla="*/ 2553629 h 4549698"/>
              <a:gd name="connsiteX111" fmla="*/ 4471640 w 9550400"/>
              <a:gd name="connsiteY111" fmla="*/ 2609386 h 4549698"/>
              <a:gd name="connsiteX112" fmla="*/ 4449337 w 9550400"/>
              <a:gd name="connsiteY112" fmla="*/ 2665142 h 4549698"/>
              <a:gd name="connsiteX113" fmla="*/ 4438186 w 9550400"/>
              <a:gd name="connsiteY113" fmla="*/ 2709746 h 4549698"/>
              <a:gd name="connsiteX114" fmla="*/ 4393581 w 9550400"/>
              <a:gd name="connsiteY114" fmla="*/ 2854712 h 4549698"/>
              <a:gd name="connsiteX115" fmla="*/ 4382430 w 9550400"/>
              <a:gd name="connsiteY115" fmla="*/ 3289610 h 4549698"/>
              <a:gd name="connsiteX116" fmla="*/ 4393581 w 9550400"/>
              <a:gd name="connsiteY116" fmla="*/ 3389971 h 4549698"/>
              <a:gd name="connsiteX117" fmla="*/ 4427035 w 9550400"/>
              <a:gd name="connsiteY117" fmla="*/ 3479181 h 4549698"/>
              <a:gd name="connsiteX118" fmla="*/ 4438186 w 9550400"/>
              <a:gd name="connsiteY118" fmla="*/ 3523786 h 4549698"/>
              <a:gd name="connsiteX119" fmla="*/ 4482791 w 9550400"/>
              <a:gd name="connsiteY119" fmla="*/ 3657600 h 4549698"/>
              <a:gd name="connsiteX120" fmla="*/ 4516244 w 9550400"/>
              <a:gd name="connsiteY120" fmla="*/ 3769112 h 4549698"/>
              <a:gd name="connsiteX121" fmla="*/ 4583152 w 9550400"/>
              <a:gd name="connsiteY121" fmla="*/ 3914078 h 4549698"/>
              <a:gd name="connsiteX122" fmla="*/ 4694664 w 9550400"/>
              <a:gd name="connsiteY122" fmla="*/ 4092498 h 4549698"/>
              <a:gd name="connsiteX123" fmla="*/ 4795025 w 9550400"/>
              <a:gd name="connsiteY123" fmla="*/ 4181707 h 4549698"/>
              <a:gd name="connsiteX124" fmla="*/ 4895386 w 9550400"/>
              <a:gd name="connsiteY124" fmla="*/ 4248615 h 4549698"/>
              <a:gd name="connsiteX125" fmla="*/ 4928840 w 9550400"/>
              <a:gd name="connsiteY125" fmla="*/ 4270917 h 4549698"/>
              <a:gd name="connsiteX126" fmla="*/ 4962293 w 9550400"/>
              <a:gd name="connsiteY126" fmla="*/ 4293220 h 4549698"/>
              <a:gd name="connsiteX127" fmla="*/ 5018049 w 9550400"/>
              <a:gd name="connsiteY127" fmla="*/ 4326673 h 4549698"/>
              <a:gd name="connsiteX128" fmla="*/ 5140713 w 9550400"/>
              <a:gd name="connsiteY128" fmla="*/ 4371278 h 4549698"/>
              <a:gd name="connsiteX129" fmla="*/ 5475249 w 9550400"/>
              <a:gd name="connsiteY129" fmla="*/ 4505093 h 4549698"/>
              <a:gd name="connsiteX130" fmla="*/ 5519854 w 9550400"/>
              <a:gd name="connsiteY130" fmla="*/ 4516244 h 4549698"/>
              <a:gd name="connsiteX131" fmla="*/ 5787483 w 9550400"/>
              <a:gd name="connsiteY131" fmla="*/ 4549698 h 4549698"/>
              <a:gd name="connsiteX132" fmla="*/ 6021659 w 9550400"/>
              <a:gd name="connsiteY132" fmla="*/ 4538546 h 4549698"/>
              <a:gd name="connsiteX133" fmla="*/ 6211230 w 9550400"/>
              <a:gd name="connsiteY133" fmla="*/ 4493942 h 4549698"/>
              <a:gd name="connsiteX134" fmla="*/ 6445405 w 9550400"/>
              <a:gd name="connsiteY134" fmla="*/ 4371278 h 4549698"/>
              <a:gd name="connsiteX135" fmla="*/ 6568069 w 9550400"/>
              <a:gd name="connsiteY135" fmla="*/ 4270917 h 4549698"/>
              <a:gd name="connsiteX136" fmla="*/ 6802244 w 9550400"/>
              <a:gd name="connsiteY136" fmla="*/ 4036742 h 4549698"/>
              <a:gd name="connsiteX137" fmla="*/ 6846849 w 9550400"/>
              <a:gd name="connsiteY137" fmla="*/ 3958683 h 4549698"/>
              <a:gd name="connsiteX138" fmla="*/ 7014118 w 9550400"/>
              <a:gd name="connsiteY138" fmla="*/ 3668751 h 4549698"/>
              <a:gd name="connsiteX139" fmla="*/ 7081025 w 9550400"/>
              <a:gd name="connsiteY139" fmla="*/ 3456878 h 4549698"/>
              <a:gd name="connsiteX140" fmla="*/ 7181386 w 9550400"/>
              <a:gd name="connsiteY140" fmla="*/ 3055434 h 4549698"/>
              <a:gd name="connsiteX141" fmla="*/ 7270596 w 9550400"/>
              <a:gd name="connsiteY141" fmla="*/ 2709746 h 4549698"/>
              <a:gd name="connsiteX142" fmla="*/ 7337503 w 9550400"/>
              <a:gd name="connsiteY142" fmla="*/ 2564781 h 4549698"/>
              <a:gd name="connsiteX143" fmla="*/ 7348654 w 9550400"/>
              <a:gd name="connsiteY143" fmla="*/ 2531327 h 4549698"/>
              <a:gd name="connsiteX144" fmla="*/ 7460166 w 9550400"/>
              <a:gd name="connsiteY144" fmla="*/ 2341756 h 4549698"/>
              <a:gd name="connsiteX145" fmla="*/ 7627435 w 9550400"/>
              <a:gd name="connsiteY145" fmla="*/ 2129883 h 4549698"/>
              <a:gd name="connsiteX146" fmla="*/ 8380994 w 9550400"/>
              <a:gd name="connsiteY146" fmla="*/ 1823158 h 4549698"/>
              <a:gd name="connsiteX147" fmla="*/ 9550400 w 9550400"/>
              <a:gd name="connsiteY147" fmla="*/ 1784921 h 454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9550400" h="4549698">
                <a:moveTo>
                  <a:pt x="0" y="1828800"/>
                </a:moveTo>
                <a:cubicBezTo>
                  <a:pt x="13522" y="1821073"/>
                  <a:pt x="87189" y="1781352"/>
                  <a:pt x="111513" y="1761893"/>
                </a:cubicBezTo>
                <a:cubicBezTo>
                  <a:pt x="140481" y="1738719"/>
                  <a:pt x="128650" y="1734451"/>
                  <a:pt x="167269" y="1717288"/>
                </a:cubicBezTo>
                <a:cubicBezTo>
                  <a:pt x="188752" y="1707740"/>
                  <a:pt x="211874" y="1702420"/>
                  <a:pt x="234176" y="1694986"/>
                </a:cubicBezTo>
                <a:cubicBezTo>
                  <a:pt x="245327" y="1691269"/>
                  <a:pt x="257850" y="1690354"/>
                  <a:pt x="267630" y="1683834"/>
                </a:cubicBezTo>
                <a:cubicBezTo>
                  <a:pt x="297803" y="1663719"/>
                  <a:pt x="310321" y="1653376"/>
                  <a:pt x="345688" y="1639229"/>
                </a:cubicBezTo>
                <a:cubicBezTo>
                  <a:pt x="367516" y="1630498"/>
                  <a:pt x="412596" y="1616927"/>
                  <a:pt x="412596" y="1616927"/>
                </a:cubicBezTo>
                <a:cubicBezTo>
                  <a:pt x="476881" y="1574071"/>
                  <a:pt x="414871" y="1611172"/>
                  <a:pt x="479503" y="1583473"/>
                </a:cubicBezTo>
                <a:cubicBezTo>
                  <a:pt x="494782" y="1576925"/>
                  <a:pt x="508674" y="1567345"/>
                  <a:pt x="524108" y="1561171"/>
                </a:cubicBezTo>
                <a:cubicBezTo>
                  <a:pt x="545935" y="1552440"/>
                  <a:pt x="571454" y="1551908"/>
                  <a:pt x="591015" y="1538868"/>
                </a:cubicBezTo>
                <a:cubicBezTo>
                  <a:pt x="644031" y="1503525"/>
                  <a:pt x="611753" y="1520805"/>
                  <a:pt x="691376" y="1494264"/>
                </a:cubicBezTo>
                <a:cubicBezTo>
                  <a:pt x="728638" y="1481843"/>
                  <a:pt x="727418" y="1481298"/>
                  <a:pt x="769435" y="1471961"/>
                </a:cubicBezTo>
                <a:cubicBezTo>
                  <a:pt x="787937" y="1467850"/>
                  <a:pt x="806689" y="1464921"/>
                  <a:pt x="825191" y="1460810"/>
                </a:cubicBezTo>
                <a:cubicBezTo>
                  <a:pt x="919835" y="1439778"/>
                  <a:pt x="812539" y="1457839"/>
                  <a:pt x="947854" y="1438507"/>
                </a:cubicBezTo>
                <a:cubicBezTo>
                  <a:pt x="1007327" y="1442224"/>
                  <a:pt x="1066929" y="1444264"/>
                  <a:pt x="1126274" y="1449659"/>
                </a:cubicBezTo>
                <a:cubicBezTo>
                  <a:pt x="1169240" y="1453565"/>
                  <a:pt x="1197722" y="1461945"/>
                  <a:pt x="1237786" y="1471961"/>
                </a:cubicBezTo>
                <a:cubicBezTo>
                  <a:pt x="1252654" y="1479395"/>
                  <a:pt x="1267958" y="1486016"/>
                  <a:pt x="1282391" y="1494264"/>
                </a:cubicBezTo>
                <a:cubicBezTo>
                  <a:pt x="1294027" y="1500913"/>
                  <a:pt x="1303857" y="1510573"/>
                  <a:pt x="1315844" y="1516566"/>
                </a:cubicBezTo>
                <a:cubicBezTo>
                  <a:pt x="1326358" y="1521823"/>
                  <a:pt x="1338147" y="1524000"/>
                  <a:pt x="1349298" y="1527717"/>
                </a:cubicBezTo>
                <a:lnTo>
                  <a:pt x="1427357" y="1605776"/>
                </a:lnTo>
                <a:lnTo>
                  <a:pt x="1460810" y="1639229"/>
                </a:lnTo>
                <a:cubicBezTo>
                  <a:pt x="1468244" y="1646663"/>
                  <a:pt x="1477281" y="1652784"/>
                  <a:pt x="1483113" y="1661532"/>
                </a:cubicBezTo>
                <a:lnTo>
                  <a:pt x="1527718" y="1728439"/>
                </a:lnTo>
                <a:cubicBezTo>
                  <a:pt x="1537478" y="1767479"/>
                  <a:pt x="1550020" y="1811147"/>
                  <a:pt x="1550020" y="1851103"/>
                </a:cubicBezTo>
                <a:cubicBezTo>
                  <a:pt x="1550020" y="1925537"/>
                  <a:pt x="1545051" y="1999950"/>
                  <a:pt x="1538869" y="2074127"/>
                </a:cubicBezTo>
                <a:cubicBezTo>
                  <a:pt x="1533378" y="2140019"/>
                  <a:pt x="1522260" y="2235306"/>
                  <a:pt x="1505415" y="2308303"/>
                </a:cubicBezTo>
                <a:cubicBezTo>
                  <a:pt x="1505385" y="2308435"/>
                  <a:pt x="1477553" y="2419749"/>
                  <a:pt x="1471961" y="2442117"/>
                </a:cubicBezTo>
                <a:cubicBezTo>
                  <a:pt x="1468244" y="2456985"/>
                  <a:pt x="1465656" y="2472183"/>
                  <a:pt x="1460810" y="2486722"/>
                </a:cubicBezTo>
                <a:cubicBezTo>
                  <a:pt x="1457093" y="2497873"/>
                  <a:pt x="1452209" y="2508701"/>
                  <a:pt x="1449659" y="2520176"/>
                </a:cubicBezTo>
                <a:cubicBezTo>
                  <a:pt x="1444754" y="2542248"/>
                  <a:pt x="1443413" y="2565011"/>
                  <a:pt x="1438508" y="2587083"/>
                </a:cubicBezTo>
                <a:cubicBezTo>
                  <a:pt x="1435958" y="2598558"/>
                  <a:pt x="1430208" y="2609133"/>
                  <a:pt x="1427357" y="2620537"/>
                </a:cubicBezTo>
                <a:cubicBezTo>
                  <a:pt x="1422760" y="2638925"/>
                  <a:pt x="1422860" y="2658546"/>
                  <a:pt x="1416205" y="2676293"/>
                </a:cubicBezTo>
                <a:cubicBezTo>
                  <a:pt x="1411499" y="2688841"/>
                  <a:pt x="1401337" y="2698595"/>
                  <a:pt x="1393903" y="2709746"/>
                </a:cubicBezTo>
                <a:cubicBezTo>
                  <a:pt x="1359090" y="2814183"/>
                  <a:pt x="1381464" y="2737842"/>
                  <a:pt x="1360449" y="2832410"/>
                </a:cubicBezTo>
                <a:cubicBezTo>
                  <a:pt x="1357124" y="2847371"/>
                  <a:pt x="1351818" y="2861898"/>
                  <a:pt x="1349298" y="2877015"/>
                </a:cubicBezTo>
                <a:cubicBezTo>
                  <a:pt x="1340656" y="2928867"/>
                  <a:pt x="1343620" y="2983263"/>
                  <a:pt x="1326996" y="3033132"/>
                </a:cubicBezTo>
                <a:cubicBezTo>
                  <a:pt x="1309850" y="3084567"/>
                  <a:pt x="1318149" y="3055060"/>
                  <a:pt x="1304693" y="3122342"/>
                </a:cubicBezTo>
                <a:cubicBezTo>
                  <a:pt x="1308410" y="3211552"/>
                  <a:pt x="1309248" y="3300928"/>
                  <a:pt x="1315844" y="3389971"/>
                </a:cubicBezTo>
                <a:cubicBezTo>
                  <a:pt x="1316712" y="3401693"/>
                  <a:pt x="1324145" y="3412021"/>
                  <a:pt x="1326996" y="3423425"/>
                </a:cubicBezTo>
                <a:cubicBezTo>
                  <a:pt x="1331593" y="3441812"/>
                  <a:pt x="1334036" y="3460679"/>
                  <a:pt x="1338147" y="3479181"/>
                </a:cubicBezTo>
                <a:cubicBezTo>
                  <a:pt x="1367732" y="3612317"/>
                  <a:pt x="1327673" y="3410421"/>
                  <a:pt x="1360449" y="3590693"/>
                </a:cubicBezTo>
                <a:cubicBezTo>
                  <a:pt x="1366200" y="3622322"/>
                  <a:pt x="1373800" y="3659723"/>
                  <a:pt x="1382752" y="3691054"/>
                </a:cubicBezTo>
                <a:cubicBezTo>
                  <a:pt x="1385981" y="3702356"/>
                  <a:pt x="1387856" y="3714428"/>
                  <a:pt x="1393903" y="3724507"/>
                </a:cubicBezTo>
                <a:cubicBezTo>
                  <a:pt x="1399312" y="3733522"/>
                  <a:pt x="1408771" y="3739376"/>
                  <a:pt x="1416205" y="3746810"/>
                </a:cubicBezTo>
                <a:cubicBezTo>
                  <a:pt x="1427826" y="3781669"/>
                  <a:pt x="1439098" y="3825263"/>
                  <a:pt x="1471961" y="3847171"/>
                </a:cubicBezTo>
                <a:lnTo>
                  <a:pt x="1505415" y="3869473"/>
                </a:lnTo>
                <a:cubicBezTo>
                  <a:pt x="1527343" y="3902364"/>
                  <a:pt x="1528976" y="3909552"/>
                  <a:pt x="1561171" y="3936381"/>
                </a:cubicBezTo>
                <a:cubicBezTo>
                  <a:pt x="1571467" y="3944961"/>
                  <a:pt x="1584329" y="3950103"/>
                  <a:pt x="1594625" y="3958683"/>
                </a:cubicBezTo>
                <a:cubicBezTo>
                  <a:pt x="1606740" y="3968779"/>
                  <a:pt x="1615964" y="3982041"/>
                  <a:pt x="1628079" y="3992137"/>
                </a:cubicBezTo>
                <a:cubicBezTo>
                  <a:pt x="1638375" y="4000717"/>
                  <a:pt x="1651236" y="4005859"/>
                  <a:pt x="1661532" y="4014439"/>
                </a:cubicBezTo>
                <a:cubicBezTo>
                  <a:pt x="1673647" y="4024535"/>
                  <a:pt x="1682153" y="4038727"/>
                  <a:pt x="1694986" y="4047893"/>
                </a:cubicBezTo>
                <a:cubicBezTo>
                  <a:pt x="1723697" y="4068401"/>
                  <a:pt x="1776035" y="4082344"/>
                  <a:pt x="1806498" y="4092498"/>
                </a:cubicBezTo>
                <a:cubicBezTo>
                  <a:pt x="1886693" y="4119230"/>
                  <a:pt x="1786563" y="4086802"/>
                  <a:pt x="1884557" y="4114800"/>
                </a:cubicBezTo>
                <a:cubicBezTo>
                  <a:pt x="1912317" y="4122731"/>
                  <a:pt x="1932988" y="4133617"/>
                  <a:pt x="1962615" y="4137103"/>
                </a:cubicBezTo>
                <a:cubicBezTo>
                  <a:pt x="2010748" y="4142766"/>
                  <a:pt x="2059259" y="4144537"/>
                  <a:pt x="2107581" y="4148254"/>
                </a:cubicBezTo>
                <a:lnTo>
                  <a:pt x="2486722" y="4137103"/>
                </a:lnTo>
                <a:cubicBezTo>
                  <a:pt x="2614809" y="4131652"/>
                  <a:pt x="2598155" y="4132657"/>
                  <a:pt x="2687444" y="4114800"/>
                </a:cubicBezTo>
                <a:cubicBezTo>
                  <a:pt x="2698595" y="4107366"/>
                  <a:pt x="2710433" y="4100870"/>
                  <a:pt x="2720898" y="4092498"/>
                </a:cubicBezTo>
                <a:cubicBezTo>
                  <a:pt x="2729108" y="4085930"/>
                  <a:pt x="2734452" y="4076027"/>
                  <a:pt x="2743200" y="4070195"/>
                </a:cubicBezTo>
                <a:cubicBezTo>
                  <a:pt x="2757031" y="4060974"/>
                  <a:pt x="2773274" y="4055966"/>
                  <a:pt x="2787805" y="4047893"/>
                </a:cubicBezTo>
                <a:cubicBezTo>
                  <a:pt x="2806752" y="4037367"/>
                  <a:pt x="2824976" y="4025590"/>
                  <a:pt x="2843561" y="4014439"/>
                </a:cubicBezTo>
                <a:cubicBezTo>
                  <a:pt x="2858429" y="3992137"/>
                  <a:pt x="2876179" y="3971506"/>
                  <a:pt x="2888166" y="3947532"/>
                </a:cubicBezTo>
                <a:cubicBezTo>
                  <a:pt x="2893125" y="3937614"/>
                  <a:pt x="2909656" y="3852320"/>
                  <a:pt x="2910469" y="3847171"/>
                </a:cubicBezTo>
                <a:cubicBezTo>
                  <a:pt x="2918667" y="3795247"/>
                  <a:pt x="2926251" y="3743215"/>
                  <a:pt x="2932771" y="3691054"/>
                </a:cubicBezTo>
                <a:cubicBezTo>
                  <a:pt x="2936488" y="3661317"/>
                  <a:pt x="2939365" y="3631464"/>
                  <a:pt x="2943922" y="3601844"/>
                </a:cubicBezTo>
                <a:cubicBezTo>
                  <a:pt x="2955007" y="3529792"/>
                  <a:pt x="2960307" y="3542222"/>
                  <a:pt x="2977376" y="3456878"/>
                </a:cubicBezTo>
                <a:cubicBezTo>
                  <a:pt x="3011008" y="3288717"/>
                  <a:pt x="2968182" y="3498250"/>
                  <a:pt x="2999679" y="3356517"/>
                </a:cubicBezTo>
                <a:cubicBezTo>
                  <a:pt x="3003791" y="3338015"/>
                  <a:pt x="3006719" y="3319263"/>
                  <a:pt x="3010830" y="3300761"/>
                </a:cubicBezTo>
                <a:cubicBezTo>
                  <a:pt x="3014155" y="3285800"/>
                  <a:pt x="3018975" y="3271184"/>
                  <a:pt x="3021981" y="3256156"/>
                </a:cubicBezTo>
                <a:cubicBezTo>
                  <a:pt x="3026415" y="3233985"/>
                  <a:pt x="3029415" y="3211551"/>
                  <a:pt x="3033132" y="3189249"/>
                </a:cubicBezTo>
                <a:cubicBezTo>
                  <a:pt x="3036849" y="3051717"/>
                  <a:pt x="3038892" y="2914130"/>
                  <a:pt x="3044283" y="2776654"/>
                </a:cubicBezTo>
                <a:cubicBezTo>
                  <a:pt x="3046327" y="2724522"/>
                  <a:pt x="3052541" y="2672628"/>
                  <a:pt x="3055435" y="2620537"/>
                </a:cubicBezTo>
                <a:cubicBezTo>
                  <a:pt x="3059976" y="2538803"/>
                  <a:pt x="3062869" y="2456986"/>
                  <a:pt x="3066586" y="2375210"/>
                </a:cubicBezTo>
                <a:cubicBezTo>
                  <a:pt x="3050035" y="835907"/>
                  <a:pt x="3042190" y="1790210"/>
                  <a:pt x="3066586" y="1070517"/>
                </a:cubicBezTo>
                <a:cubicBezTo>
                  <a:pt x="3070995" y="940441"/>
                  <a:pt x="3071958" y="810247"/>
                  <a:pt x="3077737" y="680225"/>
                </a:cubicBezTo>
                <a:cubicBezTo>
                  <a:pt x="3078682" y="658957"/>
                  <a:pt x="3087696" y="549987"/>
                  <a:pt x="3100040" y="512956"/>
                </a:cubicBezTo>
                <a:cubicBezTo>
                  <a:pt x="3105297" y="497186"/>
                  <a:pt x="3114908" y="483219"/>
                  <a:pt x="3122342" y="468351"/>
                </a:cubicBezTo>
                <a:cubicBezTo>
                  <a:pt x="3126059" y="449766"/>
                  <a:pt x="3125650" y="429850"/>
                  <a:pt x="3133493" y="412595"/>
                </a:cubicBezTo>
                <a:cubicBezTo>
                  <a:pt x="3144585" y="388193"/>
                  <a:pt x="3162518" y="367499"/>
                  <a:pt x="3178098" y="345688"/>
                </a:cubicBezTo>
                <a:cubicBezTo>
                  <a:pt x="3244365" y="252914"/>
                  <a:pt x="3226220" y="275262"/>
                  <a:pt x="3289610" y="211873"/>
                </a:cubicBezTo>
                <a:lnTo>
                  <a:pt x="3345366" y="156117"/>
                </a:lnTo>
                <a:cubicBezTo>
                  <a:pt x="3352800" y="148683"/>
                  <a:pt x="3357695" y="137140"/>
                  <a:pt x="3367669" y="133815"/>
                </a:cubicBezTo>
                <a:cubicBezTo>
                  <a:pt x="3401123" y="122664"/>
                  <a:pt x="3434254" y="110494"/>
                  <a:pt x="3468030" y="100361"/>
                </a:cubicBezTo>
                <a:cubicBezTo>
                  <a:pt x="3505201" y="89210"/>
                  <a:pt x="3542947" y="79823"/>
                  <a:pt x="3579542" y="66907"/>
                </a:cubicBezTo>
                <a:cubicBezTo>
                  <a:pt x="3606236" y="57485"/>
                  <a:pt x="3630941" y="42975"/>
                  <a:pt x="3657600" y="33454"/>
                </a:cubicBezTo>
                <a:cubicBezTo>
                  <a:pt x="3688540" y="22404"/>
                  <a:pt x="3744438" y="8956"/>
                  <a:pt x="3780264" y="0"/>
                </a:cubicBezTo>
                <a:cubicBezTo>
                  <a:pt x="3980986" y="3717"/>
                  <a:pt x="4182118" y="-2203"/>
                  <a:pt x="4382430" y="11151"/>
                </a:cubicBezTo>
                <a:cubicBezTo>
                  <a:pt x="4407310" y="12810"/>
                  <a:pt x="4425505" y="37272"/>
                  <a:pt x="4449337" y="44605"/>
                </a:cubicBezTo>
                <a:cubicBezTo>
                  <a:pt x="4474459" y="52335"/>
                  <a:pt x="4501376" y="52039"/>
                  <a:pt x="4527396" y="55756"/>
                </a:cubicBezTo>
                <a:cubicBezTo>
                  <a:pt x="4582325" y="83222"/>
                  <a:pt x="4609955" y="93713"/>
                  <a:pt x="4661210" y="144966"/>
                </a:cubicBezTo>
                <a:cubicBezTo>
                  <a:pt x="4699440" y="183194"/>
                  <a:pt x="4711720" y="197576"/>
                  <a:pt x="4772722" y="234176"/>
                </a:cubicBezTo>
                <a:cubicBezTo>
                  <a:pt x="4791308" y="245327"/>
                  <a:pt x="4811299" y="254414"/>
                  <a:pt x="4828479" y="267629"/>
                </a:cubicBezTo>
                <a:cubicBezTo>
                  <a:pt x="4866089" y="296559"/>
                  <a:pt x="4949883" y="373543"/>
                  <a:pt x="4984596" y="412595"/>
                </a:cubicBezTo>
                <a:cubicBezTo>
                  <a:pt x="4993500" y="422612"/>
                  <a:pt x="4998318" y="435753"/>
                  <a:pt x="5006898" y="446049"/>
                </a:cubicBezTo>
                <a:cubicBezTo>
                  <a:pt x="5016994" y="458164"/>
                  <a:pt x="5031885" y="466198"/>
                  <a:pt x="5040352" y="479503"/>
                </a:cubicBezTo>
                <a:cubicBezTo>
                  <a:pt x="5058201" y="507552"/>
                  <a:pt x="5070089" y="538976"/>
                  <a:pt x="5084957" y="568712"/>
                </a:cubicBezTo>
                <a:cubicBezTo>
                  <a:pt x="5103542" y="605883"/>
                  <a:pt x="5117661" y="645646"/>
                  <a:pt x="5140713" y="680225"/>
                </a:cubicBezTo>
                <a:cubicBezTo>
                  <a:pt x="5148147" y="691376"/>
                  <a:pt x="5158309" y="701129"/>
                  <a:pt x="5163015" y="713678"/>
                </a:cubicBezTo>
                <a:cubicBezTo>
                  <a:pt x="5191906" y="790720"/>
                  <a:pt x="5241074" y="947854"/>
                  <a:pt x="5241074" y="947854"/>
                </a:cubicBezTo>
                <a:cubicBezTo>
                  <a:pt x="5244791" y="1003610"/>
                  <a:pt x="5252225" y="1059242"/>
                  <a:pt x="5252225" y="1115122"/>
                </a:cubicBezTo>
                <a:cubicBezTo>
                  <a:pt x="5252225" y="1222700"/>
                  <a:pt x="5257699" y="1301315"/>
                  <a:pt x="5229922" y="1393903"/>
                </a:cubicBezTo>
                <a:cubicBezTo>
                  <a:pt x="5212031" y="1453540"/>
                  <a:pt x="5200790" y="1480295"/>
                  <a:pt x="5174166" y="1538868"/>
                </a:cubicBezTo>
                <a:cubicBezTo>
                  <a:pt x="5167287" y="1554001"/>
                  <a:pt x="5160674" y="1569377"/>
                  <a:pt x="5151864" y="1583473"/>
                </a:cubicBezTo>
                <a:cubicBezTo>
                  <a:pt x="5142014" y="1599233"/>
                  <a:pt x="5128719" y="1612614"/>
                  <a:pt x="5118410" y="1628078"/>
                </a:cubicBezTo>
                <a:cubicBezTo>
                  <a:pt x="5106388" y="1646112"/>
                  <a:pt x="5097236" y="1665974"/>
                  <a:pt x="5084957" y="1683834"/>
                </a:cubicBezTo>
                <a:cubicBezTo>
                  <a:pt x="5056315" y="1725496"/>
                  <a:pt x="5025645" y="1765728"/>
                  <a:pt x="4995747" y="1806498"/>
                </a:cubicBezTo>
                <a:cubicBezTo>
                  <a:pt x="4984756" y="1821485"/>
                  <a:pt x="4972602" y="1835639"/>
                  <a:pt x="4962293" y="1851103"/>
                </a:cubicBezTo>
                <a:lnTo>
                  <a:pt x="4806176" y="2085278"/>
                </a:lnTo>
                <a:cubicBezTo>
                  <a:pt x="4783874" y="2118732"/>
                  <a:pt x="4764386" y="2154243"/>
                  <a:pt x="4739269" y="2185639"/>
                </a:cubicBezTo>
                <a:cubicBezTo>
                  <a:pt x="4689727" y="2247567"/>
                  <a:pt x="4629743" y="2319912"/>
                  <a:pt x="4594303" y="2386361"/>
                </a:cubicBezTo>
                <a:cubicBezTo>
                  <a:pt x="4564566" y="2442117"/>
                  <a:pt x="4535545" y="2498261"/>
                  <a:pt x="4505093" y="2553629"/>
                </a:cubicBezTo>
                <a:cubicBezTo>
                  <a:pt x="4494648" y="2572620"/>
                  <a:pt x="4479690" y="2589262"/>
                  <a:pt x="4471640" y="2609386"/>
                </a:cubicBezTo>
                <a:cubicBezTo>
                  <a:pt x="4464206" y="2627971"/>
                  <a:pt x="4455667" y="2646152"/>
                  <a:pt x="4449337" y="2665142"/>
                </a:cubicBezTo>
                <a:cubicBezTo>
                  <a:pt x="4444491" y="2679681"/>
                  <a:pt x="4442218" y="2694960"/>
                  <a:pt x="4438186" y="2709746"/>
                </a:cubicBezTo>
                <a:cubicBezTo>
                  <a:pt x="4416617" y="2788832"/>
                  <a:pt x="4418192" y="2780877"/>
                  <a:pt x="4393581" y="2854712"/>
                </a:cubicBezTo>
                <a:cubicBezTo>
                  <a:pt x="4356934" y="3074597"/>
                  <a:pt x="4364796" y="2972194"/>
                  <a:pt x="4382430" y="3289610"/>
                </a:cubicBezTo>
                <a:cubicBezTo>
                  <a:pt x="4384297" y="3323218"/>
                  <a:pt x="4385872" y="3357206"/>
                  <a:pt x="4393581" y="3389971"/>
                </a:cubicBezTo>
                <a:cubicBezTo>
                  <a:pt x="4400855" y="3420886"/>
                  <a:pt x="4416992" y="3449052"/>
                  <a:pt x="4427035" y="3479181"/>
                </a:cubicBezTo>
                <a:cubicBezTo>
                  <a:pt x="4431881" y="3493720"/>
                  <a:pt x="4433615" y="3509158"/>
                  <a:pt x="4438186" y="3523786"/>
                </a:cubicBezTo>
                <a:cubicBezTo>
                  <a:pt x="4452210" y="3568663"/>
                  <a:pt x="4468535" y="3612796"/>
                  <a:pt x="4482791" y="3657600"/>
                </a:cubicBezTo>
                <a:cubicBezTo>
                  <a:pt x="4494557" y="3694580"/>
                  <a:pt x="4503328" y="3732517"/>
                  <a:pt x="4516244" y="3769112"/>
                </a:cubicBezTo>
                <a:cubicBezTo>
                  <a:pt x="4528448" y="3803691"/>
                  <a:pt x="4564407" y="3880337"/>
                  <a:pt x="4583152" y="3914078"/>
                </a:cubicBezTo>
                <a:cubicBezTo>
                  <a:pt x="4607281" y="3957510"/>
                  <a:pt x="4653006" y="4044890"/>
                  <a:pt x="4694664" y="4092498"/>
                </a:cubicBezTo>
                <a:cubicBezTo>
                  <a:pt x="4722870" y="4124733"/>
                  <a:pt x="4760462" y="4157019"/>
                  <a:pt x="4795025" y="4181707"/>
                </a:cubicBezTo>
                <a:cubicBezTo>
                  <a:pt x="4827742" y="4205076"/>
                  <a:pt x="4861932" y="4226312"/>
                  <a:pt x="4895386" y="4248615"/>
                </a:cubicBezTo>
                <a:lnTo>
                  <a:pt x="4928840" y="4270917"/>
                </a:lnTo>
                <a:cubicBezTo>
                  <a:pt x="4939991" y="4278351"/>
                  <a:pt x="4950801" y="4286325"/>
                  <a:pt x="4962293" y="4293220"/>
                </a:cubicBezTo>
                <a:cubicBezTo>
                  <a:pt x="4980878" y="4304371"/>
                  <a:pt x="4998370" y="4317590"/>
                  <a:pt x="5018049" y="4326673"/>
                </a:cubicBezTo>
                <a:cubicBezTo>
                  <a:pt x="5276347" y="4445887"/>
                  <a:pt x="5018621" y="4319871"/>
                  <a:pt x="5140713" y="4371278"/>
                </a:cubicBezTo>
                <a:cubicBezTo>
                  <a:pt x="5231919" y="4409681"/>
                  <a:pt x="5375330" y="4480114"/>
                  <a:pt x="5475249" y="4505093"/>
                </a:cubicBezTo>
                <a:cubicBezTo>
                  <a:pt x="5490117" y="4508810"/>
                  <a:pt x="5504761" y="4513581"/>
                  <a:pt x="5519854" y="4516244"/>
                </a:cubicBezTo>
                <a:cubicBezTo>
                  <a:pt x="5656332" y="4540328"/>
                  <a:pt x="5657335" y="4537865"/>
                  <a:pt x="5787483" y="4549698"/>
                </a:cubicBezTo>
                <a:cubicBezTo>
                  <a:pt x="5865542" y="4545981"/>
                  <a:pt x="5943900" y="4546322"/>
                  <a:pt x="6021659" y="4538546"/>
                </a:cubicBezTo>
                <a:cubicBezTo>
                  <a:pt x="6045785" y="4536133"/>
                  <a:pt x="6183723" y="4500819"/>
                  <a:pt x="6211230" y="4493942"/>
                </a:cubicBezTo>
                <a:cubicBezTo>
                  <a:pt x="6289288" y="4453054"/>
                  <a:pt x="6377205" y="4427078"/>
                  <a:pt x="6445405" y="4371278"/>
                </a:cubicBezTo>
                <a:cubicBezTo>
                  <a:pt x="6486293" y="4337824"/>
                  <a:pt x="6527958" y="4305298"/>
                  <a:pt x="6568069" y="4270917"/>
                </a:cubicBezTo>
                <a:cubicBezTo>
                  <a:pt x="6652686" y="4198389"/>
                  <a:pt x="6732753" y="4124764"/>
                  <a:pt x="6802244" y="4036742"/>
                </a:cubicBezTo>
                <a:cubicBezTo>
                  <a:pt x="6820814" y="4013221"/>
                  <a:pt x="6830966" y="3984096"/>
                  <a:pt x="6846849" y="3958683"/>
                </a:cubicBezTo>
                <a:cubicBezTo>
                  <a:pt x="6923925" y="3835361"/>
                  <a:pt x="6947392" y="3828894"/>
                  <a:pt x="7014118" y="3668751"/>
                </a:cubicBezTo>
                <a:cubicBezTo>
                  <a:pt x="7042603" y="3600386"/>
                  <a:pt x="7061942" y="3528439"/>
                  <a:pt x="7081025" y="3456878"/>
                </a:cubicBezTo>
                <a:cubicBezTo>
                  <a:pt x="7143968" y="3220843"/>
                  <a:pt x="7115514" y="3333558"/>
                  <a:pt x="7181386" y="3055434"/>
                </a:cubicBezTo>
                <a:cubicBezTo>
                  <a:pt x="7200067" y="2976559"/>
                  <a:pt x="7240106" y="2792070"/>
                  <a:pt x="7270596" y="2709746"/>
                </a:cubicBezTo>
                <a:cubicBezTo>
                  <a:pt x="7289080" y="2659839"/>
                  <a:pt x="7316171" y="2613539"/>
                  <a:pt x="7337503" y="2564781"/>
                </a:cubicBezTo>
                <a:cubicBezTo>
                  <a:pt x="7342214" y="2554012"/>
                  <a:pt x="7342989" y="2541626"/>
                  <a:pt x="7348654" y="2531327"/>
                </a:cubicBezTo>
                <a:cubicBezTo>
                  <a:pt x="7383984" y="2467090"/>
                  <a:pt x="7413703" y="2408663"/>
                  <a:pt x="7460166" y="2341756"/>
                </a:cubicBezTo>
                <a:cubicBezTo>
                  <a:pt x="7506629" y="2274849"/>
                  <a:pt x="7473964" y="2216316"/>
                  <a:pt x="7627435" y="2129883"/>
                </a:cubicBezTo>
                <a:cubicBezTo>
                  <a:pt x="7780906" y="2043450"/>
                  <a:pt x="8060500" y="1880652"/>
                  <a:pt x="8380994" y="1823158"/>
                </a:cubicBezTo>
                <a:cubicBezTo>
                  <a:pt x="8701488" y="1765664"/>
                  <a:pt x="9277273" y="1796253"/>
                  <a:pt x="9550400" y="1784921"/>
                </a:cubicBezTo>
              </a:path>
            </a:pathLst>
          </a:cu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84A52B-C291-AD44-9604-839A110306A6}"/>
              </a:ext>
            </a:extLst>
          </p:cNvPr>
          <p:cNvGrpSpPr/>
          <p:nvPr/>
        </p:nvGrpSpPr>
        <p:grpSpPr>
          <a:xfrm>
            <a:off x="6781136" y="605574"/>
            <a:ext cx="2960823" cy="717550"/>
            <a:chOff x="6881677" y="2193925"/>
            <a:chExt cx="2960823" cy="71755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C419EF7-119D-114F-8A4A-19C73D633B92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7369175" y="2552857"/>
              <a:ext cx="2049992" cy="3018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AB7455-4631-AF43-A6EF-7463E0DF92B1}"/>
                </a:ext>
              </a:extLst>
            </p:cNvPr>
            <p:cNvGrpSpPr/>
            <p:nvPr/>
          </p:nvGrpSpPr>
          <p:grpSpPr>
            <a:xfrm>
              <a:off x="9271000" y="2267106"/>
              <a:ext cx="571500" cy="571500"/>
              <a:chOff x="9258300" y="2394106"/>
              <a:chExt cx="342900" cy="3429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DEC88BA-7BD5-BF47-BA6F-5FC6B115B4E5}"/>
                  </a:ext>
                </a:extLst>
              </p:cNvPr>
              <p:cNvSpPr/>
              <p:nvPr/>
            </p:nvSpPr>
            <p:spPr>
              <a:xfrm>
                <a:off x="9258300" y="2394106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EBEE431-CBD9-CA41-B923-5CD038A56200}"/>
                  </a:ext>
                </a:extLst>
              </p:cNvPr>
              <p:cNvSpPr/>
              <p:nvPr/>
            </p:nvSpPr>
            <p:spPr>
              <a:xfrm>
                <a:off x="9318625" y="2454431"/>
                <a:ext cx="22225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4534584-DD45-6A4E-A33E-4D0E358AC14F}"/>
                  </a:ext>
                </a:extLst>
              </p:cNvPr>
              <p:cNvSpPr/>
              <p:nvPr/>
            </p:nvSpPr>
            <p:spPr>
              <a:xfrm>
                <a:off x="9347200" y="2483006"/>
                <a:ext cx="165100" cy="1651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60C054-15C6-5341-8675-B06DE7D165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1677" y="2193925"/>
              <a:ext cx="541473" cy="358933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47B1DB-259F-2041-8FE3-8D4C048D75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150" y="2552856"/>
              <a:ext cx="541000" cy="358619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60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Kalhauge (AKA - Adjunkt - Cphbusiness)</dc:creator>
  <cp:lastModifiedBy>Anders Kalhauge (AKA - Adjunkt - Cphbusiness)</cp:lastModifiedBy>
  <cp:revision>3</cp:revision>
  <cp:lastPrinted>2018-05-22T11:13:53Z</cp:lastPrinted>
  <dcterms:created xsi:type="dcterms:W3CDTF">2018-05-22T10:48:46Z</dcterms:created>
  <dcterms:modified xsi:type="dcterms:W3CDTF">2018-05-22T12:20:11Z</dcterms:modified>
</cp:coreProperties>
</file>