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5" r:id="rId1"/>
  </p:sldMasterIdLst>
  <p:notesMasterIdLst>
    <p:notesMasterId r:id="rId6"/>
  </p:notesMasterIdLst>
  <p:sldIdLst>
    <p:sldId id="256" r:id="rId2"/>
    <p:sldId id="257" r:id="rId3"/>
    <p:sldId id="265" r:id="rId4"/>
    <p:sldId id="271" r:id="rId5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59"/>
    <p:restoredTop sz="94621"/>
  </p:normalViewPr>
  <p:slideViewPr>
    <p:cSldViewPr snapToGrid="0" snapToObjects="1">
      <p:cViewPr varScale="1">
        <p:scale>
          <a:sx n="133" d="100"/>
          <a:sy n="133" d="100"/>
        </p:scale>
        <p:origin x="2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F552D-4D31-2447-9D5F-190524270CEE}" type="datetimeFigureOut">
              <a:t>05/05/2019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47DFE-16E9-3E49-8554-9658591C5307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5520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076"/>
            <a:ext cx="6858000" cy="474785"/>
          </a:xfrm>
        </p:spPr>
        <p:txBody>
          <a:bodyPr lIns="90000" anchor="ctr" anchorCtr="1">
            <a:normAutofit/>
          </a:bodyPr>
          <a:lstStyle>
            <a:lvl1pPr algn="ctr">
              <a:defRPr sz="3600" baseline="0">
                <a:solidFill>
                  <a:srgbClr val="FBAF4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22177"/>
            <a:ext cx="6858000" cy="310662"/>
          </a:xfrm>
        </p:spPr>
        <p:txBody>
          <a:bodyPr>
            <a:noAutofit/>
          </a:bodyPr>
          <a:lstStyle>
            <a:lvl1pPr marL="0" indent="0" algn="ctr">
              <a:buNone/>
              <a:defRPr sz="2000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D5C89AF-383A-BF4F-98FF-BA269255BF7D}" type="datetime1">
              <a:t>05/05/2019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a-DK" dirty="0" err="1"/>
              <a:t>Algorithms</a:t>
            </a:r>
            <a:r>
              <a:rPr lang="da-DK" dirty="0"/>
              <a:t> &amp; Data </a:t>
            </a:r>
            <a:r>
              <a:rPr lang="da-DK" dirty="0" err="1"/>
              <a:t>Structures</a:t>
            </a:r>
            <a:r>
              <a:rPr lang="da-DK" dirty="0"/>
              <a:t>.                            Graphs – Part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55C5106-4074-1E40-B08D-B64ECC901AC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470A77E-D69F-D146-9C59-80E8B58BE6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0" y="1644650"/>
            <a:ext cx="6858000" cy="228112"/>
          </a:xfrm>
        </p:spPr>
        <p:txBody>
          <a:bodyPr lIns="90000" anchor="ctr" anchorCtr="1">
            <a:noAutofit/>
          </a:bodyPr>
          <a:lstStyle>
            <a:lvl1pPr marL="0" indent="0">
              <a:buNone/>
              <a:defRPr sz="2000">
                <a:solidFill>
                  <a:srgbClr val="FBAF3F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82F73DB-6B2E-7A4A-9508-037A56E8A5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43000" y="2355787"/>
            <a:ext cx="6858000" cy="309562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034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9ED3-5314-5442-9427-F38A9EDB2BBB}" type="datetime1">
              <a:t>05/05/2019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192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817685"/>
            <a:ext cx="1971675" cy="4329784"/>
          </a:xfrm>
        </p:spPr>
        <p:txBody>
          <a:bodyPr vert="eaVert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817685"/>
            <a:ext cx="5800725" cy="432978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A28AA-63B0-3248-8D76-06B65BEFE437}" type="datetime1">
              <a:t>05/05/2019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034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3785-D290-9748-90A7-A1F399B02572}" type="datetime1">
              <a:t>05/05/2019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652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6C79-8F3F-C64B-8E6F-CF499655C6CE}" type="datetime1">
              <a:t>05/05/2019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738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94593"/>
            <a:ext cx="7886700" cy="7318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C5FD-8A15-534C-8E93-0C922FFEDA90}" type="datetime1">
              <a:t>05/05/2019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50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22313"/>
            <a:ext cx="7886700" cy="68659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3AD6-5E9C-0442-9035-CF7CBA45DEFE}" type="datetime1">
              <a:t>05/05/2019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564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03385"/>
            <a:ext cx="7886700" cy="731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4362-2D21-5B46-9359-6F295ED7BA16}" type="datetime1">
              <a:t>05/05/2019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445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E387-CFEA-E445-AE94-E6ABABC209CC}" type="datetime1">
              <a:t>05/05/2019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626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22854"/>
            <a:ext cx="2949178" cy="8916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55178"/>
            <a:ext cx="2949178" cy="303564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E038-F866-5041-AD52-56DC4D3D144C}" type="datetime1">
              <a:t>05/05/2019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047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22854"/>
            <a:ext cx="2949178" cy="8916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63970"/>
            <a:ext cx="2949178" cy="302685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FDF1-BF63-3B44-8407-3A4DFC0EC021}" type="datetime1">
              <a:t>05/05/2019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602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8553"/>
            <a:ext cx="7886700" cy="731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32085"/>
            <a:ext cx="7886700" cy="3415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470645"/>
            <a:ext cx="2057400" cy="192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AA8C3-2D33-F74D-AAA5-75C5F894B128}" type="datetime1">
              <a:t>05/05/2019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470645"/>
            <a:ext cx="3086100" cy="192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470645"/>
            <a:ext cx="2057400" cy="192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477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02EE-A0D0-3249-9FA1-920ACC0783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a-DK"/>
              <a:t>Algorihms &amp; 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D278B-9201-0A49-8989-E8652F9FD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/>
              <a:t>Spring 2019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C23AB-C43E-5340-808A-8BFE82839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/>
              <a:t>Workshop - Week 19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AE0989-94C1-9F4A-8AB0-B921D354D6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/>
              <a:t>Jacob Trier Frederiksen &amp; Anders Kalhauge</a:t>
            </a:r>
          </a:p>
        </p:txBody>
      </p:sp>
    </p:spTree>
    <p:extLst>
      <p:ext uri="{BB962C8B-B14F-4D97-AF65-F5344CB8AC3E}">
        <p14:creationId xmlns:p14="http://schemas.microsoft.com/office/powerpoint/2010/main" val="86333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D44C-6438-274D-BD3E-A125B410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Program, Week 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81322-98AA-E345-8E01-5DDB7AA0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a-DK"/>
              <a:t>Overview of last few weeks.</a:t>
            </a:r>
          </a:p>
          <a:p>
            <a:pPr marL="457200" indent="-457200">
              <a:buFont typeface="+mj-lt"/>
              <a:buAutoNum type="arabicPeriod"/>
            </a:pPr>
            <a:r>
              <a:rPr lang="da-DK"/>
              <a:t>Final choice of Project 5 topic, formulating the tasks/questions.</a:t>
            </a:r>
          </a:p>
          <a:p>
            <a:pPr marL="457200" indent="-457200">
              <a:buFont typeface="+mj-lt"/>
              <a:buAutoNum type="arabicPeriod"/>
            </a:pPr>
            <a:r>
              <a:rPr lang="da-DK"/>
              <a:t>Work in groups on Project 5.</a:t>
            </a:r>
          </a:p>
          <a:p>
            <a:pPr marL="457200" indent="-457200">
              <a:buFont typeface="+mj-lt"/>
              <a:buAutoNum type="arabicPeriod"/>
            </a:pPr>
            <a:r>
              <a:rPr lang="da-DK"/>
              <a:t>Choice of theory to review (if any? - your choice! :-) 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9D56A-BCE6-F14F-8C5A-DCC2DBF8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3785-D290-9748-90A7-A1F399B02572}" type="datetime1">
              <a:t>05/05/2019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96C61-AABA-0F43-B205-2BFFA4F2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F337B-44A9-9A46-8E87-E4911E51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358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88A7-8799-4346-A84F-4F8210B0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/>
              <a:t>Overview: the last weeks of the course </a:t>
            </a:r>
            <a:br>
              <a:rPr lang="da-DK"/>
            </a:br>
            <a:r>
              <a:rPr lang="da-DK" sz="1300" i="1"/>
              <a:t>– ‘Looking for the summer...’ [Chris Rea]</a:t>
            </a:r>
            <a:endParaRPr lang="da-DK" i="1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40CD155-58C6-AD4F-A75C-F5758543C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967" y="2368848"/>
            <a:ext cx="8452065" cy="1875701"/>
          </a:xfrm>
          <a:ln>
            <a:solidFill>
              <a:schemeClr val="tx1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5C12C-A413-494E-885F-D541AF46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3785-D290-9748-90A7-A1F399B02572}" type="datetime1">
              <a:rPr lang="da-DK"/>
              <a:t>05/05/2019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9351D-B289-FD45-90B3-5898D5D0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77654-53AF-8249-B641-12A3C037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690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4CBDE-04A2-0F49-BE43-2170DC3A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/>
              <a:t>Project 5 – reaching a level of independence...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BDF9F-28CA-B048-B2BE-F16670A30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800"/>
              <a:t>You get to choose your topic (from a list of four):</a:t>
            </a:r>
          </a:p>
          <a:p>
            <a:pPr marL="0" indent="0">
              <a:buNone/>
            </a:pPr>
            <a:endParaRPr lang="da-DK"/>
          </a:p>
          <a:p>
            <a:pPr marL="800100" lvl="1" indent="-457200">
              <a:buFont typeface="+mj-lt"/>
              <a:buAutoNum type="arabicPeriod"/>
            </a:pPr>
            <a:r>
              <a:rPr lang="da-DK" b="1"/>
              <a:t>Out-of-core Sorting</a:t>
            </a:r>
            <a:r>
              <a:rPr lang="da-DK"/>
              <a:t> of ‘Big Data’</a:t>
            </a:r>
          </a:p>
          <a:p>
            <a:pPr marL="800100" lvl="1" indent="-457200">
              <a:buFont typeface="+mj-lt"/>
              <a:buAutoNum type="arabicPeriod"/>
            </a:pPr>
            <a:endParaRPr lang="da-DK"/>
          </a:p>
          <a:p>
            <a:pPr marL="800100" lvl="1" indent="-457200">
              <a:buFont typeface="+mj-lt"/>
              <a:buAutoNum type="arabicPeriod"/>
            </a:pPr>
            <a:r>
              <a:rPr lang="da-DK" b="1"/>
              <a:t>Text Mining</a:t>
            </a:r>
            <a:r>
              <a:rPr lang="da-DK"/>
              <a:t>, using Tries for sorting ‘Big Data’</a:t>
            </a:r>
          </a:p>
          <a:p>
            <a:pPr marL="800100" lvl="1" indent="-457200">
              <a:buFont typeface="+mj-lt"/>
              <a:buAutoNum type="arabicPeriod"/>
            </a:pPr>
            <a:endParaRPr lang="da-DK"/>
          </a:p>
          <a:p>
            <a:pPr marL="800100" lvl="1" indent="-457200">
              <a:buFont typeface="+mj-lt"/>
              <a:buAutoNum type="arabicPeriod"/>
            </a:pPr>
            <a:r>
              <a:rPr lang="da-DK" b="1"/>
              <a:t>Error detection/correction</a:t>
            </a:r>
            <a:r>
              <a:rPr lang="da-DK"/>
              <a:t> in sorting of ‘Big Data’</a:t>
            </a:r>
          </a:p>
          <a:p>
            <a:pPr marL="800100" lvl="1" indent="-457200">
              <a:buFont typeface="+mj-lt"/>
              <a:buAutoNum type="arabicPeriod"/>
            </a:pPr>
            <a:endParaRPr lang="da-DK"/>
          </a:p>
          <a:p>
            <a:pPr marL="800100" lvl="1" indent="-457200">
              <a:buFont typeface="+mj-lt"/>
              <a:buAutoNum type="arabicPeriod"/>
            </a:pPr>
            <a:r>
              <a:rPr lang="da-DK" b="1"/>
              <a:t>kD-Tree acceleration</a:t>
            </a:r>
            <a:r>
              <a:rPr lang="da-DK"/>
              <a:t>, searching kD spaces w/applications</a:t>
            </a:r>
          </a:p>
          <a:p>
            <a:pPr marL="342900" lvl="1" indent="0">
              <a:buNone/>
            </a:pP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3E1E8-8507-0444-939C-857D55AD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3785-D290-9748-90A7-A1F399B02572}" type="datetime1">
              <a:rPr lang="da-DK"/>
              <a:t>05/05/2019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161FA-4A4D-F446-8981-224D119F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ED0F-1431-8244-9039-15E132301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382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162</Words>
  <Application>Microsoft Macintosh PowerPoint</Application>
  <PresentationFormat>On-screen Show (16:10)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Algorihms &amp; Data Structures</vt:lpstr>
      <vt:lpstr>Program, Week 19</vt:lpstr>
      <vt:lpstr>Overview: the last weeks of the course  – ‘Looking for the summer...’ [Chris Rea]</vt:lpstr>
      <vt:lpstr>Project 5 – reaching a level of independence...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Trier Frederiksen (JTF - Adjunkt - Cphbusiness)</dc:creator>
  <cp:lastModifiedBy>Jacob Trier Frederiksen (JTF - Adjunkt - Cphbusiness)</cp:lastModifiedBy>
  <cp:revision>11</cp:revision>
  <cp:lastPrinted>2019-05-05T07:27:41Z</cp:lastPrinted>
  <dcterms:created xsi:type="dcterms:W3CDTF">2019-03-09T16:44:17Z</dcterms:created>
  <dcterms:modified xsi:type="dcterms:W3CDTF">2019-05-05T07:29:20Z</dcterms:modified>
</cp:coreProperties>
</file>