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0"/>
    <p:restoredTop sz="94613"/>
  </p:normalViewPr>
  <p:slideViewPr>
    <p:cSldViewPr snapToGrid="0" snapToObjects="1">
      <p:cViewPr varScale="1">
        <p:scale>
          <a:sx n="129" d="100"/>
          <a:sy n="129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552D-4D31-2447-9D5F-190524270CEE}" type="datetimeFigureOut">
              <a:t>29/04/2019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47DFE-16E9-3E49-8554-9658591C5307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5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076"/>
            <a:ext cx="6858000" cy="474785"/>
          </a:xfrm>
        </p:spPr>
        <p:txBody>
          <a:bodyPr lIns="90000" anchor="ctr" anchorCtr="1">
            <a:normAutofit/>
          </a:bodyPr>
          <a:lstStyle>
            <a:lvl1pPr algn="ctr">
              <a:defRPr sz="3600" baseline="0">
                <a:solidFill>
                  <a:srgbClr val="FBAF4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22177"/>
            <a:ext cx="6858000" cy="310662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D5C89AF-383A-BF4F-98FF-BA269255BF7D}" type="datetime1">
              <a:t>29/04/2019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 dirty="0" err="1"/>
              <a:t>Algorithms</a:t>
            </a:r>
            <a:r>
              <a:rPr lang="da-DK" dirty="0"/>
              <a:t> &amp; Data </a:t>
            </a:r>
            <a:r>
              <a:rPr lang="da-DK" dirty="0" err="1"/>
              <a:t>Structures</a:t>
            </a:r>
            <a:r>
              <a:rPr lang="da-DK" dirty="0"/>
              <a:t>.                            Graphs – Part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70A77E-D69F-D146-9C59-80E8B58BE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644650"/>
            <a:ext cx="6858000" cy="228112"/>
          </a:xfrm>
        </p:spPr>
        <p:txBody>
          <a:bodyPr lIns="90000" anchor="ctr" anchorCtr="1">
            <a:noAutofit/>
          </a:bodyPr>
          <a:lstStyle>
            <a:lvl1pPr marL="0" indent="0">
              <a:buNone/>
              <a:defRPr sz="2000">
                <a:solidFill>
                  <a:srgbClr val="FBAF3F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2F73DB-6B2E-7A4A-9508-037A56E8A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2355787"/>
            <a:ext cx="6858000" cy="30956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3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ED3-5314-5442-9427-F38A9EDB2BBB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7685"/>
            <a:ext cx="1971675" cy="4329784"/>
          </a:xfrm>
        </p:spPr>
        <p:txBody>
          <a:bodyPr vert="eaVert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7685"/>
            <a:ext cx="5800725" cy="43297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28AA-63B0-3248-8D76-06B65BEFE437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3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C79-8F3F-C64B-8E6F-CF499655C6CE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73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4593"/>
            <a:ext cx="7886700" cy="7318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C5FD-8A15-534C-8E93-0C922FFEDA90}" type="datetime1">
              <a:t>29/04/2019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5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22313"/>
            <a:ext cx="7886700" cy="6865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AD6-5E9C-0442-9035-CF7CBA45DEFE}" type="datetime1">
              <a:t>29/04/2019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6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385"/>
            <a:ext cx="7886700" cy="731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4362-2D21-5B46-9359-6F295ED7BA16}" type="datetime1">
              <a:t>29/04/2019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4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387-CFEA-E445-AE94-E6ABABC209CC}" type="datetime1">
              <a:t>29/04/2019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2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5178"/>
            <a:ext cx="2949178" cy="30356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E038-F866-5041-AD52-56DC4D3D144C}" type="datetime1">
              <a:t>29/04/2019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4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3970"/>
            <a:ext cx="2949178" cy="30268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FDF1-BF63-3B44-8407-3A4DFC0EC021}" type="datetime1">
              <a:t>29/04/2019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0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8553"/>
            <a:ext cx="7886700" cy="73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2085"/>
            <a:ext cx="7886700" cy="341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A8C3-2D33-F74D-AAA5-75C5F894B128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70645"/>
            <a:ext cx="30861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02EE-A0D0-3249-9FA1-920ACC078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/>
              <a:t>Algorihms &amp;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D278B-9201-0A49-8989-E8652F9F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Spring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C23AB-C43E-5340-808A-8BFE82839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/>
              <a:t>Workshop Week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E0989-94C1-9F4A-8AB0-B921D354D6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/>
              <a:t>Jacob Trier Frederiksen &amp; Anders Kalhauge</a:t>
            </a:r>
          </a:p>
        </p:txBody>
      </p:sp>
    </p:spTree>
    <p:extLst>
      <p:ext uri="{BB962C8B-B14F-4D97-AF65-F5344CB8AC3E}">
        <p14:creationId xmlns:p14="http://schemas.microsoft.com/office/powerpoint/2010/main" val="8633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D44C-6438-274D-BD3E-A125B410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1322-98AA-E345-8E01-5DDB7AA0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D56A-BCE6-F14F-8C5A-DCC2DBF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29/04/2019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6C61-AABA-0F43-B205-2BFFA4F2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37B-44A9-9A46-8E87-E4911E5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0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8642-77A0-1540-8100-BEC1BA14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C2C9-F75F-9740-B097-6AA83CBE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CF2D-38D6-5444-90C9-F97BB9D6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29/04/2019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57ED-1A23-1547-9BC8-5544BF25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02DF1-7080-9445-A689-13DF31EE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84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Macintosh PowerPoint</Application>
  <PresentationFormat>On-screen Show (16:10)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Algorihms &amp; Data Structures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9</cp:revision>
  <dcterms:created xsi:type="dcterms:W3CDTF">2019-03-09T16:44:17Z</dcterms:created>
  <dcterms:modified xsi:type="dcterms:W3CDTF">2019-04-29T18:34:30Z</dcterms:modified>
</cp:coreProperties>
</file>