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27C2-BB16-4261-9166-F1CDEC4483C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EBA1-3E34-42A9-BE41-480B75AE4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java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EBA1-3E34-42A9-BE41-480B75AE4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C06-8E5D-4BE2-A111-0132D970E76F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0429-3A5C-4F3D-9CE6-D07A4D60850C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92FA-E46C-4F0F-9FED-3C85BD783C1B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E104-CAAE-4B68-A7C6-9B675653D6E4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AC97-7367-46BD-88B7-DBB265F0D33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7FB8-0FEB-4DAB-8330-A591FED74FE5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819F-21C5-4A74-8A38-C8533E7204AE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9D9-0811-458B-B540-420799BC055B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0645-7D5A-442F-9CB6-B1B06FEF8CC2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25F-188D-45BC-AEDA-F847DBEADD42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4C9-1038-4672-8F77-B1FEE3C655D6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6455-6D6D-43C1-B064-5CEE8B53F326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656F-22D1-4944-B970-271CE24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00149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3"/>
            <a:ext cx="1142999" cy="1188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3863" y="1809750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sz="3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3273" y="2536507"/>
            <a:ext cx="3517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Java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006" y="2993707"/>
            <a:ext cx="74318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dược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2127" y="3562350"/>
            <a:ext cx="441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663" y="1577932"/>
            <a:ext cx="8382000" cy="33239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database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Driver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SQLite Manager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Mozilla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-update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2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055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124200" y="666750"/>
            <a:ext cx="3124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1655" y="1645226"/>
            <a:ext cx="914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1645226"/>
            <a:ext cx="1905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61909" y="1612323"/>
            <a:ext cx="990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5" idx="2"/>
            <a:endCxn id="14" idx="0"/>
          </p:cNvCxnSpPr>
          <p:nvPr/>
        </p:nvCxnSpPr>
        <p:spPr>
          <a:xfrm>
            <a:off x="4686300" y="1123950"/>
            <a:ext cx="0" cy="52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918855" y="1371600"/>
            <a:ext cx="0" cy="2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46818" y="1333500"/>
            <a:ext cx="0" cy="2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6745" y="4869656"/>
            <a:ext cx="547255" cy="273844"/>
          </a:xfrm>
        </p:spPr>
        <p:txBody>
          <a:bodyPr/>
          <a:lstStyle/>
          <a:p>
            <a:fld id="{C85C656F-22D1-4944-B970-271CE241C61D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6" name="Straight Connector 5"/>
          <p:cNvCxnSpPr>
            <a:stCxn id="12" idx="2"/>
          </p:cNvCxnSpPr>
          <p:nvPr/>
        </p:nvCxnSpPr>
        <p:spPr>
          <a:xfrm flipH="1">
            <a:off x="1911927" y="2483426"/>
            <a:ext cx="6928" cy="233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09800" y="266700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3299113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396240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800" y="4556415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7" idx="1"/>
          </p:cNvCxnSpPr>
          <p:nvPr/>
        </p:nvCxnSpPr>
        <p:spPr>
          <a:xfrm flipH="1">
            <a:off x="1918855" y="2933700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1"/>
          </p:cNvCxnSpPr>
          <p:nvPr/>
        </p:nvCxnSpPr>
        <p:spPr>
          <a:xfrm flipH="1">
            <a:off x="1918855" y="3565813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1"/>
          </p:cNvCxnSpPr>
          <p:nvPr/>
        </p:nvCxnSpPr>
        <p:spPr>
          <a:xfrm flipH="1">
            <a:off x="1918855" y="4229100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1"/>
          </p:cNvCxnSpPr>
          <p:nvPr/>
        </p:nvCxnSpPr>
        <p:spPr>
          <a:xfrm flipH="1">
            <a:off x="1911927" y="4823115"/>
            <a:ext cx="297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</p:cNvCxnSpPr>
          <p:nvPr/>
        </p:nvCxnSpPr>
        <p:spPr>
          <a:xfrm>
            <a:off x="4686300" y="2483426"/>
            <a:ext cx="0" cy="237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264795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05400" y="3280063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394335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5400" y="4589318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>
            <a:stCxn id="54" idx="1"/>
          </p:cNvCxnSpPr>
          <p:nvPr/>
        </p:nvCxnSpPr>
        <p:spPr>
          <a:xfrm flipH="1">
            <a:off x="4686300" y="4856018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1"/>
          </p:cNvCxnSpPr>
          <p:nvPr/>
        </p:nvCxnSpPr>
        <p:spPr>
          <a:xfrm flipH="1">
            <a:off x="4686300" y="42100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1"/>
          </p:cNvCxnSpPr>
          <p:nvPr/>
        </p:nvCxnSpPr>
        <p:spPr>
          <a:xfrm flipH="1">
            <a:off x="4686300" y="3546763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1"/>
          </p:cNvCxnSpPr>
          <p:nvPr/>
        </p:nvCxnSpPr>
        <p:spPr>
          <a:xfrm flipH="1">
            <a:off x="4686300" y="29146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772400" y="2615047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72400" y="324716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2400" y="3910447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772400" y="4556415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Connector 70"/>
          <p:cNvCxnSpPr>
            <a:stCxn id="16" idx="2"/>
          </p:cNvCxnSpPr>
          <p:nvPr/>
        </p:nvCxnSpPr>
        <p:spPr>
          <a:xfrm>
            <a:off x="7457209" y="2450523"/>
            <a:ext cx="0" cy="237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1"/>
          </p:cNvCxnSpPr>
          <p:nvPr/>
        </p:nvCxnSpPr>
        <p:spPr>
          <a:xfrm flipH="1">
            <a:off x="7457210" y="4823115"/>
            <a:ext cx="315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1"/>
          </p:cNvCxnSpPr>
          <p:nvPr/>
        </p:nvCxnSpPr>
        <p:spPr>
          <a:xfrm flipH="1">
            <a:off x="7457209" y="4177147"/>
            <a:ext cx="315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1"/>
          </p:cNvCxnSpPr>
          <p:nvPr/>
        </p:nvCxnSpPr>
        <p:spPr>
          <a:xfrm flipH="1">
            <a:off x="7457209" y="3513860"/>
            <a:ext cx="315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1"/>
          </p:cNvCxnSpPr>
          <p:nvPr/>
        </p:nvCxnSpPr>
        <p:spPr>
          <a:xfrm flipH="1">
            <a:off x="7457210" y="2881747"/>
            <a:ext cx="315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911927" y="1333500"/>
            <a:ext cx="5545282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94592243"/>
              </p:ext>
            </p:extLst>
          </p:nvPr>
        </p:nvGraphicFramePr>
        <p:xfrm>
          <a:off x="0" y="1504950"/>
          <a:ext cx="9144000" cy="3638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30"/>
                <a:gridCol w="2097637"/>
                <a:gridCol w="1204686"/>
                <a:gridCol w="1497406"/>
                <a:gridCol w="3446041"/>
              </a:tblGrid>
              <a:tr h="458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rộng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  <a:tr h="635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MaKH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KH (khóa chính)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  <a:tr h="635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TenKH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KH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  <a:tr h="635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Diachi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  <a:tr h="635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Dienthoai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Điện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thoại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  <a:tr h="635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Congno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0407" marR="50407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71550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650567"/>
              </p:ext>
            </p:extLst>
          </p:nvPr>
        </p:nvGraphicFramePr>
        <p:xfrm>
          <a:off x="-1" y="1428750"/>
          <a:ext cx="9144000" cy="3714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86"/>
                <a:gridCol w="2163500"/>
                <a:gridCol w="1354455"/>
                <a:gridCol w="1353499"/>
                <a:gridCol w="3492160"/>
              </a:tblGrid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 rộng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544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Masothuoc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 thuốc(khóa chính)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04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Tenthuoc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thuốc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Maloaithuoc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loại thuốc (khóa ngoại)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MaNCC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NCC (khóa ngoại)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Soluong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Nuocsanxuat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Nước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xuất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Hansudung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Hạn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Congdung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  <a:tr h="358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Hamluong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562" marR="45562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41016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688688"/>
              </p:ext>
            </p:extLst>
          </p:nvPr>
        </p:nvGraphicFramePr>
        <p:xfrm>
          <a:off x="-1" y="1428748"/>
          <a:ext cx="9140537" cy="3740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193"/>
                <a:gridCol w="2062517"/>
                <a:gridCol w="1184519"/>
                <a:gridCol w="1472336"/>
                <a:gridCol w="3537972"/>
              </a:tblGrid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trường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 rộng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Mahoadon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hóa đơn (khóa chính)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MaKH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KH (khóa ngoại)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Ngayxuat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 xuất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Giaxuat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 xuất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Soluong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Masothuoc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 thuốc (khóa ngoại)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Donvitinh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Thanhtien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tiền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Dathanhtoan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thanh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Nvgiao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giao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81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Nnhan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nhận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  <a:tr h="293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Conlai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82" marR="49582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951407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51906793"/>
              </p:ext>
            </p:extLst>
          </p:nvPr>
        </p:nvGraphicFramePr>
        <p:xfrm>
          <a:off x="17319" y="1419423"/>
          <a:ext cx="9143999" cy="3850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827"/>
                <a:gridCol w="2064002"/>
                <a:gridCol w="1185372"/>
                <a:gridCol w="1326785"/>
                <a:gridCol w="3684013"/>
              </a:tblGrid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trường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 rộng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Mahoadon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hóa đơn (khóa chính)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MaNCC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NCC (khóa ngoại)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Ngaynhap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 nhập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Gianhap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 nhập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Soluong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Masothuoc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 thuốc (khóa ngoại)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Donvitinh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4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 vị tính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Thanhtien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 tiền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Dathanhtoan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thanh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Nvgiao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giao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209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Nnhan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nhận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  <a:tr h="339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Conlai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598" marR="49598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951407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8229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6864" y="1962150"/>
            <a:ext cx="8001000" cy="1323439"/>
          </a:xfrm>
          <a:prstGeom prst="rect">
            <a:avLst/>
          </a:prstGeom>
          <a:solidFill>
            <a:schemeClr val="accent1"/>
          </a:solidFill>
          <a:ln cmpd="thickThin"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demo,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4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16917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77178"/>
              </p:ext>
            </p:extLst>
          </p:nvPr>
        </p:nvGraphicFramePr>
        <p:xfrm>
          <a:off x="1524000" y="1733550"/>
          <a:ext cx="6096000" cy="2072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SVTH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MSSV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Trần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Đạt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20111387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Bùi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Văn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Tài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20112102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Trần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Lương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20111769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8350"/>
            <a:ext cx="9144000" cy="1524000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Thanks for watching!</a:t>
            </a:r>
            <a:endParaRPr 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7200" y="1276350"/>
            <a:ext cx="6096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1276350"/>
            <a:ext cx="5791200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1962150"/>
            <a:ext cx="6096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57400" y="1962150"/>
            <a:ext cx="5791200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2647950"/>
            <a:ext cx="6096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2647950"/>
            <a:ext cx="5791200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" y="3333750"/>
            <a:ext cx="6096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57400" y="3325091"/>
            <a:ext cx="5791200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Demo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52055"/>
            <a:ext cx="4114800" cy="2045277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933700"/>
            <a:ext cx="4114800" cy="2209800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0" y="852055"/>
            <a:ext cx="5029200" cy="429144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TIÊU TỐN NGUỒN NHÂN LỰC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DẪN ĐẾN NHẦM LẪN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LỘN XỘN TRONG QUẢN LÝ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6562"/>
            <a:ext cx="7620000" cy="4365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28575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76350"/>
            <a:ext cx="2590800" cy="32991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3400" y="1276350"/>
            <a:ext cx="4876800" cy="3429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dược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078458"/>
            <a:ext cx="2438400" cy="1634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8478083">
            <a:off x="5404908" y="2057914"/>
            <a:ext cx="355914" cy="231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6168" y="1123949"/>
            <a:ext cx="2561428" cy="95450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0" y="1123949"/>
            <a:ext cx="2561428" cy="95450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3713017"/>
            <a:ext cx="2561428" cy="95450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36168" y="3713018"/>
            <a:ext cx="2561428" cy="95450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895400">
            <a:off x="5404908" y="3491811"/>
            <a:ext cx="355914" cy="231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555163">
            <a:off x="3402029" y="2061338"/>
            <a:ext cx="355914" cy="231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7421727">
            <a:off x="3362573" y="3489376"/>
            <a:ext cx="355914" cy="231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429000" y="2343150"/>
            <a:ext cx="2209800" cy="914400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16223"/>
            <a:ext cx="3085714" cy="276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6223"/>
            <a:ext cx="3352799" cy="27682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656F-22D1-4944-B970-271CE241C61D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6408" y="558481"/>
            <a:ext cx="1132041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do: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89641"/>
            <a:ext cx="8616461" cy="1938992"/>
          </a:xfrm>
          <a:prstGeom prst="rect">
            <a:avLst/>
          </a:prstGeom>
          <a:solidFill>
            <a:schemeClr val="accent1"/>
          </a:solidFill>
          <a:ln cmpd="dbl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nhẹ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238440"/>
            <a:ext cx="8616461" cy="400110"/>
          </a:xfrm>
          <a:prstGeom prst="rect">
            <a:avLst/>
          </a:prstGeom>
          <a:solidFill>
            <a:schemeClr val="accent2"/>
          </a:solidFill>
          <a:ln cap="rnd" cmpd="dbl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700</Words>
  <Application>Microsoft Office PowerPoint</Application>
  <PresentationFormat>On-screen Show (16:9)</PresentationFormat>
  <Paragraphs>311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TRƯỜNG ĐẠI HỌC BÁCH KHOA  HÀ NỘI </vt:lpstr>
      <vt:lpstr>PowerPoint Presentation</vt:lpstr>
      <vt:lpstr>Nội dung chính</vt:lpstr>
      <vt:lpstr>Đặt vấn đề </vt:lpstr>
      <vt:lpstr>PowerPoint Presentation</vt:lpstr>
      <vt:lpstr>Hướng giải quyết</vt:lpstr>
      <vt:lpstr>Hướng giải quyết</vt:lpstr>
      <vt:lpstr>Thiết kế chương trình</vt:lpstr>
      <vt:lpstr>PowerPoint Presentation</vt:lpstr>
      <vt:lpstr>Liên kết database</vt:lpstr>
      <vt:lpstr>Liên kết database</vt:lpstr>
      <vt:lpstr>Thiết kế chương trình</vt:lpstr>
      <vt:lpstr>Thiết kế cơ sở dữ liệu</vt:lpstr>
      <vt:lpstr>Thiết kế cơ sở dữ liệu</vt:lpstr>
      <vt:lpstr>Thiết kế cơ sở dữ liệu</vt:lpstr>
      <vt:lpstr>Thiết kế cơ sở dữ liệu</vt:lpstr>
      <vt:lpstr>Mô hình cơ sở dữ liệu</vt:lpstr>
      <vt:lpstr>Kết quả</vt:lpstr>
      <vt:lpstr>DEMO chương trình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Windows User</dc:creator>
  <cp:lastModifiedBy>Tran Dat</cp:lastModifiedBy>
  <cp:revision>41</cp:revision>
  <dcterms:created xsi:type="dcterms:W3CDTF">2015-09-26T01:03:02Z</dcterms:created>
  <dcterms:modified xsi:type="dcterms:W3CDTF">2015-12-09T00:51:50Z</dcterms:modified>
</cp:coreProperties>
</file>