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2" r:id="rId8"/>
    <p:sldId id="282" r:id="rId9"/>
    <p:sldId id="283" r:id="rId10"/>
    <p:sldId id="284" r:id="rId11"/>
    <p:sldId id="285" r:id="rId12"/>
    <p:sldId id="266" r:id="rId13"/>
    <p:sldId id="271" r:id="rId14"/>
    <p:sldId id="273" r:id="rId15"/>
    <p:sldId id="280" r:id="rId16"/>
    <p:sldId id="281" r:id="rId17"/>
    <p:sldId id="269" r:id="rId18"/>
    <p:sldId id="270" r:id="rId19"/>
  </p:sldIdLst>
  <p:sldSz cx="18288000" cy="10287000"/>
  <p:notesSz cx="6858000" cy="9144000"/>
  <p:embeddedFontLst>
    <p:embeddedFont>
      <p:font typeface="Chewy" panose="020B0604020202020204" charset="0"/>
      <p:regular r:id="rId20"/>
    </p:embeddedFont>
    <p:embeddedFont>
      <p:font typeface="Paytone One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gif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gif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gif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gif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gif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667000" y="647700"/>
            <a:ext cx="14354616" cy="8430827"/>
          </a:xfrm>
          <a:custGeom>
            <a:avLst/>
            <a:gdLst/>
            <a:ahLst/>
            <a:cxnLst/>
            <a:rect l="l" t="t" r="r" b="b"/>
            <a:pathLst>
              <a:path w="11426042" h="8060553">
                <a:moveTo>
                  <a:pt x="0" y="0"/>
                </a:moveTo>
                <a:lnTo>
                  <a:pt x="11426042" y="0"/>
                </a:lnTo>
                <a:lnTo>
                  <a:pt x="11426042" y="8060554"/>
                </a:lnTo>
                <a:lnTo>
                  <a:pt x="0" y="80605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488931" y="4171497"/>
            <a:ext cx="11301532" cy="2121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15"/>
              </a:lnSpc>
            </a:pPr>
            <a:r>
              <a:rPr lang="en-US" sz="18432" dirty="0" err="1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Run&amp;gun</a:t>
            </a:r>
            <a:endParaRPr lang="en-US" sz="18432" dirty="0">
              <a:solidFill>
                <a:srgbClr val="FFBB24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7702801" y="6574179"/>
            <a:ext cx="2878092" cy="2261597"/>
            <a:chOff x="-5741" y="-921601"/>
            <a:chExt cx="3837455" cy="3015464"/>
          </a:xfrm>
        </p:grpSpPr>
        <p:grpSp>
          <p:nvGrpSpPr>
            <p:cNvPr id="6" name="Group 6"/>
            <p:cNvGrpSpPr/>
            <p:nvPr/>
          </p:nvGrpSpPr>
          <p:grpSpPr>
            <a:xfrm>
              <a:off x="-5741" y="-921601"/>
              <a:ext cx="3837455" cy="3015464"/>
              <a:chOff x="-356" y="-57150"/>
              <a:chExt cx="237966" cy="186994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356" y="42806"/>
                <a:ext cx="237610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237610" h="87038">
                    <a:moveTo>
                      <a:pt x="43519" y="0"/>
                    </a:moveTo>
                    <a:lnTo>
                      <a:pt x="194091" y="0"/>
                    </a:lnTo>
                    <a:cubicBezTo>
                      <a:pt x="205633" y="0"/>
                      <a:pt x="216703" y="4585"/>
                      <a:pt x="224864" y="12746"/>
                    </a:cubicBezTo>
                    <a:cubicBezTo>
                      <a:pt x="233025" y="20908"/>
                      <a:pt x="237610" y="31977"/>
                      <a:pt x="237610" y="43519"/>
                    </a:cubicBezTo>
                    <a:lnTo>
                      <a:pt x="237610" y="43519"/>
                    </a:lnTo>
                    <a:cubicBezTo>
                      <a:pt x="237610" y="55061"/>
                      <a:pt x="233025" y="66130"/>
                      <a:pt x="224864" y="74291"/>
                    </a:cubicBezTo>
                    <a:cubicBezTo>
                      <a:pt x="216703" y="82453"/>
                      <a:pt x="205633" y="87038"/>
                      <a:pt x="194091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57150"/>
                <a:ext cx="237610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32108" y="918112"/>
              <a:ext cx="3106345" cy="1085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5250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PLAY</a:t>
              </a:r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flipH="1">
            <a:off x="1266384" y="5376187"/>
            <a:ext cx="4515049" cy="370234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4164002" y="884943"/>
            <a:ext cx="3095298" cy="38213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138C3-A726-EBA3-E511-31810EDE3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402FDC0-5BEB-1830-F634-389C86BDBD3A}"/>
              </a:ext>
            </a:extLst>
          </p:cNvPr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106C221-1829-7301-FD7F-B244EE091059}"/>
              </a:ext>
            </a:extLst>
          </p:cNvPr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28180CB-C33A-2935-9DB5-3305043064CB}"/>
              </a:ext>
            </a:extLst>
          </p:cNvPr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F5E36B03-7F0D-E75F-D61D-839921CB576A}"/>
                </a:ext>
              </a:extLst>
            </p:cNvPr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025DE3EA-D643-26D9-3994-B6129B848097}"/>
                  </a:ext>
                </a:extLst>
              </p:cNvPr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B55056AF-960C-EC5E-4ECC-B21704DBA264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DF0F90E-BA93-B2DD-E972-261FD6744295}"/>
                </a:ext>
              </a:extLst>
            </p:cNvPr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RPG</a:t>
              </a: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E0A2435C-534A-5D02-B2A3-6B7AAF725A08}"/>
              </a:ext>
            </a:extLst>
          </p:cNvPr>
          <p:cNvSpPr txBox="1"/>
          <p:nvPr/>
        </p:nvSpPr>
        <p:spPr>
          <a:xfrm>
            <a:off x="3101015" y="6263553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BẮN SÚNG ĐẠI BÁC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A8C5B087-1604-DE7C-C4E2-6360EC1900DA}"/>
              </a:ext>
            </a:extLst>
          </p:cNvPr>
          <p:cNvSpPr txBox="1"/>
          <p:nvPr/>
        </p:nvSpPr>
        <p:spPr>
          <a:xfrm>
            <a:off x="3109759" y="4023447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HP: 5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B5DF4B90-893E-B06B-3AF8-E8D2235711AA}"/>
              </a:ext>
            </a:extLst>
          </p:cNvPr>
          <p:cNvSpPr txBox="1"/>
          <p:nvPr/>
        </p:nvSpPr>
        <p:spPr>
          <a:xfrm>
            <a:off x="3087274" y="5143500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DAMAGE: 10</a:t>
            </a:r>
          </a:p>
        </p:txBody>
      </p:sp>
      <p:pic>
        <p:nvPicPr>
          <p:cNvPr id="13" name="Picture 12" descr="A pixelated video game character&#10;&#10;AI-generated content may be incorrect.">
            <a:extLst>
              <a:ext uri="{FF2B5EF4-FFF2-40B4-BE49-F238E27FC236}">
                <a16:creationId xmlns:a16="http://schemas.microsoft.com/office/drawing/2014/main" id="{544B7278-78A3-FAF0-E553-839E64FCA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3533536"/>
            <a:ext cx="3859298" cy="366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9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2F92BF-AF5C-C586-5CB2-605263A76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53962ED-CF5C-8124-F14A-3191A4D2A7DC}"/>
              </a:ext>
            </a:extLst>
          </p:cNvPr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E26FFE6-3F55-B61B-2128-F69BF1429B99}"/>
              </a:ext>
            </a:extLst>
          </p:cNvPr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137D12B-7059-B9C3-FFC4-E3C9673A95F1}"/>
              </a:ext>
            </a:extLst>
          </p:cNvPr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184DFC2-85EF-C5E7-A809-A15020A2DAB8}"/>
                </a:ext>
              </a:extLst>
            </p:cNvPr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EC12B08-DF0C-B699-1799-601A24B8D980}"/>
                  </a:ext>
                </a:extLst>
              </p:cNvPr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F6B2A673-B203-6D98-3D2E-FD96F32B26F9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45E4557C-2345-83C6-0B82-7AC74B17AB74}"/>
                </a:ext>
              </a:extLst>
            </p:cNvPr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BOSS</a:t>
              </a: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F7E45413-ED46-709D-36D0-AA6E63BB2471}"/>
              </a:ext>
            </a:extLst>
          </p:cNvPr>
          <p:cNvSpPr txBox="1"/>
          <p:nvPr/>
        </p:nvSpPr>
        <p:spPr>
          <a:xfrm>
            <a:off x="3101015" y="6263553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BẮN XUỐNG LIÊN TỤC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60BC8CE-F7C6-8597-DFF6-5AA70AD9EA2A}"/>
              </a:ext>
            </a:extLst>
          </p:cNvPr>
          <p:cNvSpPr txBox="1"/>
          <p:nvPr/>
        </p:nvSpPr>
        <p:spPr>
          <a:xfrm>
            <a:off x="3109759" y="4023447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HP: 50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249F02FF-AC7B-D098-412D-BB136794F8A2}"/>
              </a:ext>
            </a:extLst>
          </p:cNvPr>
          <p:cNvSpPr txBox="1"/>
          <p:nvPr/>
        </p:nvSpPr>
        <p:spPr>
          <a:xfrm>
            <a:off x="3087274" y="5143500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DAMAGE: 1</a:t>
            </a:r>
          </a:p>
        </p:txBody>
      </p:sp>
      <p:pic>
        <p:nvPicPr>
          <p:cNvPr id="13" name="Picture 12" descr="A video game screen shot of a jet fighter&#10;&#10;AI-generated content may be incorrect.">
            <a:extLst>
              <a:ext uri="{FF2B5EF4-FFF2-40B4-BE49-F238E27FC236}">
                <a16:creationId xmlns:a16="http://schemas.microsoft.com/office/drawing/2014/main" id="{E1884DDC-0896-52CD-521C-911DEBABEE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840" y="3504811"/>
            <a:ext cx="3947502" cy="348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5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MAP 1</a:t>
              </a:r>
            </a:p>
          </p:txBody>
        </p:sp>
      </p:grpSp>
      <p:pic>
        <p:nvPicPr>
          <p:cNvPr id="16" name="Picture 15" descr="A video game screen with red clouds&#10;&#10;AI-generated content may be incorrect.">
            <a:extLst>
              <a:ext uri="{FF2B5EF4-FFF2-40B4-BE49-F238E27FC236}">
                <a16:creationId xmlns:a16="http://schemas.microsoft.com/office/drawing/2014/main" id="{9B3F0296-E2F0-9A96-9541-1A9BCE4830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583" y="3456179"/>
            <a:ext cx="12268834" cy="40896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849AE-D9CD-1806-305F-428450B0D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35ED6FF-1925-8B7C-1849-F571AF823DA4}"/>
              </a:ext>
            </a:extLst>
          </p:cNvPr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425A785-C3FF-E0BB-BB2A-4AEADA7709FD}"/>
              </a:ext>
            </a:extLst>
          </p:cNvPr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FDBC5DF-166F-163E-0B6D-273236FB099A}"/>
              </a:ext>
            </a:extLst>
          </p:cNvPr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41DCA602-5017-7A2A-E31B-39B1C377E6C9}"/>
                </a:ext>
              </a:extLst>
            </p:cNvPr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2E73F586-76E1-B103-6CFF-48CCF2073E0D}"/>
                  </a:ext>
                </a:extLst>
              </p:cNvPr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0D20E2EF-276B-C3AF-F675-569B828985BE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D42071BA-A341-C859-7BFC-C2CB8FB81067}"/>
                </a:ext>
              </a:extLst>
            </p:cNvPr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MAP 2</a:t>
              </a:r>
            </a:p>
          </p:txBody>
        </p:sp>
      </p:grpSp>
      <p:pic>
        <p:nvPicPr>
          <p:cNvPr id="10" name="Picture 9" descr="A video game screen with a green light&#10;&#10;AI-generated content may be incorrect.">
            <a:extLst>
              <a:ext uri="{FF2B5EF4-FFF2-40B4-BE49-F238E27FC236}">
                <a16:creationId xmlns:a16="http://schemas.microsoft.com/office/drawing/2014/main" id="{2B2F6E21-E1AF-C7A7-0AB1-512BF3A9F5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29" y="3456179"/>
            <a:ext cx="13008941" cy="433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11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D0438-5FC2-5E53-792A-7BEB82090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F540FF-34D5-0F24-81F7-6C04E255662E}"/>
              </a:ext>
            </a:extLst>
          </p:cNvPr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979D6AB-C8A3-E602-F2EA-849CE89722E3}"/>
              </a:ext>
            </a:extLst>
          </p:cNvPr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FB210CC-0CF7-A4C5-56F8-B3D94D314035}"/>
              </a:ext>
            </a:extLst>
          </p:cNvPr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78C112DF-E337-428D-C625-2FFE31771944}"/>
                </a:ext>
              </a:extLst>
            </p:cNvPr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9B18B1B6-5C85-1068-EB32-F605DE9E6956}"/>
                  </a:ext>
                </a:extLst>
              </p:cNvPr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AF251FE9-9BC6-4023-6608-A046AFC6E1C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5DB741D-4EAB-85A6-1C7B-BD5CA7E2F47C}"/>
                </a:ext>
              </a:extLst>
            </p:cNvPr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MAP 3</a:t>
              </a:r>
            </a:p>
          </p:txBody>
        </p:sp>
      </p:grpSp>
      <p:pic>
        <p:nvPicPr>
          <p:cNvPr id="10" name="Picture 9" descr="A video game with a group of brown objects&#10;&#10;AI-generated content may be incorrect.">
            <a:extLst>
              <a:ext uri="{FF2B5EF4-FFF2-40B4-BE49-F238E27FC236}">
                <a16:creationId xmlns:a16="http://schemas.microsoft.com/office/drawing/2014/main" id="{C232F43F-DA71-2741-1DCB-260632836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536" y="3294445"/>
            <a:ext cx="11582928" cy="46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36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0077B1-537E-FDF5-9B8F-F6354A28C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B7E905B-8E59-26CB-D1D8-2CC4333DD0FC}"/>
              </a:ext>
            </a:extLst>
          </p:cNvPr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271C700-5A2C-8AE8-3AAC-5ECBF1079E46}"/>
              </a:ext>
            </a:extLst>
          </p:cNvPr>
          <p:cNvSpPr/>
          <p:nvPr/>
        </p:nvSpPr>
        <p:spPr>
          <a:xfrm flipH="1">
            <a:off x="2905871" y="1028700"/>
            <a:ext cx="12662166" cy="9346980"/>
          </a:xfrm>
          <a:custGeom>
            <a:avLst/>
            <a:gdLst/>
            <a:ahLst/>
            <a:cxnLst/>
            <a:rect l="l" t="t" r="r" b="b"/>
            <a:pathLst>
              <a:path w="12662166" h="9346980">
                <a:moveTo>
                  <a:pt x="12662165" y="0"/>
                </a:moveTo>
                <a:lnTo>
                  <a:pt x="0" y="0"/>
                </a:lnTo>
                <a:lnTo>
                  <a:pt x="0" y="9346980"/>
                </a:lnTo>
                <a:lnTo>
                  <a:pt x="12662165" y="9346980"/>
                </a:lnTo>
                <a:lnTo>
                  <a:pt x="126621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FC75562-4A31-479F-D08C-88B7038CC289}"/>
              </a:ext>
            </a:extLst>
          </p:cNvPr>
          <p:cNvSpPr txBox="1"/>
          <p:nvPr/>
        </p:nvSpPr>
        <p:spPr>
          <a:xfrm>
            <a:off x="2276278" y="3226375"/>
            <a:ext cx="14050053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527"/>
              </a:lnSpc>
            </a:pPr>
            <a:r>
              <a:rPr lang="en-US" sz="8000" dirty="0">
                <a:solidFill>
                  <a:srgbClr val="FF3131"/>
                </a:solidFill>
                <a:latin typeface="Paytone One" panose="020B0604020202020204" charset="0"/>
                <a:ea typeface="Chewy"/>
                <a:cs typeface="Chewy"/>
                <a:sym typeface="Chewy"/>
              </a:rPr>
              <a:t>KHÓ KHĂN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73FD3A-C6B2-AB3B-C446-BAD894E2E97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18902" y="2533048"/>
            <a:ext cx="2898269" cy="439131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2458E71-3DF4-BEFA-7E7C-4E8B5E72F5A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flipH="1">
            <a:off x="1267107" y="2533048"/>
            <a:ext cx="2898269" cy="4391316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0B71345-3E44-C214-8238-6CC914ADF973}"/>
              </a:ext>
            </a:extLst>
          </p:cNvPr>
          <p:cNvSpPr txBox="1"/>
          <p:nvPr/>
        </p:nvSpPr>
        <p:spPr>
          <a:xfrm>
            <a:off x="4719262" y="5161882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GIỚI HẠN Ý TƯỞNG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8CD73E6-8503-2126-DE6A-9CC9A5E7CCE9}"/>
              </a:ext>
            </a:extLst>
          </p:cNvPr>
          <p:cNvSpPr txBox="1"/>
          <p:nvPr/>
        </p:nvSpPr>
        <p:spPr>
          <a:xfrm>
            <a:off x="4719263" y="6200464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LẬP TRÌNH VA CHẠM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F67B6DC-E10A-C078-C411-2956C20B39D2}"/>
              </a:ext>
            </a:extLst>
          </p:cNvPr>
          <p:cNvSpPr txBox="1"/>
          <p:nvPr/>
        </p:nvSpPr>
        <p:spPr>
          <a:xfrm>
            <a:off x="4719263" y="7239046"/>
            <a:ext cx="11573341" cy="70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TỐI ƯU HIỆU SUẤT CỦA GAME</a:t>
            </a:r>
          </a:p>
        </p:txBody>
      </p:sp>
    </p:spTree>
    <p:extLst>
      <p:ext uri="{BB962C8B-B14F-4D97-AF65-F5344CB8AC3E}">
        <p14:creationId xmlns:p14="http://schemas.microsoft.com/office/powerpoint/2010/main" val="330858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AE642-A2C8-6524-F664-68EE5B25F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18E777A-426B-3CA6-8062-F95A2E3CB218}"/>
              </a:ext>
            </a:extLst>
          </p:cNvPr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77DFD51-C536-0078-F2F2-70041D5A0E13}"/>
              </a:ext>
            </a:extLst>
          </p:cNvPr>
          <p:cNvSpPr/>
          <p:nvPr/>
        </p:nvSpPr>
        <p:spPr>
          <a:xfrm flipH="1">
            <a:off x="2905871" y="1028700"/>
            <a:ext cx="12662166" cy="9346980"/>
          </a:xfrm>
          <a:custGeom>
            <a:avLst/>
            <a:gdLst/>
            <a:ahLst/>
            <a:cxnLst/>
            <a:rect l="l" t="t" r="r" b="b"/>
            <a:pathLst>
              <a:path w="12662166" h="9346980">
                <a:moveTo>
                  <a:pt x="12662165" y="0"/>
                </a:moveTo>
                <a:lnTo>
                  <a:pt x="0" y="0"/>
                </a:lnTo>
                <a:lnTo>
                  <a:pt x="0" y="9346980"/>
                </a:lnTo>
                <a:lnTo>
                  <a:pt x="12662165" y="9346980"/>
                </a:lnTo>
                <a:lnTo>
                  <a:pt x="1266216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31D5034-006E-88A8-84CD-93AC7E705BB9}"/>
              </a:ext>
            </a:extLst>
          </p:cNvPr>
          <p:cNvSpPr txBox="1"/>
          <p:nvPr/>
        </p:nvSpPr>
        <p:spPr>
          <a:xfrm>
            <a:off x="2276278" y="3226375"/>
            <a:ext cx="14050053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527"/>
              </a:lnSpc>
            </a:pPr>
            <a:r>
              <a:rPr lang="en-US" sz="8000" dirty="0">
                <a:solidFill>
                  <a:srgbClr val="FF3131"/>
                </a:solidFill>
                <a:latin typeface="Paytone One" panose="020B0604020202020204" charset="0"/>
                <a:ea typeface="Chewy"/>
                <a:cs typeface="Chewy"/>
                <a:sym typeface="Chewy"/>
              </a:rPr>
              <a:t>HƯỚNG PHÁT TRIỂN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49ECBC7-26A3-E9CE-2A9B-0B83BA4A669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118902" y="2533048"/>
            <a:ext cx="2898269" cy="4391316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16E931A-5523-7B82-552B-8E65BDA4F56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flipH="1">
            <a:off x="1267107" y="2533048"/>
            <a:ext cx="2898269" cy="4391316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5904CA61-1598-6CC7-6C0A-CBC2341BB352}"/>
              </a:ext>
            </a:extLst>
          </p:cNvPr>
          <p:cNvSpPr txBox="1"/>
          <p:nvPr/>
        </p:nvSpPr>
        <p:spPr>
          <a:xfrm>
            <a:off x="4719262" y="5161882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GIAO DIỆN ĐẸP HƠN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2FFA5A5-208F-4F01-F939-47C64DDE10AB}"/>
              </a:ext>
            </a:extLst>
          </p:cNvPr>
          <p:cNvSpPr txBox="1"/>
          <p:nvPr/>
        </p:nvSpPr>
        <p:spPr>
          <a:xfrm>
            <a:off x="4719263" y="6200464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CHẾ ĐỘ ĐA NGƯỜI CHƠI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E861EED-F20D-27EA-CF93-1D6E74459D50}"/>
              </a:ext>
            </a:extLst>
          </p:cNvPr>
          <p:cNvSpPr txBox="1"/>
          <p:nvPr/>
        </p:nvSpPr>
        <p:spPr>
          <a:xfrm>
            <a:off x="4719263" y="7239046"/>
            <a:ext cx="11573341" cy="707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CẢI THIỆN HỆ THỐNG KĨ NĂNG</a:t>
            </a:r>
          </a:p>
        </p:txBody>
      </p:sp>
    </p:spTree>
    <p:extLst>
      <p:ext uri="{BB962C8B-B14F-4D97-AF65-F5344CB8AC3E}">
        <p14:creationId xmlns:p14="http://schemas.microsoft.com/office/powerpoint/2010/main" val="1824587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385453" y="1714500"/>
            <a:ext cx="13517092" cy="8379070"/>
          </a:xfrm>
          <a:custGeom>
            <a:avLst/>
            <a:gdLst/>
            <a:ahLst/>
            <a:cxnLst/>
            <a:rect l="l" t="t" r="r" b="b"/>
            <a:pathLst>
              <a:path w="7984184" h="5893780">
                <a:moveTo>
                  <a:pt x="0" y="0"/>
                </a:moveTo>
                <a:lnTo>
                  <a:pt x="7984184" y="0"/>
                </a:lnTo>
                <a:lnTo>
                  <a:pt x="7984184" y="5893780"/>
                </a:lnTo>
                <a:lnTo>
                  <a:pt x="0" y="5893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2987909" y="3771900"/>
            <a:ext cx="12282203" cy="4542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927"/>
              </a:lnSpc>
            </a:pPr>
            <a:r>
              <a:rPr lang="en-US" sz="20643" dirty="0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DEMO GAME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12115735" y="3132818"/>
            <a:ext cx="6061750" cy="284902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 flipH="1" flipV="1">
            <a:off x="110515" y="3132818"/>
            <a:ext cx="6061750" cy="28490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821709" y="2407672"/>
            <a:ext cx="12644582" cy="5471655"/>
          </a:xfrm>
          <a:custGeom>
            <a:avLst/>
            <a:gdLst/>
            <a:ahLst/>
            <a:cxnLst/>
            <a:rect l="l" t="t" r="r" b="b"/>
            <a:pathLst>
              <a:path w="12644582" h="5471655">
                <a:moveTo>
                  <a:pt x="0" y="0"/>
                </a:moveTo>
                <a:lnTo>
                  <a:pt x="12644582" y="0"/>
                </a:lnTo>
                <a:lnTo>
                  <a:pt x="12644582" y="5471656"/>
                </a:lnTo>
                <a:lnTo>
                  <a:pt x="0" y="5471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>
            <a:off x="14748633" y="4110645"/>
            <a:ext cx="3934688" cy="206571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515350" y="3593968"/>
            <a:ext cx="9257301" cy="342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602"/>
              </a:lnSpc>
            </a:pPr>
            <a:r>
              <a:rPr lang="en-US" sz="15368" dirty="0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THANKS FOR WATCHING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 rot="5400000" flipH="1" flipV="1">
            <a:off x="-395321" y="4031762"/>
            <a:ext cx="3934688" cy="206571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5353367" y="7110844"/>
            <a:ext cx="7581266" cy="1399769"/>
            <a:chOff x="0" y="0"/>
            <a:chExt cx="10108355" cy="1866359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0108355" cy="1866359"/>
              <a:chOff x="0" y="0"/>
              <a:chExt cx="471403" cy="87038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471403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471403" h="87038">
                    <a:moveTo>
                      <a:pt x="43519" y="0"/>
                    </a:moveTo>
                    <a:lnTo>
                      <a:pt x="427884" y="0"/>
                    </a:lnTo>
                    <a:cubicBezTo>
                      <a:pt x="439426" y="0"/>
                      <a:pt x="450496" y="4585"/>
                      <a:pt x="458657" y="12746"/>
                    </a:cubicBezTo>
                    <a:cubicBezTo>
                      <a:pt x="466818" y="20908"/>
                      <a:pt x="471403" y="31977"/>
                      <a:pt x="471403" y="43519"/>
                    </a:cubicBezTo>
                    <a:lnTo>
                      <a:pt x="471403" y="43519"/>
                    </a:lnTo>
                    <a:cubicBezTo>
                      <a:pt x="471403" y="55061"/>
                      <a:pt x="466818" y="66130"/>
                      <a:pt x="458657" y="74291"/>
                    </a:cubicBezTo>
                    <a:cubicBezTo>
                      <a:pt x="450496" y="82453"/>
                      <a:pt x="439426" y="87038"/>
                      <a:pt x="427884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471403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956791" y="214382"/>
              <a:ext cx="8194773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UNTIL NEXT TIME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3287586" y="316616"/>
            <a:ext cx="12476307" cy="26694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0235"/>
              </a:lnSpc>
            </a:pPr>
            <a:r>
              <a:rPr lang="en-US" sz="20000" dirty="0">
                <a:solidFill>
                  <a:srgbClr val="FFBB24"/>
                </a:solidFill>
                <a:latin typeface="Chewy"/>
                <a:ea typeface="Chewy"/>
                <a:cs typeface="Chewy"/>
                <a:sym typeface="Chewy"/>
              </a:rPr>
              <a:t>MEMBER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268487" y="3285183"/>
            <a:ext cx="2990813" cy="360339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 flipH="1">
            <a:off x="1028700" y="3285183"/>
            <a:ext cx="2990813" cy="3603390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 flipH="1">
            <a:off x="-499595" y="2227970"/>
            <a:ext cx="10668267" cy="7525978"/>
          </a:xfrm>
          <a:custGeom>
            <a:avLst/>
            <a:gdLst/>
            <a:ahLst/>
            <a:cxnLst/>
            <a:rect l="l" t="t" r="r" b="b"/>
            <a:pathLst>
              <a:path w="10668267" h="7525978">
                <a:moveTo>
                  <a:pt x="10668268" y="0"/>
                </a:moveTo>
                <a:lnTo>
                  <a:pt x="0" y="0"/>
                </a:lnTo>
                <a:lnTo>
                  <a:pt x="0" y="7525978"/>
                </a:lnTo>
                <a:lnTo>
                  <a:pt x="10668268" y="7525978"/>
                </a:lnTo>
                <a:lnTo>
                  <a:pt x="1066826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3511189" y="3756454"/>
            <a:ext cx="2923042" cy="292304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  <a:ln w="952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 flipH="1">
            <a:off x="8029542" y="2227970"/>
            <a:ext cx="10668267" cy="7525978"/>
          </a:xfrm>
          <a:custGeom>
            <a:avLst/>
            <a:gdLst/>
            <a:ahLst/>
            <a:cxnLst/>
            <a:rect l="l" t="t" r="r" b="b"/>
            <a:pathLst>
              <a:path w="10668267" h="7525978">
                <a:moveTo>
                  <a:pt x="10668267" y="0"/>
                </a:moveTo>
                <a:lnTo>
                  <a:pt x="0" y="0"/>
                </a:lnTo>
                <a:lnTo>
                  <a:pt x="0" y="7525978"/>
                </a:lnTo>
                <a:lnTo>
                  <a:pt x="10668267" y="7525978"/>
                </a:lnTo>
                <a:lnTo>
                  <a:pt x="1066826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5" name="Group 15"/>
          <p:cNvGrpSpPr/>
          <p:nvPr/>
        </p:nvGrpSpPr>
        <p:grpSpPr>
          <a:xfrm>
            <a:off x="12175016" y="3681979"/>
            <a:ext cx="2923042" cy="292304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  <a:ln w="952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5">
            <a:extLst>
              <a:ext uri="{FF2B5EF4-FFF2-40B4-BE49-F238E27FC236}">
                <a16:creationId xmlns:a16="http://schemas.microsoft.com/office/drawing/2014/main" id="{6ACBF504-2919-423C-6F8A-66B5A0E541E9}"/>
              </a:ext>
            </a:extLst>
          </p:cNvPr>
          <p:cNvGrpSpPr/>
          <p:nvPr/>
        </p:nvGrpSpPr>
        <p:grpSpPr>
          <a:xfrm>
            <a:off x="2355685" y="5711098"/>
            <a:ext cx="5334000" cy="2261597"/>
            <a:chOff x="-5741" y="-921601"/>
            <a:chExt cx="3837455" cy="3015464"/>
          </a:xfrm>
        </p:grpSpPr>
        <p:grpSp>
          <p:nvGrpSpPr>
            <p:cNvPr id="25" name="Group 6">
              <a:extLst>
                <a:ext uri="{FF2B5EF4-FFF2-40B4-BE49-F238E27FC236}">
                  <a16:creationId xmlns:a16="http://schemas.microsoft.com/office/drawing/2014/main" id="{4D6AD478-760A-45FD-05A3-A777738B941C}"/>
                </a:ext>
              </a:extLst>
            </p:cNvPr>
            <p:cNvGrpSpPr/>
            <p:nvPr/>
          </p:nvGrpSpPr>
          <p:grpSpPr>
            <a:xfrm>
              <a:off x="-5741" y="-921601"/>
              <a:ext cx="3837455" cy="3015464"/>
              <a:chOff x="-356" y="-57150"/>
              <a:chExt cx="237966" cy="186994"/>
            </a:xfrm>
          </p:grpSpPr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047DB2F4-28A8-B661-469F-EFD8A06EEE7A}"/>
                  </a:ext>
                </a:extLst>
              </p:cNvPr>
              <p:cNvSpPr/>
              <p:nvPr/>
            </p:nvSpPr>
            <p:spPr>
              <a:xfrm>
                <a:off x="-356" y="42806"/>
                <a:ext cx="237610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237610" h="87038">
                    <a:moveTo>
                      <a:pt x="43519" y="0"/>
                    </a:moveTo>
                    <a:lnTo>
                      <a:pt x="194091" y="0"/>
                    </a:lnTo>
                    <a:cubicBezTo>
                      <a:pt x="205633" y="0"/>
                      <a:pt x="216703" y="4585"/>
                      <a:pt x="224864" y="12746"/>
                    </a:cubicBezTo>
                    <a:cubicBezTo>
                      <a:pt x="233025" y="20908"/>
                      <a:pt x="237610" y="31977"/>
                      <a:pt x="237610" y="43519"/>
                    </a:cubicBezTo>
                    <a:lnTo>
                      <a:pt x="237610" y="43519"/>
                    </a:lnTo>
                    <a:cubicBezTo>
                      <a:pt x="237610" y="55061"/>
                      <a:pt x="233025" y="66130"/>
                      <a:pt x="224864" y="74291"/>
                    </a:cubicBezTo>
                    <a:cubicBezTo>
                      <a:pt x="216703" y="82453"/>
                      <a:pt x="205633" y="87038"/>
                      <a:pt x="194091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TextBox 8">
                <a:extLst>
                  <a:ext uri="{FF2B5EF4-FFF2-40B4-BE49-F238E27FC236}">
                    <a16:creationId xmlns:a16="http://schemas.microsoft.com/office/drawing/2014/main" id="{B2684C60-86EA-B22B-F7FE-AD5A823349BB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37610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26" name="TextBox 9">
              <a:extLst>
                <a:ext uri="{FF2B5EF4-FFF2-40B4-BE49-F238E27FC236}">
                  <a16:creationId xmlns:a16="http://schemas.microsoft.com/office/drawing/2014/main" id="{CDA24D35-EA91-456B-0BAB-785E9581EACD}"/>
                </a:ext>
              </a:extLst>
            </p:cNvPr>
            <p:cNvSpPr txBox="1"/>
            <p:nvPr/>
          </p:nvSpPr>
          <p:spPr>
            <a:xfrm>
              <a:off x="332108" y="918112"/>
              <a:ext cx="3106345" cy="1085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5250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Tran Tien Dat</a:t>
              </a: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5DF28AB1-CEC5-37D0-1BD1-527CF7B008A6}"/>
              </a:ext>
            </a:extLst>
          </p:cNvPr>
          <p:cNvGrpSpPr/>
          <p:nvPr/>
        </p:nvGrpSpPr>
        <p:grpSpPr>
          <a:xfrm>
            <a:off x="10952584" y="5708146"/>
            <a:ext cx="5506616" cy="2995611"/>
            <a:chOff x="-5741" y="-921601"/>
            <a:chExt cx="3837455" cy="3994150"/>
          </a:xfrm>
        </p:grpSpPr>
        <p:grpSp>
          <p:nvGrpSpPr>
            <p:cNvPr id="30" name="Group 6">
              <a:extLst>
                <a:ext uri="{FF2B5EF4-FFF2-40B4-BE49-F238E27FC236}">
                  <a16:creationId xmlns:a16="http://schemas.microsoft.com/office/drawing/2014/main" id="{8BAB3D91-8610-CBA2-02ED-AC90C3E80A73}"/>
                </a:ext>
              </a:extLst>
            </p:cNvPr>
            <p:cNvGrpSpPr/>
            <p:nvPr/>
          </p:nvGrpSpPr>
          <p:grpSpPr>
            <a:xfrm>
              <a:off x="-5741" y="-921601"/>
              <a:ext cx="3837455" cy="3015464"/>
              <a:chOff x="-356" y="-57150"/>
              <a:chExt cx="237966" cy="186994"/>
            </a:xfrm>
          </p:grpSpPr>
          <p:sp>
            <p:nvSpPr>
              <p:cNvPr id="32" name="Freeform 7">
                <a:extLst>
                  <a:ext uri="{FF2B5EF4-FFF2-40B4-BE49-F238E27FC236}">
                    <a16:creationId xmlns:a16="http://schemas.microsoft.com/office/drawing/2014/main" id="{8F384B6F-3F44-9053-67BF-51B28E7213E5}"/>
                  </a:ext>
                </a:extLst>
              </p:cNvPr>
              <p:cNvSpPr/>
              <p:nvPr/>
            </p:nvSpPr>
            <p:spPr>
              <a:xfrm>
                <a:off x="-356" y="42806"/>
                <a:ext cx="237610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237610" h="87038">
                    <a:moveTo>
                      <a:pt x="43519" y="0"/>
                    </a:moveTo>
                    <a:lnTo>
                      <a:pt x="194091" y="0"/>
                    </a:lnTo>
                    <a:cubicBezTo>
                      <a:pt x="205633" y="0"/>
                      <a:pt x="216703" y="4585"/>
                      <a:pt x="224864" y="12746"/>
                    </a:cubicBezTo>
                    <a:cubicBezTo>
                      <a:pt x="233025" y="20908"/>
                      <a:pt x="237610" y="31977"/>
                      <a:pt x="237610" y="43519"/>
                    </a:cubicBezTo>
                    <a:lnTo>
                      <a:pt x="237610" y="43519"/>
                    </a:lnTo>
                    <a:cubicBezTo>
                      <a:pt x="237610" y="55061"/>
                      <a:pt x="233025" y="66130"/>
                      <a:pt x="224864" y="74291"/>
                    </a:cubicBezTo>
                    <a:cubicBezTo>
                      <a:pt x="216703" y="82453"/>
                      <a:pt x="205633" y="87038"/>
                      <a:pt x="194091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TextBox 8">
                <a:extLst>
                  <a:ext uri="{FF2B5EF4-FFF2-40B4-BE49-F238E27FC236}">
                    <a16:creationId xmlns:a16="http://schemas.microsoft.com/office/drawing/2014/main" id="{E15C0A67-3458-AF11-CB00-07ADDD488722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237610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E931E70E-F67A-1872-C65F-3772807A9A06}"/>
                </a:ext>
              </a:extLst>
            </p:cNvPr>
            <p:cNvSpPr txBox="1"/>
            <p:nvPr/>
          </p:nvSpPr>
          <p:spPr>
            <a:xfrm>
              <a:off x="332108" y="918112"/>
              <a:ext cx="3106345" cy="2154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00"/>
                </a:lnSpc>
              </a:pPr>
              <a:r>
                <a:rPr lang="en-US" sz="5250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Nguyen Van Duy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635761" y="225463"/>
              <a:ext cx="7017546" cy="141543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INTRODUCTION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316334" y="4383869"/>
            <a:ext cx="12076066" cy="414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5667" lvl="1" indent="-267834" algn="l">
              <a:lnSpc>
                <a:spcPts val="3473"/>
              </a:lnSpc>
              <a:buFont typeface="Arial"/>
              <a:buChar char="•"/>
            </a:pPr>
            <a:r>
              <a:rPr lang="en-US" sz="2500" spc="258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LÀ 1 TỰA GAME BẮN SÚNG ĐƠN GIẢN DỰA TRÊN GAME CONTRA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16334" y="6058850"/>
            <a:ext cx="12076066" cy="4146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5667" lvl="1" indent="-267834" algn="l">
              <a:lnSpc>
                <a:spcPts val="3473"/>
              </a:lnSpc>
              <a:buFont typeface="Arial"/>
              <a:buChar char="•"/>
            </a:pPr>
            <a:r>
              <a:rPr lang="en-US" sz="2500" spc="258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NHIỆM VỤ TIÊU DIỆT HẾT CÁC KẺ ĐỊCH ĐỂ DÀNH CHIẾN THẮNG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GAME UI</a:t>
              </a:r>
            </a:p>
          </p:txBody>
        </p:sp>
      </p:grpSp>
      <p:pic>
        <p:nvPicPr>
          <p:cNvPr id="12" name="Picture 11" descr="A video game screen with text and icons&#10;&#10;AI-generated content may be incorrect.">
            <a:extLst>
              <a:ext uri="{FF2B5EF4-FFF2-40B4-BE49-F238E27FC236}">
                <a16:creationId xmlns:a16="http://schemas.microsoft.com/office/drawing/2014/main" id="{BC96715B-6697-07C4-2F6C-EDDA7774E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289" y="3449309"/>
            <a:ext cx="6603718" cy="4387816"/>
          </a:xfrm>
          <a:prstGeom prst="rect">
            <a:avLst/>
          </a:prstGeom>
        </p:spPr>
      </p:pic>
      <p:pic>
        <p:nvPicPr>
          <p:cNvPr id="14" name="Picture 13" descr="A video game with red clouds&#10;&#10;AI-generated content may be incorrect.">
            <a:extLst>
              <a:ext uri="{FF2B5EF4-FFF2-40B4-BE49-F238E27FC236}">
                <a16:creationId xmlns:a16="http://schemas.microsoft.com/office/drawing/2014/main" id="{3C0B96F4-BFCB-0AAD-52C8-985E223933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3456179"/>
            <a:ext cx="6612080" cy="43878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HOW TO PLAY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882803" y="3686205"/>
            <a:ext cx="11573341" cy="63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2500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PHÍM A &amp; D ĐỂ DI CHUYỂN TRÁI </a:t>
            </a:r>
            <a:r>
              <a:rPr lang="en-US" sz="25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HOẶC PHẢI</a:t>
            </a:r>
            <a:endParaRPr lang="en-US" sz="2500" dirty="0">
              <a:solidFill>
                <a:srgbClr val="000000"/>
              </a:solidFill>
              <a:latin typeface="Paytone One"/>
              <a:ea typeface="Paytone One"/>
              <a:cs typeface="Paytone One"/>
              <a:sym typeface="Paytone On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87800" y="6407823"/>
            <a:ext cx="11573341" cy="63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2500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PHÍM J ĐỂ BẮN ĐẠN, PHÍM K ĐỂ NHẢY LÊN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82804" y="5047014"/>
            <a:ext cx="11573341" cy="635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2500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PHÍM S ĐỂ CÚI XUỐNG, PHÍM W ĐỂ CHĨA SÚNG LÊN TRÊN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33D7C-DD38-BE62-5440-892A7AE26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686C460-AB16-A9EE-1562-1A914516F3CE}"/>
              </a:ext>
            </a:extLst>
          </p:cNvPr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6AF5BD6-114C-C8AE-C1A2-25E91EA3EE59}"/>
              </a:ext>
            </a:extLst>
          </p:cNvPr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063D562-2FFD-1E9F-B910-191EB06C091E}"/>
              </a:ext>
            </a:extLst>
          </p:cNvPr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2FD38D2A-8605-8BE6-027F-C9EF73C29EF2}"/>
                </a:ext>
              </a:extLst>
            </p:cNvPr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19C9CD54-F410-5EF4-598F-5F32896DC926}"/>
                  </a:ext>
                </a:extLst>
              </p:cNvPr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52411A35-E652-5DD8-4D79-C80B7DFB3EFF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F1FE0922-72E4-A7E6-91D2-5647B81BAD03}"/>
                </a:ext>
              </a:extLst>
            </p:cNvPr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PLAYER</a:t>
              </a: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97DC2EF4-E156-0C84-37A3-907B3BFA7BB0}"/>
              </a:ext>
            </a:extLst>
          </p:cNvPr>
          <p:cNvSpPr txBox="1"/>
          <p:nvPr/>
        </p:nvSpPr>
        <p:spPr>
          <a:xfrm>
            <a:off x="3101015" y="6263553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BẮN SÚNG SĂN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9B64F760-DC74-4934-3F4C-C8602C3496C4}"/>
              </a:ext>
            </a:extLst>
          </p:cNvPr>
          <p:cNvSpPr txBox="1"/>
          <p:nvPr/>
        </p:nvSpPr>
        <p:spPr>
          <a:xfrm>
            <a:off x="3109759" y="4023447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HP: 30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02997E42-093D-53F6-3EB9-0303760930BD}"/>
              </a:ext>
            </a:extLst>
          </p:cNvPr>
          <p:cNvSpPr txBox="1"/>
          <p:nvPr/>
        </p:nvSpPr>
        <p:spPr>
          <a:xfrm>
            <a:off x="3087274" y="5143500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DAMAGE: 1</a:t>
            </a:r>
          </a:p>
        </p:txBody>
      </p:sp>
      <p:pic>
        <p:nvPicPr>
          <p:cNvPr id="14" name="Picture 13" descr="A pixelated video game character holding a guitar&#10;&#10;AI-generated content may be incorrect.">
            <a:extLst>
              <a:ext uri="{FF2B5EF4-FFF2-40B4-BE49-F238E27FC236}">
                <a16:creationId xmlns:a16="http://schemas.microsoft.com/office/drawing/2014/main" id="{71B1D38E-22BD-7421-7545-A7BFD17956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783" y="3444547"/>
            <a:ext cx="3616317" cy="375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66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ENEMY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520190" y="3682193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SỨC MẠNH VÀ KỸ NĂNG CƠ BẢN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505200" y="6586153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GÂY ÁP LỰC CHO NGƯỜI CHƠI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20190" y="5131492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XUẤT HIỆN ĐÔNG ĐÚC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12F0D-0742-2AAD-6EB1-3B3948915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6C8E48C-CA41-26A6-A67B-ED10F35A9FB1}"/>
              </a:ext>
            </a:extLst>
          </p:cNvPr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8B4979D-C854-97E1-3E5F-BDFA6FBB0976}"/>
              </a:ext>
            </a:extLst>
          </p:cNvPr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58A1D84A-EA42-0073-AFA5-F972E53826C4}"/>
              </a:ext>
            </a:extLst>
          </p:cNvPr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8CDE1AA8-D37C-4898-67E4-E5FE87EF71BE}"/>
                </a:ext>
              </a:extLst>
            </p:cNvPr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5F6C3525-D823-6502-83EC-E6D8C454B308}"/>
                  </a:ext>
                </a:extLst>
              </p:cNvPr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A2702547-AF52-EBA5-8618-7F4C555CB9C1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94289E9-EF9A-C649-1BD8-1D5A2DD29D95}"/>
                </a:ext>
              </a:extLst>
            </p:cNvPr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AR</a:t>
              </a: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E3E1C64D-456B-D305-7491-EFE6C8FD89B8}"/>
              </a:ext>
            </a:extLst>
          </p:cNvPr>
          <p:cNvSpPr txBox="1"/>
          <p:nvPr/>
        </p:nvSpPr>
        <p:spPr>
          <a:xfrm>
            <a:off x="3101015" y="6263553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BẮN SÚNG LAZE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F185A8B-B378-6FF6-41DF-2F85FBFA90C3}"/>
              </a:ext>
            </a:extLst>
          </p:cNvPr>
          <p:cNvSpPr txBox="1"/>
          <p:nvPr/>
        </p:nvSpPr>
        <p:spPr>
          <a:xfrm>
            <a:off x="3109759" y="4023447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HP: 3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5EDF56A3-E937-4226-159A-6CF2899AB2B5}"/>
              </a:ext>
            </a:extLst>
          </p:cNvPr>
          <p:cNvSpPr txBox="1"/>
          <p:nvPr/>
        </p:nvSpPr>
        <p:spPr>
          <a:xfrm>
            <a:off x="3087274" y="5143500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DAMAGE: 1</a:t>
            </a:r>
          </a:p>
        </p:txBody>
      </p:sp>
      <p:pic>
        <p:nvPicPr>
          <p:cNvPr id="13" name="Picture 12" descr="A pixelated video game character holding a weapon&#10;&#10;AI-generated content may be incorrect.">
            <a:extLst>
              <a:ext uri="{FF2B5EF4-FFF2-40B4-BE49-F238E27FC236}">
                <a16:creationId xmlns:a16="http://schemas.microsoft.com/office/drawing/2014/main" id="{7231E065-BA44-BBED-9D05-3A4E611DF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581" y="3456179"/>
            <a:ext cx="3439936" cy="401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4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7D91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9D20B-8038-5DF7-77E9-1E242AEB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7A018C9-24F6-BD7D-1ADC-84A56CB8A8BB}"/>
              </a:ext>
            </a:extLst>
          </p:cNvPr>
          <p:cNvSpPr/>
          <p:nvPr/>
        </p:nvSpPr>
        <p:spPr>
          <a:xfrm>
            <a:off x="-3326948" y="-7100703"/>
            <a:ext cx="24941896" cy="24488407"/>
          </a:xfrm>
          <a:custGeom>
            <a:avLst/>
            <a:gdLst/>
            <a:ahLst/>
            <a:cxnLst/>
            <a:rect l="l" t="t" r="r" b="b"/>
            <a:pathLst>
              <a:path w="24941896" h="24488407">
                <a:moveTo>
                  <a:pt x="0" y="0"/>
                </a:moveTo>
                <a:lnTo>
                  <a:pt x="24941896" y="0"/>
                </a:lnTo>
                <a:lnTo>
                  <a:pt x="24941896" y="24488406"/>
                </a:lnTo>
                <a:lnTo>
                  <a:pt x="0" y="244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0A27209-981D-51B6-54FF-7E513F5E646D}"/>
              </a:ext>
            </a:extLst>
          </p:cNvPr>
          <p:cNvSpPr/>
          <p:nvPr/>
        </p:nvSpPr>
        <p:spPr>
          <a:xfrm>
            <a:off x="1960918" y="2385127"/>
            <a:ext cx="14366164" cy="6216631"/>
          </a:xfrm>
          <a:custGeom>
            <a:avLst/>
            <a:gdLst/>
            <a:ahLst/>
            <a:cxnLst/>
            <a:rect l="l" t="t" r="r" b="b"/>
            <a:pathLst>
              <a:path w="14366164" h="6216631">
                <a:moveTo>
                  <a:pt x="0" y="0"/>
                </a:moveTo>
                <a:lnTo>
                  <a:pt x="14366164" y="0"/>
                </a:lnTo>
                <a:lnTo>
                  <a:pt x="14366164" y="6216631"/>
                </a:lnTo>
                <a:lnTo>
                  <a:pt x="0" y="62166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131D390-3013-8868-A6DC-F35916B59614}"/>
              </a:ext>
            </a:extLst>
          </p:cNvPr>
          <p:cNvGrpSpPr/>
          <p:nvPr/>
        </p:nvGrpSpPr>
        <p:grpSpPr>
          <a:xfrm>
            <a:off x="6035599" y="1685242"/>
            <a:ext cx="6216802" cy="1399769"/>
            <a:chOff x="0" y="0"/>
            <a:chExt cx="8289070" cy="1866359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D0C027F-B45E-0A6B-E9EB-F10571146B34}"/>
                </a:ext>
              </a:extLst>
            </p:cNvPr>
            <p:cNvGrpSpPr/>
            <p:nvPr/>
          </p:nvGrpSpPr>
          <p:grpSpPr>
            <a:xfrm>
              <a:off x="0" y="0"/>
              <a:ext cx="8289070" cy="1866359"/>
              <a:chOff x="0" y="0"/>
              <a:chExt cx="386561" cy="87038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2EBD482-56BC-CF03-5B78-D91EB542FC87}"/>
                  </a:ext>
                </a:extLst>
              </p:cNvPr>
              <p:cNvSpPr/>
              <p:nvPr/>
            </p:nvSpPr>
            <p:spPr>
              <a:xfrm>
                <a:off x="0" y="0"/>
                <a:ext cx="386561" cy="87038"/>
              </a:xfrm>
              <a:custGeom>
                <a:avLst/>
                <a:gdLst/>
                <a:ahLst/>
                <a:cxnLst/>
                <a:rect l="l" t="t" r="r" b="b"/>
                <a:pathLst>
                  <a:path w="386561" h="87038">
                    <a:moveTo>
                      <a:pt x="43519" y="0"/>
                    </a:moveTo>
                    <a:lnTo>
                      <a:pt x="343042" y="0"/>
                    </a:lnTo>
                    <a:cubicBezTo>
                      <a:pt x="354584" y="0"/>
                      <a:pt x="365653" y="4585"/>
                      <a:pt x="373815" y="12746"/>
                    </a:cubicBezTo>
                    <a:cubicBezTo>
                      <a:pt x="381976" y="20908"/>
                      <a:pt x="386561" y="31977"/>
                      <a:pt x="386561" y="43519"/>
                    </a:cubicBezTo>
                    <a:lnTo>
                      <a:pt x="386561" y="43519"/>
                    </a:lnTo>
                    <a:cubicBezTo>
                      <a:pt x="386561" y="55061"/>
                      <a:pt x="381976" y="66130"/>
                      <a:pt x="373815" y="74291"/>
                    </a:cubicBezTo>
                    <a:cubicBezTo>
                      <a:pt x="365653" y="82453"/>
                      <a:pt x="354584" y="87038"/>
                      <a:pt x="343042" y="87038"/>
                    </a:cubicBezTo>
                    <a:lnTo>
                      <a:pt x="43519" y="87038"/>
                    </a:lnTo>
                    <a:cubicBezTo>
                      <a:pt x="31977" y="87038"/>
                      <a:pt x="20908" y="82453"/>
                      <a:pt x="12746" y="74291"/>
                    </a:cubicBezTo>
                    <a:cubicBezTo>
                      <a:pt x="4585" y="66130"/>
                      <a:pt x="0" y="55061"/>
                      <a:pt x="0" y="43519"/>
                    </a:cubicBezTo>
                    <a:lnTo>
                      <a:pt x="0" y="43519"/>
                    </a:lnTo>
                    <a:cubicBezTo>
                      <a:pt x="0" y="31977"/>
                      <a:pt x="4585" y="20908"/>
                      <a:pt x="12746" y="12746"/>
                    </a:cubicBezTo>
                    <a:cubicBezTo>
                      <a:pt x="20908" y="4585"/>
                      <a:pt x="31977" y="0"/>
                      <a:pt x="43519" y="0"/>
                    </a:cubicBezTo>
                    <a:close/>
                  </a:path>
                </a:pathLst>
              </a:custGeom>
              <a:solidFill>
                <a:srgbClr val="F95C32"/>
              </a:solidFill>
              <a:ln w="114300" cap="rnd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8F467E3B-1A50-86F0-282F-078417C4EE87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386561" cy="1441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00"/>
                  </a:lnSpc>
                </a:pPr>
                <a:endParaRPr/>
              </a:p>
            </p:txBody>
          </p:sp>
        </p:grp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89AA6225-C13B-D6B4-D4FD-937989B2A8D3}"/>
                </a:ext>
              </a:extLst>
            </p:cNvPr>
            <p:cNvSpPr txBox="1"/>
            <p:nvPr/>
          </p:nvSpPr>
          <p:spPr>
            <a:xfrm>
              <a:off x="784589" y="214382"/>
              <a:ext cx="6719891" cy="1428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77"/>
                </a:lnSpc>
              </a:pPr>
              <a:r>
                <a:rPr lang="en-US" sz="6981" dirty="0">
                  <a:solidFill>
                    <a:srgbClr val="000000"/>
                  </a:solidFill>
                  <a:latin typeface="Chewy"/>
                  <a:ea typeface="Chewy"/>
                  <a:cs typeface="Chewy"/>
                  <a:sym typeface="Chewy"/>
                </a:rPr>
                <a:t>SNIPER</a:t>
              </a:r>
            </a:p>
          </p:txBody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7193017B-6E2B-497D-D844-047A62EFE376}"/>
              </a:ext>
            </a:extLst>
          </p:cNvPr>
          <p:cNvSpPr txBox="1"/>
          <p:nvPr/>
        </p:nvSpPr>
        <p:spPr>
          <a:xfrm>
            <a:off x="3101015" y="6263553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BẮN SÚNG TỈA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7EC8BB0-5F32-DA14-F5D7-5447B22DF9F8}"/>
              </a:ext>
            </a:extLst>
          </p:cNvPr>
          <p:cNvSpPr txBox="1"/>
          <p:nvPr/>
        </p:nvSpPr>
        <p:spPr>
          <a:xfrm>
            <a:off x="3109759" y="4023447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HP: 3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823BB2E0-67FE-7E46-1EA4-7DC29F144993}"/>
              </a:ext>
            </a:extLst>
          </p:cNvPr>
          <p:cNvSpPr txBox="1"/>
          <p:nvPr/>
        </p:nvSpPr>
        <p:spPr>
          <a:xfrm>
            <a:off x="3087274" y="5143500"/>
            <a:ext cx="1157334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799" dirty="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DAMAGE: 3</a:t>
            </a:r>
          </a:p>
        </p:txBody>
      </p:sp>
      <p:pic>
        <p:nvPicPr>
          <p:cNvPr id="13" name="Picture 12" descr="A pixelated video game of a person holding an object&#10;&#10;AI-generated content may be incorrect.">
            <a:extLst>
              <a:ext uri="{FF2B5EF4-FFF2-40B4-BE49-F238E27FC236}">
                <a16:creationId xmlns:a16="http://schemas.microsoft.com/office/drawing/2014/main" id="{E0F71642-464E-2461-1F73-33B36F0E3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200" y="3538745"/>
            <a:ext cx="3786640" cy="36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89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193</Words>
  <Application>Microsoft Office PowerPoint</Application>
  <PresentationFormat>Custom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Paytone One</vt:lpstr>
      <vt:lpstr>Calibri</vt:lpstr>
      <vt:lpstr>Chewy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night</dc:title>
  <cp:lastModifiedBy>TRAN TIEN DAT 20194246</cp:lastModifiedBy>
  <cp:revision>15</cp:revision>
  <dcterms:created xsi:type="dcterms:W3CDTF">2006-08-16T00:00:00Z</dcterms:created>
  <dcterms:modified xsi:type="dcterms:W3CDTF">2025-05-18T15:34:24Z</dcterms:modified>
  <dc:identifier>DAGU3iSgfvc</dc:identifier>
</cp:coreProperties>
</file>