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-600" y="-9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Introduction to Django Framework's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Django is a high-level Python web framework that encourages rapid development and clean, pragmatic design. It focuses on automating as much as possible and adheres to the "Don't Repeat Yourself" principle.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19" y="5602486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578197"/>
            <a:ext cx="243899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Datta Ankushrao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93225"/>
            <a:ext cx="48339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Features of Django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055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16587" y="3347204"/>
            <a:ext cx="1426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38185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Scalability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Django allows you to handle the busiest sites, scaling as needed.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3055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89401" y="3347204"/>
            <a:ext cx="173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38185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Security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helps you avoid many common security mistakes.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98965" y="5010507"/>
            <a:ext cx="1779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68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Administration Panels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Django automatically generates a customizable admin interface.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85234" y="5010507"/>
            <a:ext cx="18204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59199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Community Support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Access to a large community and extensive documentation.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016800"/>
            <a:ext cx="698623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Setting up a Django project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044428"/>
            <a:ext cx="4542115" cy="1650802"/>
          </a:xfrm>
          <a:prstGeom prst="roundRect">
            <a:avLst>
              <a:gd name="adj" fmla="val 605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2990" y="327421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Requirements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62990" y="3754636"/>
            <a:ext cx="40825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 Python and pip are installed on your system.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3044428"/>
            <a:ext cx="4542115" cy="1650802"/>
          </a:xfrm>
          <a:prstGeom prst="roundRect">
            <a:avLst>
              <a:gd name="adj" fmla="val 605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27276" y="3274219"/>
            <a:ext cx="38877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Creating a Virtual Environment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27276" y="3754636"/>
            <a:ext cx="408253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Isolating your project's dependencies.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4917400"/>
            <a:ext cx="9306401" cy="1295400"/>
          </a:xfrm>
          <a:prstGeom prst="roundRect">
            <a:avLst>
              <a:gd name="adj" fmla="val 771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62990" y="514719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Installing Django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62990" y="5627608"/>
            <a:ext cx="88468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pip to install the Django package, creating a new project.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2492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Understanding Django's MTV architecture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16909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 Layer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73844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Represents the data and the business logic of the application.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416909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Template Layer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73844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Handles the presentation and user-interaction elements of the application.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416909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View Layer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738449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Processes user requests and returns responses.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61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Creating models and database schema</a:t>
            </a:r>
            <a:endParaRPr lang="en-US" sz="4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156" y="2320052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22288" y="2540913"/>
            <a:ext cx="220968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Define Models</a:t>
            </a:r>
            <a:endParaRPr lang="en-US" sz="2175" dirty="0"/>
          </a:p>
        </p:txBody>
      </p:sp>
      <p:sp>
        <p:nvSpPr>
          <p:cNvPr id="8" name="Text 4"/>
          <p:cNvSpPr/>
          <p:nvPr/>
        </p:nvSpPr>
        <p:spPr>
          <a:xfrm>
            <a:off x="5922288" y="3018711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Python classes to define the characteristics of the data.</a:t>
            </a:r>
            <a:endParaRPr lang="en-US" sz="174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156" y="4087773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22288" y="4308634"/>
            <a:ext cx="2297549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Generate Schema</a:t>
            </a: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5922288" y="4786432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Run </a:t>
            </a:r>
            <a:r>
              <a:rPr lang="en-US" sz="1740" i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manage.py makemigrations</a:t>
            </a:r>
            <a:r>
              <a:rPr lang="en-US" sz="174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to create database schema.</a:t>
            </a:r>
            <a:endParaRPr lang="en-US" sz="174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156" y="5855494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22288" y="6076355"/>
            <a:ext cx="220968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Apply Migrations</a:t>
            </a: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5922288" y="6554153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Execute </a:t>
            </a:r>
            <a:r>
              <a:rPr lang="en-US" sz="1740" i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manage.py migrate</a:t>
            </a:r>
            <a:r>
              <a:rPr lang="en-US" sz="174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to apply changes to the database.</a:t>
            </a:r>
            <a:endParaRPr lang="en-US" sz="17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458516"/>
            <a:ext cx="752272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Building views and templates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2486144"/>
            <a:ext cx="44410" cy="4284821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88744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6597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52677" y="2701409"/>
            <a:ext cx="1426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7083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Create Views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3188732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Views are Python functions that receive web requests.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38977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41620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37199" y="4203740"/>
            <a:ext cx="173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210645"/>
            <a:ext cx="229350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Design Templates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69106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Templates are HTML files with embedded template tags.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589210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6643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35056" y="5706070"/>
            <a:ext cx="1779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712976"/>
            <a:ext cx="308752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Link Views to Templates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19339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Connect views to specific templates to render web pages.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226469"/>
            <a:ext cx="75310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Working with forms in Django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4276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11793" y="3469362"/>
            <a:ext cx="1426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50400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Building Forms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Present HTML forms through Django's </a:t>
            </a:r>
            <a:r>
              <a:rPr lang="en-US" sz="1750" i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forms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module.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4276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60601" y="3469362"/>
            <a:ext cx="173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504009"/>
            <a:ext cx="35831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Handling Form Submissions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Process form submissions and validate input data.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0909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94172" y="5132665"/>
            <a:ext cx="1779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167313"/>
            <a:ext cx="3533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Customizing Form Behavior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647730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additional features like formsets and model forms.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48614"/>
            <a:ext cx="800314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Deploying a Django application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98413"/>
            <a:ext cx="3295888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5249" dirty="0"/>
          </a:p>
        </p:txBody>
      </p:sp>
      <p:sp>
        <p:nvSpPr>
          <p:cNvPr id="6" name="Text 4"/>
          <p:cNvSpPr/>
          <p:nvPr/>
        </p:nvSpPr>
        <p:spPr>
          <a:xfrm>
            <a:off x="2037993" y="4442579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Choose a Hosting Provider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37993" y="5270182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Select a reliable hosting service for deployment.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667137" y="3498413"/>
            <a:ext cx="3296007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5249" dirty="0"/>
          </a:p>
        </p:txBody>
      </p:sp>
      <p:sp>
        <p:nvSpPr>
          <p:cNvPr id="9" name="Text 7"/>
          <p:cNvSpPr/>
          <p:nvPr/>
        </p:nvSpPr>
        <p:spPr>
          <a:xfrm>
            <a:off x="5811203" y="4442579"/>
            <a:ext cx="300787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Prepare the Application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667137" y="4922996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Collect static files, configure settings, and setup the database.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296400" y="3498413"/>
            <a:ext cx="3296007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5249" dirty="0"/>
          </a:p>
        </p:txBody>
      </p:sp>
      <p:sp>
        <p:nvSpPr>
          <p:cNvPr id="12" name="Text 10"/>
          <p:cNvSpPr/>
          <p:nvPr/>
        </p:nvSpPr>
        <p:spPr>
          <a:xfrm>
            <a:off x="9833372" y="444257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Run the Server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296400" y="4922996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Start the web server and monitor for any deployment issues.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5093256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Thank you</a:t>
            </a:r>
            <a:endParaRPr lang="en-US" sz="437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358</Words>
  <Application>Microsoft Office PowerPoint</Application>
  <PresentationFormat>Custom</PresentationFormat>
  <Paragraphs>77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SHREE</cp:lastModifiedBy>
  <cp:revision>2</cp:revision>
  <dcterms:created xsi:type="dcterms:W3CDTF">2024-02-14T03:39:11Z</dcterms:created>
  <dcterms:modified xsi:type="dcterms:W3CDTF">2024-02-14T03:42:35Z</dcterms:modified>
</cp:coreProperties>
</file>