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0EBA-4F44-4E07-B49D-A20DA9F5E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1185B-FB52-48D2-BEAC-28885B611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5B4B-28C5-45DF-93CE-FFD0CD15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B331-C2C2-43BC-831E-7F176C4B821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7752A-5365-4262-9EEE-259433CA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01B79-4CFE-49E6-80B6-1624FD65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F26-4D52-4486-9CDC-868230582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3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EC1F-A487-49C1-B105-0F3A8B97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77D5E-75D3-4FD3-BE8B-F1C285493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09806-E0C0-4E58-8C1F-D0CF8D0CE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B331-C2C2-43BC-831E-7F176C4B821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033D6-FF54-4E0D-9571-5DC26C856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7B9B8-E680-40E7-8467-0ED14C20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F26-4D52-4486-9CDC-868230582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3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FCD1D-E90D-467E-930D-8FACC621D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37540-50DC-467E-9DC9-20DEAA9EA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E5B34-8B29-498E-B96C-12E9EF4F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B331-C2C2-43BC-831E-7F176C4B821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ABA28-1249-4177-9014-B203B230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52A64-54CD-461E-B266-B57C60EA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F26-4D52-4486-9CDC-868230582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7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19A2-B96B-48E3-AF79-BE760AFD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56D0E-EAD4-4405-9342-E1C0FD8CC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CD87E-C2CD-4A99-8844-67D8B37B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B331-C2C2-43BC-831E-7F176C4B821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BA35F-210E-4477-90E6-1018AB49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CA383-AE61-47E6-8DB9-C5F6616D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F26-4D52-4486-9CDC-868230582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6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3D5B-F030-4022-8C57-4AA240C9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43051-1941-43F4-9E2F-DA72E8A88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1328-57BF-4FCC-924B-DFBFEE84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B331-C2C2-43BC-831E-7F176C4B821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6E07E-B102-4601-9892-491F5B6A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BC973-39AC-4B3F-A2E6-FEE0B6A3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F26-4D52-4486-9CDC-868230582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7FF9-B2AC-498B-88F9-12A8D880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27D07-94BB-4C1D-9213-5A8A1D8E3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83EA0-15BE-4551-A14B-DAD524C8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2DDCB-AA5B-4272-83E4-F4373ABF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B331-C2C2-43BC-831E-7F176C4B821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13575-F05A-4197-8A33-83315333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AD300-0A3F-4038-9729-6AE9F854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F26-4D52-4486-9CDC-868230582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3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2342-0445-4F77-A4CE-58ABE0F7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EB796-51E7-45FA-A08D-8C740DF98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2ED0-FDFC-4EDB-8CFB-C03A7C3BE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6D315-BD32-44BA-B862-FC7B9B0B7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4A8DA-AB87-450B-8A62-1BF17D638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962C2-83CD-4D9C-B890-674A38F8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B331-C2C2-43BC-831E-7F176C4B821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800E-DD67-4436-A945-ABA9DE53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8B7DC9-541E-44CE-8F5D-FB4EE71E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F26-4D52-4486-9CDC-868230582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8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D72E-A1BC-4D11-80D8-42638DF5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E6011-BD41-47BD-8395-284B999C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B331-C2C2-43BC-831E-7F176C4B821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3BC32-3E21-4336-A41A-E2A56B3A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A6799-BC80-4A49-B40E-F090DD6E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F26-4D52-4486-9CDC-868230582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4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5DAF0-D7F1-4090-AED1-54ABC0C0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B331-C2C2-43BC-831E-7F176C4B821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B12D9-BBFF-439F-9F1C-9ED2126F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A2CD8-3EC5-48AF-982F-D9A82C1F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F26-4D52-4486-9CDC-868230582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3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85FB-34D2-4DEC-BC7E-8AA5D220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043AE-AFBD-409B-94C3-5B2038241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52770-67C4-4637-8922-810DD0603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3F96B-5B2B-4A83-8691-C872EE85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B331-C2C2-43BC-831E-7F176C4B821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14CCD-F75E-45C9-ADF1-3786E1DD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1F254-DE84-48C6-9248-96EBB1FF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F26-4D52-4486-9CDC-868230582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1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7A37-54B6-416C-B1AD-1678E089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C04DC-0E0E-49A9-8EB4-4DF6C5098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B88CC-944E-4A74-B36D-31A39BF21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5B555-5DA9-45DA-8586-162BBBF4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B331-C2C2-43BC-831E-7F176C4B821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EDCA2-B21C-4189-B327-88272ECA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45197-9920-40F0-8CA9-CB7FABB6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F26-4D52-4486-9CDC-868230582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37F33-E400-4C8F-9BA2-3A9F8C31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95103-6E53-4826-913D-383344A37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38061-2FFB-402D-B658-2CE74ADD3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B331-C2C2-43BC-831E-7F176C4B821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FE9EC-1BF9-4C87-9C30-32CCA5813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154B2-635C-443C-8426-AECE4ACF3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5DF26-4D52-4486-9CDC-868230582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6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Web Viewer">
                <a:extLst>
                  <a:ext uri="{FF2B5EF4-FFF2-40B4-BE49-F238E27FC236}">
                    <a16:creationId xmlns:a16="http://schemas.microsoft.com/office/drawing/2014/main" id="{FC89F470-5272-4DB5-B50D-716B3EE83A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7013817"/>
                  </p:ext>
                </p:extLst>
              </p:nvPr>
            </p:nvGraphicFramePr>
            <p:xfrm>
              <a:off x="1776046" y="1180367"/>
              <a:ext cx="8639908" cy="449726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Web Viewer">
                <a:extLst>
                  <a:ext uri="{FF2B5EF4-FFF2-40B4-BE49-F238E27FC236}">
                    <a16:creationId xmlns:a16="http://schemas.microsoft.com/office/drawing/2014/main" id="{FC89F470-5272-4DB5-B50D-716B3EE83A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6046" y="1180367"/>
                <a:ext cx="8639908" cy="44972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419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2924-8677-47B1-8279-7C03BC48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EC0B8-DF5F-4980-8A1C-7B266E8BB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computer of design:</a:t>
            </a:r>
          </a:p>
          <a:p>
            <a:pPr lvl="1"/>
            <a:r>
              <a:rPr lang="en-US" dirty="0"/>
              <a:t>Office add-in (Web Viewer) or just use this template</a:t>
            </a:r>
          </a:p>
          <a:p>
            <a:pPr lvl="1"/>
            <a:r>
              <a:rPr lang="en-US" dirty="0"/>
              <a:t>Append d3.js link (username.github.io/</a:t>
            </a:r>
            <a:r>
              <a:rPr lang="en-US" dirty="0" err="1"/>
              <a:t>reponame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sz="2400" dirty="0"/>
              <a:t>On computer of execution:</a:t>
            </a:r>
          </a:p>
          <a:p>
            <a:pPr lvl="1"/>
            <a:r>
              <a:rPr lang="en-US" sz="2000" dirty="0"/>
              <a:t>When load deck on new computer, go to this slide, click “Trust Add-on”, and click Preview</a:t>
            </a:r>
          </a:p>
        </p:txBody>
      </p:sp>
    </p:spTree>
    <p:extLst>
      <p:ext uri="{BB962C8B-B14F-4D97-AF65-F5344CB8AC3E}">
        <p14:creationId xmlns:p14="http://schemas.microsoft.com/office/powerpoint/2010/main" val="265952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5F18F35B-C5A6-4548-82FA-94162F94A7E8}">
  <we:reference id="wa104295828" version="1.6.0.0" store="en-US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dattasiddhartha.github.io/INFO190-DATAVIZ&quot;,&quot;values&quot;:{},&quot;data&quot;:{&quot;uri&quot;:&quot;dattasiddhartha.github.io/INFO190-DATAVIZ&quot;},&quot;secure&quot;:false}],&quot;name&quot;:&quot;dattasiddhartha.github.io/INFO190-DATAVIZ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Siddhartha Datta</dc:creator>
  <cp:lastModifiedBy>DATTA, Siddhartha</cp:lastModifiedBy>
  <cp:revision>2</cp:revision>
  <dcterms:created xsi:type="dcterms:W3CDTF">2019-10-04T00:14:26Z</dcterms:created>
  <dcterms:modified xsi:type="dcterms:W3CDTF">2019-10-04T00:42:42Z</dcterms:modified>
</cp:coreProperties>
</file>