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808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314960"/>
            <a:ext cx="7096252" cy="34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IT-KUMAR.DAS@CAPGEMINI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848" y="2544117"/>
            <a:ext cx="21146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r>
              <a:rPr sz="2000" b="1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r>
              <a:rPr sz="2000" b="1" spc="-5" dirty="0">
                <a:solidFill>
                  <a:srgbClr val="006EAC"/>
                </a:solidFill>
                <a:latin typeface="Verdana"/>
                <a:cs typeface="Verdana"/>
              </a:rPr>
              <a:t>re</a:t>
            </a:r>
            <a:r>
              <a:rPr sz="2000" b="1" spc="5" dirty="0">
                <a:solidFill>
                  <a:srgbClr val="006EAC"/>
                </a:solidFill>
                <a:latin typeface="Verdana"/>
                <a:cs typeface="Verdana"/>
              </a:rPr>
              <a:t>n</a:t>
            </a:r>
            <a:r>
              <a:rPr sz="2000" b="1" spc="-5" dirty="0">
                <a:solidFill>
                  <a:srgbClr val="006EAC"/>
                </a:solidFill>
                <a:latin typeface="Verdana"/>
                <a:cs typeface="Verdana"/>
              </a:rPr>
              <a:t>g</a:t>
            </a:r>
            <a:r>
              <a:rPr sz="2000" b="1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r>
              <a:rPr sz="2000" b="1" spc="5" dirty="0">
                <a:solidFill>
                  <a:srgbClr val="006EAC"/>
                </a:solidFill>
                <a:latin typeface="Verdana"/>
                <a:cs typeface="Verdana"/>
              </a:rPr>
              <a:t>h</a:t>
            </a:r>
            <a:r>
              <a:rPr sz="2000" b="1" dirty="0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622" y="2058416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133600"/>
            <a:ext cx="612648" cy="612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1082" y="2757236"/>
            <a:ext cx="4640518" cy="240514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915"/>
              </a:spcBef>
            </a:pPr>
            <a:r>
              <a:rPr lang="en-IN" sz="2000" b="1" dirty="0">
                <a:solidFill>
                  <a:srgbClr val="006EAC"/>
                </a:solidFill>
                <a:latin typeface="Verdana"/>
                <a:cs typeface="Verdana"/>
              </a:rPr>
              <a:t>Achievement</a:t>
            </a:r>
            <a:endParaRPr lang="en-IN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sz="1200" b="1" spc="-5" dirty="0">
                <a:latin typeface="Arial"/>
                <a:cs typeface="Arial"/>
              </a:rPr>
              <a:t>1.</a:t>
            </a:r>
            <a:r>
              <a:rPr lang="en-IN" spc="-5" dirty="0">
                <a:latin typeface="Arial"/>
                <a:cs typeface="Arial"/>
              </a:rPr>
              <a:t>Done spring project on Bike</a:t>
            </a:r>
            <a:r>
              <a:rPr lang="en-IN" spc="-2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service</a:t>
            </a:r>
            <a:r>
              <a:rPr lang="en-IN" spc="5" dirty="0">
                <a:latin typeface="Arial"/>
                <a:cs typeface="Arial"/>
              </a:rPr>
              <a:t> </a:t>
            </a:r>
            <a:r>
              <a:rPr lang="en-IN" spc="-5" dirty="0" err="1">
                <a:latin typeface="Arial"/>
                <a:cs typeface="Arial"/>
              </a:rPr>
              <a:t>center</a:t>
            </a:r>
            <a:r>
              <a:rPr lang="en-IN" spc="-30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appointment</a:t>
            </a:r>
            <a:r>
              <a:rPr lang="en-IN" spc="1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b="1" spc="-5" dirty="0">
                <a:latin typeface="Arial"/>
                <a:cs typeface="Arial"/>
              </a:rPr>
              <a:t>2.</a:t>
            </a:r>
            <a:r>
              <a:rPr lang="en-IN" spc="-5" dirty="0">
                <a:latin typeface="Arial"/>
                <a:cs typeface="Arial"/>
              </a:rPr>
              <a:t>Got certified on AWS partner migration-program and resources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b="1" spc="-5" dirty="0">
                <a:latin typeface="Arial"/>
                <a:cs typeface="Arial"/>
              </a:rPr>
              <a:t>3</a:t>
            </a:r>
            <a:r>
              <a:rPr lang="en-IN" spc="-5" dirty="0">
                <a:latin typeface="Arial"/>
                <a:cs typeface="Arial"/>
              </a:rPr>
              <a:t>.</a:t>
            </a:r>
            <a:r>
              <a:rPr lang="en-IN" dirty="0"/>
              <a:t> Certified on Agile Software Development </a:t>
            </a:r>
            <a:endParaRPr lang="en-IN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7873" y="314960"/>
            <a:ext cx="9563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D</a:t>
            </a:r>
            <a:r>
              <a:rPr spc="5" dirty="0"/>
              <a:t>at</a:t>
            </a:r>
            <a:r>
              <a:rPr spc="-15" dirty="0"/>
              <a:t>t</a:t>
            </a:r>
            <a:r>
              <a:rPr spc="-20" dirty="0"/>
              <a:t>a</a:t>
            </a:r>
            <a:r>
              <a:rPr spc="-10" dirty="0"/>
              <a:t>t</a:t>
            </a:r>
            <a:r>
              <a:rPr spc="-30" dirty="0"/>
              <a:t>r</a:t>
            </a:r>
            <a:r>
              <a:rPr dirty="0"/>
              <a:t>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7873" y="733501"/>
            <a:ext cx="20999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1250" y="1314458"/>
            <a:ext cx="3803650" cy="7169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7575" dirty="0">
                <a:solidFill>
                  <a:srgbClr val="FFFFFF"/>
                </a:solidFill>
                <a:latin typeface="Arial MT"/>
                <a:cs typeface="Arial MT"/>
              </a:rPr>
              <a:t>Mumbai</a:t>
            </a:r>
            <a:endParaRPr sz="1650" baseline="7575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  <a:spcBef>
                <a:spcPts val="405"/>
              </a:spcBef>
              <a:tabLst>
                <a:tab pos="963930" algn="l"/>
              </a:tabLst>
            </a:pP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650" b="1" spc="-8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ID:	</a:t>
            </a:r>
            <a:r>
              <a:rPr sz="11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DATTATRI.DATTATRI@CAPGEMINI.COM</a:t>
            </a:r>
            <a:endParaRPr sz="1100">
              <a:latin typeface="Verdana"/>
              <a:cs typeface="Verdana"/>
            </a:endParaRPr>
          </a:p>
          <a:p>
            <a:pPr marL="61594">
              <a:lnSpc>
                <a:spcPct val="100000"/>
              </a:lnSpc>
              <a:spcBef>
                <a:spcPts val="675"/>
              </a:spcBef>
            </a:pPr>
            <a:r>
              <a:rPr sz="1650" b="1" spc="7" baseline="10101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650" b="1" spc="-7" baseline="1010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b="1" spc="7" baseline="10101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50" b="1" baseline="1010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b="1" spc="-254" baseline="1010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1010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b="1" spc="7" baseline="1010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b="1" baseline="10101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50" b="1" spc="-142" baseline="1010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91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90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084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76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995" y="3024876"/>
            <a:ext cx="4073586" cy="304121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1630" indent="-329565">
              <a:spcBef>
                <a:spcPts val="31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endParaRPr lang="en-IN" sz="1400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en-IN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Full Stack Developer trained on Java Hands on</a:t>
            </a:r>
          </a:p>
          <a:p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</a:t>
            </a:r>
            <a:r>
              <a:rPr lang="en-IN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Decent Knowledge on SQL statements and queries</a:t>
            </a:r>
          </a:p>
          <a:p>
            <a:r>
              <a:rPr lang="en-IN" spc="-10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Core java ,collections, Arrays, Exception handling.</a:t>
            </a:r>
            <a:r>
              <a:rPr spc="-10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95"/>
              </a:spcBef>
              <a:tabLst>
                <a:tab pos="344805" algn="l"/>
                <a:tab pos="345440" algn="l"/>
              </a:tabLst>
            </a:pPr>
            <a:r>
              <a:rPr lang="en-IN" spc="-15" dirty="0">
                <a:latin typeface="Times New Roman"/>
                <a:cs typeface="Times New Roman"/>
              </a:rPr>
              <a:t>4..Decent knowledge on </a:t>
            </a:r>
            <a:r>
              <a:rPr spc="-15" dirty="0">
                <a:latin typeface="Times New Roman"/>
                <a:cs typeface="Times New Roman"/>
              </a:rPr>
              <a:t>HTML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5, </a:t>
            </a:r>
            <a:r>
              <a:rPr spc="-10" dirty="0">
                <a:latin typeface="Times New Roman"/>
                <a:cs typeface="Times New Roman"/>
              </a:rPr>
              <a:t>CSS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3,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JavaScript</a:t>
            </a:r>
            <a:endParaRPr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409"/>
              </a:spcBef>
              <a:tabLst>
                <a:tab pos="344805" algn="l"/>
                <a:tab pos="345440" algn="l"/>
              </a:tabLst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794" y="6226251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8607" y="2021839"/>
            <a:ext cx="199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A4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1560" y="174117"/>
            <a:ext cx="2237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Education</a:t>
            </a:r>
            <a:r>
              <a:rPr sz="1200" b="1" spc="-7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and</a:t>
            </a:r>
            <a:r>
              <a:rPr sz="1200" b="1" spc="-4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1442" y="555497"/>
            <a:ext cx="277431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algn="ctr">
              <a:lnSpc>
                <a:spcPct val="1133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Sir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Visvesvarayya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Institute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Technology,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Bengaluru</a:t>
            </a:r>
            <a:endParaRPr sz="1200">
              <a:latin typeface="Calibri"/>
              <a:cs typeface="Calibri"/>
            </a:endParaRPr>
          </a:p>
          <a:p>
            <a:pPr marR="185420" algn="ctr">
              <a:lnSpc>
                <a:spcPct val="100000"/>
              </a:lnSpc>
              <a:spcBef>
                <a:spcPts val="505"/>
              </a:spcBef>
            </a:pPr>
            <a:r>
              <a:rPr sz="1200" spc="-10" dirty="0">
                <a:latin typeface="Calibri"/>
                <a:cs typeface="Calibri"/>
              </a:rPr>
              <a:t>Electrical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Electronics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  <a:p>
            <a:pPr marR="150495" algn="ctr">
              <a:lnSpc>
                <a:spcPct val="100000"/>
              </a:lnSpc>
              <a:spcBef>
                <a:spcPts val="505"/>
              </a:spcBef>
            </a:pPr>
            <a:r>
              <a:rPr sz="1200" spc="-10" dirty="0">
                <a:latin typeface="Calibri"/>
                <a:cs typeface="Calibri"/>
              </a:rPr>
              <a:t>2018-2021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Skills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0212" y="389087"/>
            <a:ext cx="4615180" cy="2371725"/>
            <a:chOff x="621791" y="438912"/>
            <a:chExt cx="4615180" cy="23717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91" y="438912"/>
              <a:ext cx="1435608" cy="13929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4503" y="2365247"/>
              <a:ext cx="441960" cy="445008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39250" y="2028189"/>
          <a:ext cx="2952749" cy="183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Java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 marR="301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Java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Basics,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OOPS,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s,  Arrays.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Database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PostgreSQL,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MongoDB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Tools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Git,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Postman,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Visual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Studio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Code,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Eclipse.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58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Frontend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HTML,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CSS,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JavaScript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155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Dattatri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Dattatri</dc:title>
  <dc:creator>., Dattatri</dc:creator>
  <cp:lastModifiedBy>., Dattatri</cp:lastModifiedBy>
  <cp:revision>1</cp:revision>
  <dcterms:created xsi:type="dcterms:W3CDTF">2022-11-03T11:37:09Z</dcterms:created>
  <dcterms:modified xsi:type="dcterms:W3CDTF">2022-11-03T12:01:02Z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2022-11-03T00:00:00Z</vt:filetime>
  </property>
</Properties>
</file>