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5A9B9-823C-412B-8D6E-11C48BF3CC7B}" v="27" dt="2024-09-21T06:16:09.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5" d="100"/>
          <a:sy n="85" d="100"/>
        </p:scale>
        <p:origin x="15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tesh Dattu" userId="e9f6239ee300b592" providerId="LiveId" clId="{E485A9B9-823C-412B-8D6E-11C48BF3CC7B}"/>
    <pc:docChg chg="undo custSel addSld modSld">
      <pc:chgData name="Dattesh Dattu" userId="e9f6239ee300b592" providerId="LiveId" clId="{E485A9B9-823C-412B-8D6E-11C48BF3CC7B}" dt="2024-09-21T06:32:15.673" v="2078" actId="255"/>
      <pc:docMkLst>
        <pc:docMk/>
      </pc:docMkLst>
      <pc:sldChg chg="addSp modSp mod">
        <pc:chgData name="Dattesh Dattu" userId="e9f6239ee300b592" providerId="LiveId" clId="{E485A9B9-823C-412B-8D6E-11C48BF3CC7B}" dt="2024-09-21T06:22:30.385" v="1791" actId="1076"/>
        <pc:sldMkLst>
          <pc:docMk/>
          <pc:sldMk cId="2670692040" sldId="256"/>
        </pc:sldMkLst>
        <pc:spChg chg="add mod">
          <ac:chgData name="Dattesh Dattu" userId="e9f6239ee300b592" providerId="LiveId" clId="{E485A9B9-823C-412B-8D6E-11C48BF3CC7B}" dt="2024-09-21T06:22:30.385" v="1791" actId="1076"/>
          <ac:spMkLst>
            <pc:docMk/>
            <pc:sldMk cId="2670692040" sldId="256"/>
            <ac:spMk id="3" creationId="{809A583A-E9B4-C7AA-4D6E-249B8C03488F}"/>
          </ac:spMkLst>
        </pc:spChg>
      </pc:sldChg>
      <pc:sldChg chg="delSp modSp mod">
        <pc:chgData name="Dattesh Dattu" userId="e9f6239ee300b592" providerId="LiveId" clId="{E485A9B9-823C-412B-8D6E-11C48BF3CC7B}" dt="2024-09-21T06:32:15.673" v="2078" actId="255"/>
        <pc:sldMkLst>
          <pc:docMk/>
          <pc:sldMk cId="1121114088" sldId="257"/>
        </pc:sldMkLst>
        <pc:spChg chg="del mod">
          <ac:chgData name="Dattesh Dattu" userId="e9f6239ee300b592" providerId="LiveId" clId="{E485A9B9-823C-412B-8D6E-11C48BF3CC7B}" dt="2024-09-19T12:14:17.423" v="5" actId="21"/>
          <ac:spMkLst>
            <pc:docMk/>
            <pc:sldMk cId="1121114088" sldId="257"/>
            <ac:spMk id="2" creationId="{BE35ADC1-859C-0D71-0A48-D97B6D77B190}"/>
          </ac:spMkLst>
        </pc:spChg>
        <pc:spChg chg="mod">
          <ac:chgData name="Dattesh Dattu" userId="e9f6239ee300b592" providerId="LiveId" clId="{E485A9B9-823C-412B-8D6E-11C48BF3CC7B}" dt="2024-09-21T06:32:15.673" v="2078" actId="255"/>
          <ac:spMkLst>
            <pc:docMk/>
            <pc:sldMk cId="1121114088" sldId="257"/>
            <ac:spMk id="3" creationId="{3052A499-97DA-7093-7952-6D4F16F432DB}"/>
          </ac:spMkLst>
        </pc:spChg>
      </pc:sldChg>
      <pc:sldChg chg="delSp modSp new mod">
        <pc:chgData name="Dattesh Dattu" userId="e9f6239ee300b592" providerId="LiveId" clId="{E485A9B9-823C-412B-8D6E-11C48BF3CC7B}" dt="2024-09-20T13:47:26.677" v="983" actId="207"/>
        <pc:sldMkLst>
          <pc:docMk/>
          <pc:sldMk cId="2897455441" sldId="258"/>
        </pc:sldMkLst>
        <pc:spChg chg="del mod">
          <ac:chgData name="Dattesh Dattu" userId="e9f6239ee300b592" providerId="LiveId" clId="{E485A9B9-823C-412B-8D6E-11C48BF3CC7B}" dt="2024-09-19T12:36:13.380" v="936" actId="21"/>
          <ac:spMkLst>
            <pc:docMk/>
            <pc:sldMk cId="2897455441" sldId="258"/>
            <ac:spMk id="2" creationId="{66ED2545-61BC-8FDD-0B74-889C05A4D2F1}"/>
          </ac:spMkLst>
        </pc:spChg>
        <pc:spChg chg="mod">
          <ac:chgData name="Dattesh Dattu" userId="e9f6239ee300b592" providerId="LiveId" clId="{E485A9B9-823C-412B-8D6E-11C48BF3CC7B}" dt="2024-09-20T13:47:26.677" v="983" actId="207"/>
          <ac:spMkLst>
            <pc:docMk/>
            <pc:sldMk cId="2897455441" sldId="258"/>
            <ac:spMk id="3" creationId="{14293E85-9E8B-D4CA-9BA2-923D122C025E}"/>
          </ac:spMkLst>
        </pc:spChg>
      </pc:sldChg>
      <pc:sldChg chg="addSp delSp modSp new mod">
        <pc:chgData name="Dattesh Dattu" userId="e9f6239ee300b592" providerId="LiveId" clId="{E485A9B9-823C-412B-8D6E-11C48BF3CC7B}" dt="2024-09-20T15:54:43.618" v="1025" actId="313"/>
        <pc:sldMkLst>
          <pc:docMk/>
          <pc:sldMk cId="1784164283" sldId="259"/>
        </pc:sldMkLst>
        <pc:spChg chg="del">
          <ac:chgData name="Dattesh Dattu" userId="e9f6239ee300b592" providerId="LiveId" clId="{E485A9B9-823C-412B-8D6E-11C48BF3CC7B}" dt="2024-09-20T13:55:38.179" v="986" actId="21"/>
          <ac:spMkLst>
            <pc:docMk/>
            <pc:sldMk cId="1784164283" sldId="259"/>
            <ac:spMk id="2" creationId="{124B85AA-3A1F-3D9C-292B-B7DE3FC50F78}"/>
          </ac:spMkLst>
        </pc:spChg>
        <pc:spChg chg="mod">
          <ac:chgData name="Dattesh Dattu" userId="e9f6239ee300b592" providerId="LiveId" clId="{E485A9B9-823C-412B-8D6E-11C48BF3CC7B}" dt="2024-09-20T15:54:43.618" v="1025" actId="313"/>
          <ac:spMkLst>
            <pc:docMk/>
            <pc:sldMk cId="1784164283" sldId="259"/>
            <ac:spMk id="3" creationId="{9D4A8734-655A-BB97-8C1D-C44BF7DBA009}"/>
          </ac:spMkLst>
        </pc:spChg>
        <pc:picChg chg="add mod modCrop">
          <ac:chgData name="Dattesh Dattu" userId="e9f6239ee300b592" providerId="LiveId" clId="{E485A9B9-823C-412B-8D6E-11C48BF3CC7B}" dt="2024-09-20T15:52:17.964" v="1018" actId="14100"/>
          <ac:picMkLst>
            <pc:docMk/>
            <pc:sldMk cId="1784164283" sldId="259"/>
            <ac:picMk id="5" creationId="{798A6BE7-0BB2-13C5-D4D5-DC4CB942D8DC}"/>
          </ac:picMkLst>
        </pc:picChg>
      </pc:sldChg>
      <pc:sldChg chg="addSp delSp modSp new mod">
        <pc:chgData name="Dattesh Dattu" userId="e9f6239ee300b592" providerId="LiveId" clId="{E485A9B9-823C-412B-8D6E-11C48BF3CC7B}" dt="2024-09-21T04:48:23.344" v="1089" actId="14100"/>
        <pc:sldMkLst>
          <pc:docMk/>
          <pc:sldMk cId="3582975656" sldId="260"/>
        </pc:sldMkLst>
        <pc:spChg chg="del">
          <ac:chgData name="Dattesh Dattu" userId="e9f6239ee300b592" providerId="LiveId" clId="{E485A9B9-823C-412B-8D6E-11C48BF3CC7B}" dt="2024-09-20T16:08:20.988" v="1026" actId="21"/>
          <ac:spMkLst>
            <pc:docMk/>
            <pc:sldMk cId="3582975656" sldId="260"/>
            <ac:spMk id="2" creationId="{60DA17FA-32F1-6315-57B4-30265555DDA9}"/>
          </ac:spMkLst>
        </pc:spChg>
        <pc:spChg chg="del mod">
          <ac:chgData name="Dattesh Dattu" userId="e9f6239ee300b592" providerId="LiveId" clId="{E485A9B9-823C-412B-8D6E-11C48BF3CC7B}" dt="2024-09-21T04:45:57.883" v="1076" actId="21"/>
          <ac:spMkLst>
            <pc:docMk/>
            <pc:sldMk cId="3582975656" sldId="260"/>
            <ac:spMk id="3" creationId="{B370B808-515F-2152-7B00-AFB21B828B3D}"/>
          </ac:spMkLst>
        </pc:spChg>
        <pc:picChg chg="add del mod">
          <ac:chgData name="Dattesh Dattu" userId="e9f6239ee300b592" providerId="LiveId" clId="{E485A9B9-823C-412B-8D6E-11C48BF3CC7B}" dt="2024-09-21T04:44:16.631" v="1052" actId="478"/>
          <ac:picMkLst>
            <pc:docMk/>
            <pc:sldMk cId="3582975656" sldId="260"/>
            <ac:picMk id="4" creationId="{BA2080E0-8FC8-DC04-1528-9E1EDACA9B5C}"/>
          </ac:picMkLst>
        </pc:picChg>
        <pc:picChg chg="add del mod modCrop">
          <ac:chgData name="Dattesh Dattu" userId="e9f6239ee300b592" providerId="LiveId" clId="{E485A9B9-823C-412B-8D6E-11C48BF3CC7B}" dt="2024-09-21T04:47:44.040" v="1083" actId="478"/>
          <ac:picMkLst>
            <pc:docMk/>
            <pc:sldMk cId="3582975656" sldId="260"/>
            <ac:picMk id="5" creationId="{7E1C1135-2574-6BF2-9C53-8B6BE04CC0D9}"/>
          </ac:picMkLst>
        </pc:picChg>
        <pc:picChg chg="add mod">
          <ac:chgData name="Dattesh Dattu" userId="e9f6239ee300b592" providerId="LiveId" clId="{E485A9B9-823C-412B-8D6E-11C48BF3CC7B}" dt="2024-09-21T04:48:23.344" v="1089" actId="14100"/>
          <ac:picMkLst>
            <pc:docMk/>
            <pc:sldMk cId="3582975656" sldId="260"/>
            <ac:picMk id="7" creationId="{6E0780CC-69F8-20BF-65B7-C83AAC041944}"/>
          </ac:picMkLst>
        </pc:picChg>
      </pc:sldChg>
      <pc:sldChg chg="addSp delSp modSp new mod">
        <pc:chgData name="Dattesh Dattu" userId="e9f6239ee300b592" providerId="LiveId" clId="{E485A9B9-823C-412B-8D6E-11C48BF3CC7B}" dt="2024-09-21T04:53:14.862" v="1131" actId="207"/>
        <pc:sldMkLst>
          <pc:docMk/>
          <pc:sldMk cId="4130306578" sldId="261"/>
        </pc:sldMkLst>
        <pc:spChg chg="del">
          <ac:chgData name="Dattesh Dattu" userId="e9f6239ee300b592" providerId="LiveId" clId="{E485A9B9-823C-412B-8D6E-11C48BF3CC7B}" dt="2024-09-21T04:49:52.975" v="1091" actId="21"/>
          <ac:spMkLst>
            <pc:docMk/>
            <pc:sldMk cId="4130306578" sldId="261"/>
            <ac:spMk id="2" creationId="{7D05048C-C8EB-BAA9-C91C-F625EE3A7C6E}"/>
          </ac:spMkLst>
        </pc:spChg>
        <pc:spChg chg="mod">
          <ac:chgData name="Dattesh Dattu" userId="e9f6239ee300b592" providerId="LiveId" clId="{E485A9B9-823C-412B-8D6E-11C48BF3CC7B}" dt="2024-09-21T04:53:14.862" v="1131" actId="207"/>
          <ac:spMkLst>
            <pc:docMk/>
            <pc:sldMk cId="4130306578" sldId="261"/>
            <ac:spMk id="3" creationId="{315057F5-8B64-891E-C6C5-FEA96952BE42}"/>
          </ac:spMkLst>
        </pc:spChg>
        <pc:picChg chg="add mod">
          <ac:chgData name="Dattesh Dattu" userId="e9f6239ee300b592" providerId="LiveId" clId="{E485A9B9-823C-412B-8D6E-11C48BF3CC7B}" dt="2024-09-21T04:53:03.821" v="1130" actId="14100"/>
          <ac:picMkLst>
            <pc:docMk/>
            <pc:sldMk cId="4130306578" sldId="261"/>
            <ac:picMk id="5" creationId="{FD611AA4-D9A3-91AB-9770-18470C10EF41}"/>
          </ac:picMkLst>
        </pc:picChg>
        <pc:picChg chg="add mod modCrop">
          <ac:chgData name="Dattesh Dattu" userId="e9f6239ee300b592" providerId="LiveId" clId="{E485A9B9-823C-412B-8D6E-11C48BF3CC7B}" dt="2024-09-21T04:52:53.052" v="1127" actId="14100"/>
          <ac:picMkLst>
            <pc:docMk/>
            <pc:sldMk cId="4130306578" sldId="261"/>
            <ac:picMk id="7" creationId="{F312DD4C-4872-1E85-2AF1-3E7186A8122C}"/>
          </ac:picMkLst>
        </pc:picChg>
      </pc:sldChg>
      <pc:sldChg chg="addSp delSp modSp new mod">
        <pc:chgData name="Dattesh Dattu" userId="e9f6239ee300b592" providerId="LiveId" clId="{E485A9B9-823C-412B-8D6E-11C48BF3CC7B}" dt="2024-09-21T04:56:40.005" v="1160" actId="14100"/>
        <pc:sldMkLst>
          <pc:docMk/>
          <pc:sldMk cId="1532784459" sldId="262"/>
        </pc:sldMkLst>
        <pc:spChg chg="del">
          <ac:chgData name="Dattesh Dattu" userId="e9f6239ee300b592" providerId="LiveId" clId="{E485A9B9-823C-412B-8D6E-11C48BF3CC7B}" dt="2024-09-21T04:53:36.876" v="1133" actId="21"/>
          <ac:spMkLst>
            <pc:docMk/>
            <pc:sldMk cId="1532784459" sldId="262"/>
            <ac:spMk id="2" creationId="{B0BCE682-753C-5669-255E-787B95CF4521}"/>
          </ac:spMkLst>
        </pc:spChg>
        <pc:spChg chg="mod">
          <ac:chgData name="Dattesh Dattu" userId="e9f6239ee300b592" providerId="LiveId" clId="{E485A9B9-823C-412B-8D6E-11C48BF3CC7B}" dt="2024-09-21T04:55:52.042" v="1150" actId="20577"/>
          <ac:spMkLst>
            <pc:docMk/>
            <pc:sldMk cId="1532784459" sldId="262"/>
            <ac:spMk id="3" creationId="{A37C858D-6AB4-FA10-2795-8B99D3817881}"/>
          </ac:spMkLst>
        </pc:spChg>
        <pc:picChg chg="add mod">
          <ac:chgData name="Dattesh Dattu" userId="e9f6239ee300b592" providerId="LiveId" clId="{E485A9B9-823C-412B-8D6E-11C48BF3CC7B}" dt="2024-09-21T04:56:40.005" v="1160" actId="14100"/>
          <ac:picMkLst>
            <pc:docMk/>
            <pc:sldMk cId="1532784459" sldId="262"/>
            <ac:picMk id="5" creationId="{09487517-A5D9-1205-DEBA-FEC8C2520AB2}"/>
          </ac:picMkLst>
        </pc:picChg>
        <pc:picChg chg="add mod">
          <ac:chgData name="Dattesh Dattu" userId="e9f6239ee300b592" providerId="LiveId" clId="{E485A9B9-823C-412B-8D6E-11C48BF3CC7B}" dt="2024-09-21T04:56:35.328" v="1159" actId="14100"/>
          <ac:picMkLst>
            <pc:docMk/>
            <pc:sldMk cId="1532784459" sldId="262"/>
            <ac:picMk id="7" creationId="{C2A4B333-0E82-6C0C-C7BD-0D76815B9A39}"/>
          </ac:picMkLst>
        </pc:picChg>
      </pc:sldChg>
      <pc:sldChg chg="addSp delSp modSp new mod">
        <pc:chgData name="Dattesh Dattu" userId="e9f6239ee300b592" providerId="LiveId" clId="{E485A9B9-823C-412B-8D6E-11C48BF3CC7B}" dt="2024-09-21T05:00:21.156" v="1190" actId="14100"/>
        <pc:sldMkLst>
          <pc:docMk/>
          <pc:sldMk cId="399388328" sldId="263"/>
        </pc:sldMkLst>
        <pc:spChg chg="del">
          <ac:chgData name="Dattesh Dattu" userId="e9f6239ee300b592" providerId="LiveId" clId="{E485A9B9-823C-412B-8D6E-11C48BF3CC7B}" dt="2024-09-21T04:57:36.454" v="1162" actId="21"/>
          <ac:spMkLst>
            <pc:docMk/>
            <pc:sldMk cId="399388328" sldId="263"/>
            <ac:spMk id="2" creationId="{A92077F1-BCB0-3991-EE98-084CF81ED589}"/>
          </ac:spMkLst>
        </pc:spChg>
        <pc:spChg chg="mod">
          <ac:chgData name="Dattesh Dattu" userId="e9f6239ee300b592" providerId="LiveId" clId="{E485A9B9-823C-412B-8D6E-11C48BF3CC7B}" dt="2024-09-21T04:59:22.208" v="1177" actId="20577"/>
          <ac:spMkLst>
            <pc:docMk/>
            <pc:sldMk cId="399388328" sldId="263"/>
            <ac:spMk id="3" creationId="{22B7B967-C87D-6165-E829-FEE06FEFB697}"/>
          </ac:spMkLst>
        </pc:spChg>
        <pc:picChg chg="add mod">
          <ac:chgData name="Dattesh Dattu" userId="e9f6239ee300b592" providerId="LiveId" clId="{E485A9B9-823C-412B-8D6E-11C48BF3CC7B}" dt="2024-09-21T05:00:21.156" v="1190" actId="14100"/>
          <ac:picMkLst>
            <pc:docMk/>
            <pc:sldMk cId="399388328" sldId="263"/>
            <ac:picMk id="5" creationId="{BE741626-46F9-0140-C157-504B6C46F465}"/>
          </ac:picMkLst>
        </pc:picChg>
        <pc:picChg chg="add mod modCrop">
          <ac:chgData name="Dattesh Dattu" userId="e9f6239ee300b592" providerId="LiveId" clId="{E485A9B9-823C-412B-8D6E-11C48BF3CC7B}" dt="2024-09-21T05:00:18.244" v="1189" actId="14100"/>
          <ac:picMkLst>
            <pc:docMk/>
            <pc:sldMk cId="399388328" sldId="263"/>
            <ac:picMk id="7" creationId="{0AC4F660-2A9F-08F3-14D0-7C12D27E7C94}"/>
          </ac:picMkLst>
        </pc:picChg>
      </pc:sldChg>
      <pc:sldChg chg="addSp delSp modSp new mod">
        <pc:chgData name="Dattesh Dattu" userId="e9f6239ee300b592" providerId="LiveId" clId="{E485A9B9-823C-412B-8D6E-11C48BF3CC7B}" dt="2024-09-21T05:15:09.109" v="1241" actId="14100"/>
        <pc:sldMkLst>
          <pc:docMk/>
          <pc:sldMk cId="3184660208" sldId="264"/>
        </pc:sldMkLst>
        <pc:spChg chg="del">
          <ac:chgData name="Dattesh Dattu" userId="e9f6239ee300b592" providerId="LiveId" clId="{E485A9B9-823C-412B-8D6E-11C48BF3CC7B}" dt="2024-09-21T05:00:32.943" v="1192" actId="21"/>
          <ac:spMkLst>
            <pc:docMk/>
            <pc:sldMk cId="3184660208" sldId="264"/>
            <ac:spMk id="2" creationId="{1534DB29-9798-03EE-5BEB-90C359F5EAD5}"/>
          </ac:spMkLst>
        </pc:spChg>
        <pc:spChg chg="add del mod">
          <ac:chgData name="Dattesh Dattu" userId="e9f6239ee300b592" providerId="LiveId" clId="{E485A9B9-823C-412B-8D6E-11C48BF3CC7B}" dt="2024-09-21T05:14:19.126" v="1233" actId="14100"/>
          <ac:spMkLst>
            <pc:docMk/>
            <pc:sldMk cId="3184660208" sldId="264"/>
            <ac:spMk id="3" creationId="{A4D71FDF-307B-1206-F781-A66E65F1343B}"/>
          </ac:spMkLst>
        </pc:spChg>
        <pc:picChg chg="add del mod ord">
          <ac:chgData name="Dattesh Dattu" userId="e9f6239ee300b592" providerId="LiveId" clId="{E485A9B9-823C-412B-8D6E-11C48BF3CC7B}" dt="2024-09-21T05:01:42.084" v="1201" actId="22"/>
          <ac:picMkLst>
            <pc:docMk/>
            <pc:sldMk cId="3184660208" sldId="264"/>
            <ac:picMk id="5" creationId="{74C9DE1C-9A17-870F-0C2E-A1015EC480FB}"/>
          </ac:picMkLst>
        </pc:picChg>
        <pc:picChg chg="add mod">
          <ac:chgData name="Dattesh Dattu" userId="e9f6239ee300b592" providerId="LiveId" clId="{E485A9B9-823C-412B-8D6E-11C48BF3CC7B}" dt="2024-09-21T05:14:20.998" v="1234" actId="1076"/>
          <ac:picMkLst>
            <pc:docMk/>
            <pc:sldMk cId="3184660208" sldId="264"/>
            <ac:picMk id="7" creationId="{81DF084F-EBA3-8B48-BA6E-A15ED1DEDE61}"/>
          </ac:picMkLst>
        </pc:picChg>
        <pc:picChg chg="add mod modCrop">
          <ac:chgData name="Dattesh Dattu" userId="e9f6239ee300b592" providerId="LiveId" clId="{E485A9B9-823C-412B-8D6E-11C48BF3CC7B}" dt="2024-09-21T05:14:51.175" v="1238" actId="14100"/>
          <ac:picMkLst>
            <pc:docMk/>
            <pc:sldMk cId="3184660208" sldId="264"/>
            <ac:picMk id="9" creationId="{AE395397-0E67-2EA0-395D-54A4297A0FE7}"/>
          </ac:picMkLst>
        </pc:picChg>
        <pc:picChg chg="add mod modCrop">
          <ac:chgData name="Dattesh Dattu" userId="e9f6239ee300b592" providerId="LiveId" clId="{E485A9B9-823C-412B-8D6E-11C48BF3CC7B}" dt="2024-09-21T05:15:09.109" v="1241" actId="14100"/>
          <ac:picMkLst>
            <pc:docMk/>
            <pc:sldMk cId="3184660208" sldId="264"/>
            <ac:picMk id="11" creationId="{36C55108-8499-4B85-8649-FA34D98F99B9}"/>
          </ac:picMkLst>
        </pc:picChg>
      </pc:sldChg>
      <pc:sldChg chg="addSp delSp modSp new mod">
        <pc:chgData name="Dattesh Dattu" userId="e9f6239ee300b592" providerId="LiveId" clId="{E485A9B9-823C-412B-8D6E-11C48BF3CC7B}" dt="2024-09-21T05:18:29.958" v="1271" actId="14100"/>
        <pc:sldMkLst>
          <pc:docMk/>
          <pc:sldMk cId="18447508" sldId="265"/>
        </pc:sldMkLst>
        <pc:spChg chg="del">
          <ac:chgData name="Dattesh Dattu" userId="e9f6239ee300b592" providerId="LiveId" clId="{E485A9B9-823C-412B-8D6E-11C48BF3CC7B}" dt="2024-09-21T05:15:21.532" v="1243" actId="21"/>
          <ac:spMkLst>
            <pc:docMk/>
            <pc:sldMk cId="18447508" sldId="265"/>
            <ac:spMk id="2" creationId="{E6507623-3F65-6367-FD0D-957D534C1784}"/>
          </ac:spMkLst>
        </pc:spChg>
        <pc:spChg chg="mod">
          <ac:chgData name="Dattesh Dattu" userId="e9f6239ee300b592" providerId="LiveId" clId="{E485A9B9-823C-412B-8D6E-11C48BF3CC7B}" dt="2024-09-21T05:17:24.894" v="1256" actId="20577"/>
          <ac:spMkLst>
            <pc:docMk/>
            <pc:sldMk cId="18447508" sldId="265"/>
            <ac:spMk id="3" creationId="{A49F4E92-4F17-9FEB-160C-EF3B497DE8D5}"/>
          </ac:spMkLst>
        </pc:spChg>
        <pc:picChg chg="add mod modCrop">
          <ac:chgData name="Dattesh Dattu" userId="e9f6239ee300b592" providerId="LiveId" clId="{E485A9B9-823C-412B-8D6E-11C48BF3CC7B}" dt="2024-09-21T05:18:15.105" v="1269" actId="14100"/>
          <ac:picMkLst>
            <pc:docMk/>
            <pc:sldMk cId="18447508" sldId="265"/>
            <ac:picMk id="5" creationId="{18EC82DB-084A-AA99-DFF7-6EC1262CAF09}"/>
          </ac:picMkLst>
        </pc:picChg>
        <pc:picChg chg="add mod modCrop">
          <ac:chgData name="Dattesh Dattu" userId="e9f6239ee300b592" providerId="LiveId" clId="{E485A9B9-823C-412B-8D6E-11C48BF3CC7B}" dt="2024-09-21T05:18:29.958" v="1271" actId="14100"/>
          <ac:picMkLst>
            <pc:docMk/>
            <pc:sldMk cId="18447508" sldId="265"/>
            <ac:picMk id="7" creationId="{DF62E762-9522-94BA-595B-19B48478872F}"/>
          </ac:picMkLst>
        </pc:picChg>
      </pc:sldChg>
      <pc:sldChg chg="addSp delSp modSp new mod">
        <pc:chgData name="Dattesh Dattu" userId="e9f6239ee300b592" providerId="LiveId" clId="{E485A9B9-823C-412B-8D6E-11C48BF3CC7B}" dt="2024-09-21T05:34:40.790" v="1364" actId="1076"/>
        <pc:sldMkLst>
          <pc:docMk/>
          <pc:sldMk cId="70012647" sldId="266"/>
        </pc:sldMkLst>
        <pc:spChg chg="del">
          <ac:chgData name="Dattesh Dattu" userId="e9f6239ee300b592" providerId="LiveId" clId="{E485A9B9-823C-412B-8D6E-11C48BF3CC7B}" dt="2024-09-21T05:19:33.836" v="1273" actId="21"/>
          <ac:spMkLst>
            <pc:docMk/>
            <pc:sldMk cId="70012647" sldId="266"/>
            <ac:spMk id="2" creationId="{886226FF-A837-E7A2-BCC2-830DA70E7C7F}"/>
          </ac:spMkLst>
        </pc:spChg>
        <pc:spChg chg="mod">
          <ac:chgData name="Dattesh Dattu" userId="e9f6239ee300b592" providerId="LiveId" clId="{E485A9B9-823C-412B-8D6E-11C48BF3CC7B}" dt="2024-09-21T05:26:18.149" v="1314" actId="14100"/>
          <ac:spMkLst>
            <pc:docMk/>
            <pc:sldMk cId="70012647" sldId="266"/>
            <ac:spMk id="3" creationId="{B1A71F06-7236-DA40-5D78-34075999C207}"/>
          </ac:spMkLst>
        </pc:spChg>
        <pc:spChg chg="add del mod">
          <ac:chgData name="Dattesh Dattu" userId="e9f6239ee300b592" providerId="LiveId" clId="{E485A9B9-823C-412B-8D6E-11C48BF3CC7B}" dt="2024-09-21T05:31:26.209" v="1330" actId="21"/>
          <ac:spMkLst>
            <pc:docMk/>
            <pc:sldMk cId="70012647" sldId="266"/>
            <ac:spMk id="16" creationId="{D81A0547-FFBB-76AB-F474-CECCEC8D7093}"/>
          </ac:spMkLst>
        </pc:spChg>
        <pc:picChg chg="add mod">
          <ac:chgData name="Dattesh Dattu" userId="e9f6239ee300b592" providerId="LiveId" clId="{E485A9B9-823C-412B-8D6E-11C48BF3CC7B}" dt="2024-09-21T05:26:32.388" v="1320" actId="1076"/>
          <ac:picMkLst>
            <pc:docMk/>
            <pc:sldMk cId="70012647" sldId="266"/>
            <ac:picMk id="5" creationId="{D11D7F82-5AC8-7EF5-B96F-899A4248CCED}"/>
          </ac:picMkLst>
        </pc:picChg>
        <pc:picChg chg="add mod">
          <ac:chgData name="Dattesh Dattu" userId="e9f6239ee300b592" providerId="LiveId" clId="{E485A9B9-823C-412B-8D6E-11C48BF3CC7B}" dt="2024-09-21T05:26:34.393" v="1321" actId="1076"/>
          <ac:picMkLst>
            <pc:docMk/>
            <pc:sldMk cId="70012647" sldId="266"/>
            <ac:picMk id="7" creationId="{CAF1E4D3-2B16-B6AA-813F-A599718DAAE1}"/>
          </ac:picMkLst>
        </pc:picChg>
        <pc:picChg chg="add mod">
          <ac:chgData name="Dattesh Dattu" userId="e9f6239ee300b592" providerId="LiveId" clId="{E485A9B9-823C-412B-8D6E-11C48BF3CC7B}" dt="2024-09-21T05:26:30.661" v="1319" actId="1076"/>
          <ac:picMkLst>
            <pc:docMk/>
            <pc:sldMk cId="70012647" sldId="266"/>
            <ac:picMk id="9" creationId="{35C94443-1CE6-9F4B-5218-C2063ADBF4A3}"/>
          </ac:picMkLst>
        </pc:picChg>
        <pc:picChg chg="add mod">
          <ac:chgData name="Dattesh Dattu" userId="e9f6239ee300b592" providerId="LiveId" clId="{E485A9B9-823C-412B-8D6E-11C48BF3CC7B}" dt="2024-09-21T05:26:36.271" v="1322" actId="1076"/>
          <ac:picMkLst>
            <pc:docMk/>
            <pc:sldMk cId="70012647" sldId="266"/>
            <ac:picMk id="11" creationId="{4AA0BE96-70B3-D6A5-B29E-448D2A10360C}"/>
          </ac:picMkLst>
        </pc:picChg>
        <pc:picChg chg="add mod">
          <ac:chgData name="Dattesh Dattu" userId="e9f6239ee300b592" providerId="LiveId" clId="{E485A9B9-823C-412B-8D6E-11C48BF3CC7B}" dt="2024-09-21T05:32:43.217" v="1350" actId="14100"/>
          <ac:picMkLst>
            <pc:docMk/>
            <pc:sldMk cId="70012647" sldId="266"/>
            <ac:picMk id="13" creationId="{868A5051-EFFE-EB5C-AF8B-E596BA664326}"/>
          </ac:picMkLst>
        </pc:picChg>
        <pc:picChg chg="add mod">
          <ac:chgData name="Dattesh Dattu" userId="e9f6239ee300b592" providerId="LiveId" clId="{E485A9B9-823C-412B-8D6E-11C48BF3CC7B}" dt="2024-09-21T05:32:47.545" v="1352" actId="1076"/>
          <ac:picMkLst>
            <pc:docMk/>
            <pc:sldMk cId="70012647" sldId="266"/>
            <ac:picMk id="15" creationId="{1FC4E083-9E67-ED83-3D69-C7DE2310FB1B}"/>
          </ac:picMkLst>
        </pc:picChg>
        <pc:picChg chg="add mod modCrop">
          <ac:chgData name="Dattesh Dattu" userId="e9f6239ee300b592" providerId="LiveId" clId="{E485A9B9-823C-412B-8D6E-11C48BF3CC7B}" dt="2024-09-21T05:33:05.753" v="1356" actId="732"/>
          <ac:picMkLst>
            <pc:docMk/>
            <pc:sldMk cId="70012647" sldId="266"/>
            <ac:picMk id="18" creationId="{D1FF4EF4-2E1B-6D61-A467-5F877A767C86}"/>
          </ac:picMkLst>
        </pc:picChg>
        <pc:picChg chg="add mod">
          <ac:chgData name="Dattesh Dattu" userId="e9f6239ee300b592" providerId="LiveId" clId="{E485A9B9-823C-412B-8D6E-11C48BF3CC7B}" dt="2024-09-21T05:33:59.685" v="1359" actId="14100"/>
          <ac:picMkLst>
            <pc:docMk/>
            <pc:sldMk cId="70012647" sldId="266"/>
            <ac:picMk id="20" creationId="{F0691A28-8084-3EC1-83F7-0C98A33C8475}"/>
          </ac:picMkLst>
        </pc:picChg>
        <pc:picChg chg="add mod">
          <ac:chgData name="Dattesh Dattu" userId="e9f6239ee300b592" providerId="LiveId" clId="{E485A9B9-823C-412B-8D6E-11C48BF3CC7B}" dt="2024-09-21T05:34:40.790" v="1364" actId="1076"/>
          <ac:picMkLst>
            <pc:docMk/>
            <pc:sldMk cId="70012647" sldId="266"/>
            <ac:picMk id="22" creationId="{599F9E67-551E-71BE-AB60-6A4E8A3A952D}"/>
          </ac:picMkLst>
        </pc:picChg>
      </pc:sldChg>
      <pc:sldChg chg="addSp delSp modSp new mod modClrScheme chgLayout">
        <pc:chgData name="Dattesh Dattu" userId="e9f6239ee300b592" providerId="LiveId" clId="{E485A9B9-823C-412B-8D6E-11C48BF3CC7B}" dt="2024-09-21T05:40:18" v="1414" actId="14100"/>
        <pc:sldMkLst>
          <pc:docMk/>
          <pc:sldMk cId="1153258368" sldId="267"/>
        </pc:sldMkLst>
        <pc:spChg chg="del">
          <ac:chgData name="Dattesh Dattu" userId="e9f6239ee300b592" providerId="LiveId" clId="{E485A9B9-823C-412B-8D6E-11C48BF3CC7B}" dt="2024-09-21T05:35:04.359" v="1366" actId="21"/>
          <ac:spMkLst>
            <pc:docMk/>
            <pc:sldMk cId="1153258368" sldId="267"/>
            <ac:spMk id="2" creationId="{96941C88-4B46-A8A1-5B48-F12398C3CB50}"/>
          </ac:spMkLst>
        </pc:spChg>
        <pc:spChg chg="del mod">
          <ac:chgData name="Dattesh Dattu" userId="e9f6239ee300b592" providerId="LiveId" clId="{E485A9B9-823C-412B-8D6E-11C48BF3CC7B}" dt="2024-09-21T05:35:30.302" v="1371" actId="22"/>
          <ac:spMkLst>
            <pc:docMk/>
            <pc:sldMk cId="1153258368" sldId="267"/>
            <ac:spMk id="3" creationId="{FAC6C22E-3582-48A6-E243-313AA4CF64D0}"/>
          </ac:spMkLst>
        </pc:spChg>
        <pc:spChg chg="add del mod ord">
          <ac:chgData name="Dattesh Dattu" userId="e9f6239ee300b592" providerId="LiveId" clId="{E485A9B9-823C-412B-8D6E-11C48BF3CC7B}" dt="2024-09-21T05:37:11.959" v="1385" actId="700"/>
          <ac:spMkLst>
            <pc:docMk/>
            <pc:sldMk cId="1153258368" sldId="267"/>
            <ac:spMk id="8" creationId="{878E0A9A-8229-C464-AE77-186E3ED341D5}"/>
          </ac:spMkLst>
        </pc:spChg>
        <pc:spChg chg="add del mod ord">
          <ac:chgData name="Dattesh Dattu" userId="e9f6239ee300b592" providerId="LiveId" clId="{E485A9B9-823C-412B-8D6E-11C48BF3CC7B}" dt="2024-09-21T05:37:17.628" v="1387" actId="21"/>
          <ac:spMkLst>
            <pc:docMk/>
            <pc:sldMk cId="1153258368" sldId="267"/>
            <ac:spMk id="9" creationId="{BB5D4880-D33F-0E0E-D772-1938B1FAC51C}"/>
          </ac:spMkLst>
        </pc:spChg>
        <pc:spChg chg="add mod ord">
          <ac:chgData name="Dattesh Dattu" userId="e9f6239ee300b592" providerId="LiveId" clId="{E485A9B9-823C-412B-8D6E-11C48BF3CC7B}" dt="2024-09-21T05:39:03.680" v="1405" actId="14100"/>
          <ac:spMkLst>
            <pc:docMk/>
            <pc:sldMk cId="1153258368" sldId="267"/>
            <ac:spMk id="10" creationId="{9617CAB7-1F00-FA4C-6B3F-1472C46C179A}"/>
          </ac:spMkLst>
        </pc:spChg>
        <pc:picChg chg="add mod ord">
          <ac:chgData name="Dattesh Dattu" userId="e9f6239ee300b592" providerId="LiveId" clId="{E485A9B9-823C-412B-8D6E-11C48BF3CC7B}" dt="2024-09-21T05:39:06.597" v="1406" actId="14100"/>
          <ac:picMkLst>
            <pc:docMk/>
            <pc:sldMk cId="1153258368" sldId="267"/>
            <ac:picMk id="5" creationId="{B0C1E470-6477-DBC1-94CC-1BD47E59C2D4}"/>
          </ac:picMkLst>
        </pc:picChg>
        <pc:picChg chg="add mod">
          <ac:chgData name="Dattesh Dattu" userId="e9f6239ee300b592" providerId="LiveId" clId="{E485A9B9-823C-412B-8D6E-11C48BF3CC7B}" dt="2024-09-21T05:37:32.829" v="1392" actId="14100"/>
          <ac:picMkLst>
            <pc:docMk/>
            <pc:sldMk cId="1153258368" sldId="267"/>
            <ac:picMk id="7" creationId="{DEAD82C4-6F36-041B-0C1E-6583A283C91A}"/>
          </ac:picMkLst>
        </pc:picChg>
        <pc:picChg chg="add mod">
          <ac:chgData name="Dattesh Dattu" userId="e9f6239ee300b592" providerId="LiveId" clId="{E485A9B9-823C-412B-8D6E-11C48BF3CC7B}" dt="2024-09-21T05:40:18" v="1414" actId="14100"/>
          <ac:picMkLst>
            <pc:docMk/>
            <pc:sldMk cId="1153258368" sldId="267"/>
            <ac:picMk id="12" creationId="{AAB84B2F-C09A-757C-2188-5CB229598365}"/>
          </ac:picMkLst>
        </pc:picChg>
      </pc:sldChg>
      <pc:sldChg chg="addSp delSp modSp new mod modClrScheme chgLayout">
        <pc:chgData name="Dattesh Dattu" userId="e9f6239ee300b592" providerId="LiveId" clId="{E485A9B9-823C-412B-8D6E-11C48BF3CC7B}" dt="2024-09-21T05:42:54.120" v="1438" actId="14100"/>
        <pc:sldMkLst>
          <pc:docMk/>
          <pc:sldMk cId="2889148831" sldId="268"/>
        </pc:sldMkLst>
        <pc:spChg chg="del mod ord">
          <ac:chgData name="Dattesh Dattu" userId="e9f6239ee300b592" providerId="LiveId" clId="{E485A9B9-823C-412B-8D6E-11C48BF3CC7B}" dt="2024-09-21T05:41:45.486" v="1416" actId="700"/>
          <ac:spMkLst>
            <pc:docMk/>
            <pc:sldMk cId="2889148831" sldId="268"/>
            <ac:spMk id="2" creationId="{5A40A19C-F2A6-72A9-9E28-C19F86AFFBD9}"/>
          </ac:spMkLst>
        </pc:spChg>
        <pc:spChg chg="del mod ord">
          <ac:chgData name="Dattesh Dattu" userId="e9f6239ee300b592" providerId="LiveId" clId="{E485A9B9-823C-412B-8D6E-11C48BF3CC7B}" dt="2024-09-21T05:41:45.486" v="1416" actId="700"/>
          <ac:spMkLst>
            <pc:docMk/>
            <pc:sldMk cId="2889148831" sldId="268"/>
            <ac:spMk id="3" creationId="{4CB24873-062E-1D9D-8A52-2C8F834B9DC7}"/>
          </ac:spMkLst>
        </pc:spChg>
        <pc:spChg chg="del">
          <ac:chgData name="Dattesh Dattu" userId="e9f6239ee300b592" providerId="LiveId" clId="{E485A9B9-823C-412B-8D6E-11C48BF3CC7B}" dt="2024-09-21T05:41:45.486" v="1416" actId="700"/>
          <ac:spMkLst>
            <pc:docMk/>
            <pc:sldMk cId="2889148831" sldId="268"/>
            <ac:spMk id="4" creationId="{E0B5880C-8550-FEC4-3FD5-A31DAE2D4937}"/>
          </ac:spMkLst>
        </pc:spChg>
        <pc:spChg chg="add del mod ord">
          <ac:chgData name="Dattesh Dattu" userId="e9f6239ee300b592" providerId="LiveId" clId="{E485A9B9-823C-412B-8D6E-11C48BF3CC7B}" dt="2024-09-21T05:41:50.542" v="1417" actId="21"/>
          <ac:spMkLst>
            <pc:docMk/>
            <pc:sldMk cId="2889148831" sldId="268"/>
            <ac:spMk id="5" creationId="{3E6190DF-AC95-1C81-B6C9-F301638B3F6A}"/>
          </ac:spMkLst>
        </pc:spChg>
        <pc:spChg chg="add del mod ord">
          <ac:chgData name="Dattesh Dattu" userId="e9f6239ee300b592" providerId="LiveId" clId="{E485A9B9-823C-412B-8D6E-11C48BF3CC7B}" dt="2024-09-21T05:42:08.882" v="1424" actId="22"/>
          <ac:spMkLst>
            <pc:docMk/>
            <pc:sldMk cId="2889148831" sldId="268"/>
            <ac:spMk id="6" creationId="{B1584999-5032-DD6A-E429-7FDA556338F1}"/>
          </ac:spMkLst>
        </pc:spChg>
        <pc:picChg chg="add mod ord">
          <ac:chgData name="Dattesh Dattu" userId="e9f6239ee300b592" providerId="LiveId" clId="{E485A9B9-823C-412B-8D6E-11C48BF3CC7B}" dt="2024-09-21T05:42:30.777" v="1432" actId="14100"/>
          <ac:picMkLst>
            <pc:docMk/>
            <pc:sldMk cId="2889148831" sldId="268"/>
            <ac:picMk id="8" creationId="{D9532464-B94D-7DDA-C0C6-DF538AA9E1F7}"/>
          </ac:picMkLst>
        </pc:picChg>
        <pc:picChg chg="add mod">
          <ac:chgData name="Dattesh Dattu" userId="e9f6239ee300b592" providerId="LiveId" clId="{E485A9B9-823C-412B-8D6E-11C48BF3CC7B}" dt="2024-09-21T05:42:54.120" v="1438" actId="14100"/>
          <ac:picMkLst>
            <pc:docMk/>
            <pc:sldMk cId="2889148831" sldId="268"/>
            <ac:picMk id="10" creationId="{616065FE-447F-92A4-7BD9-AE6E064E4B3E}"/>
          </ac:picMkLst>
        </pc:picChg>
      </pc:sldChg>
      <pc:sldChg chg="addSp delSp modSp new mod">
        <pc:chgData name="Dattesh Dattu" userId="e9f6239ee300b592" providerId="LiveId" clId="{E485A9B9-823C-412B-8D6E-11C48BF3CC7B}" dt="2024-09-21T05:49:41.285" v="1491" actId="14100"/>
        <pc:sldMkLst>
          <pc:docMk/>
          <pc:sldMk cId="2055820828" sldId="269"/>
        </pc:sldMkLst>
        <pc:spChg chg="del">
          <ac:chgData name="Dattesh Dattu" userId="e9f6239ee300b592" providerId="LiveId" clId="{E485A9B9-823C-412B-8D6E-11C48BF3CC7B}" dt="2024-09-21T05:43:37.770" v="1440" actId="21"/>
          <ac:spMkLst>
            <pc:docMk/>
            <pc:sldMk cId="2055820828" sldId="269"/>
            <ac:spMk id="2" creationId="{4354CEF8-2B34-731F-A6F2-638E3E1B4C44}"/>
          </ac:spMkLst>
        </pc:spChg>
        <pc:spChg chg="mod">
          <ac:chgData name="Dattesh Dattu" userId="e9f6239ee300b592" providerId="LiveId" clId="{E485A9B9-823C-412B-8D6E-11C48BF3CC7B}" dt="2024-09-21T05:45:07.501" v="1452" actId="20577"/>
          <ac:spMkLst>
            <pc:docMk/>
            <pc:sldMk cId="2055820828" sldId="269"/>
            <ac:spMk id="3" creationId="{E47DFC2E-ADE6-A773-CCEF-56724BD50671}"/>
          </ac:spMkLst>
        </pc:spChg>
        <pc:picChg chg="add mod">
          <ac:chgData name="Dattesh Dattu" userId="e9f6239ee300b592" providerId="LiveId" clId="{E485A9B9-823C-412B-8D6E-11C48BF3CC7B}" dt="2024-09-21T05:45:14.389" v="1455" actId="14100"/>
          <ac:picMkLst>
            <pc:docMk/>
            <pc:sldMk cId="2055820828" sldId="269"/>
            <ac:picMk id="5" creationId="{78E0063E-1CC5-C708-8BC4-EE83A7F7EC91}"/>
          </ac:picMkLst>
        </pc:picChg>
        <pc:picChg chg="add mod modCrop">
          <ac:chgData name="Dattesh Dattu" userId="e9f6239ee300b592" providerId="LiveId" clId="{E485A9B9-823C-412B-8D6E-11C48BF3CC7B}" dt="2024-09-21T05:45:57.345" v="1464" actId="1076"/>
          <ac:picMkLst>
            <pc:docMk/>
            <pc:sldMk cId="2055820828" sldId="269"/>
            <ac:picMk id="7" creationId="{9F52CDE0-236E-B401-393E-86E13D490C5E}"/>
          </ac:picMkLst>
        </pc:picChg>
        <pc:picChg chg="add mod">
          <ac:chgData name="Dattesh Dattu" userId="e9f6239ee300b592" providerId="LiveId" clId="{E485A9B9-823C-412B-8D6E-11C48BF3CC7B}" dt="2024-09-21T05:49:20.249" v="1487" actId="14100"/>
          <ac:picMkLst>
            <pc:docMk/>
            <pc:sldMk cId="2055820828" sldId="269"/>
            <ac:picMk id="9" creationId="{B4A6CEF0-0791-94AC-0C8B-A9BBC193EDC7}"/>
          </ac:picMkLst>
        </pc:picChg>
        <pc:picChg chg="add mod">
          <ac:chgData name="Dattesh Dattu" userId="e9f6239ee300b592" providerId="LiveId" clId="{E485A9B9-823C-412B-8D6E-11C48BF3CC7B}" dt="2024-09-21T05:49:41.285" v="1491" actId="14100"/>
          <ac:picMkLst>
            <pc:docMk/>
            <pc:sldMk cId="2055820828" sldId="269"/>
            <ac:picMk id="11" creationId="{5B156807-182D-22F8-0F6E-23689E44F208}"/>
          </ac:picMkLst>
        </pc:picChg>
      </pc:sldChg>
      <pc:sldChg chg="addSp delSp modSp new mod">
        <pc:chgData name="Dattesh Dattu" userId="e9f6239ee300b592" providerId="LiveId" clId="{E485A9B9-823C-412B-8D6E-11C48BF3CC7B}" dt="2024-09-21T05:58:19.397" v="1560" actId="120"/>
        <pc:sldMkLst>
          <pc:docMk/>
          <pc:sldMk cId="1967200360" sldId="270"/>
        </pc:sldMkLst>
        <pc:spChg chg="del">
          <ac:chgData name="Dattesh Dattu" userId="e9f6239ee300b592" providerId="LiveId" clId="{E485A9B9-823C-412B-8D6E-11C48BF3CC7B}" dt="2024-09-21T05:47:35.009" v="1466" actId="21"/>
          <ac:spMkLst>
            <pc:docMk/>
            <pc:sldMk cId="1967200360" sldId="270"/>
            <ac:spMk id="2" creationId="{33F53FFC-DEEC-6215-9684-C7778891AD4F}"/>
          </ac:spMkLst>
        </pc:spChg>
        <pc:spChg chg="del mod">
          <ac:chgData name="Dattesh Dattu" userId="e9f6239ee300b592" providerId="LiveId" clId="{E485A9B9-823C-412B-8D6E-11C48BF3CC7B}" dt="2024-09-21T05:47:49.150" v="1471"/>
          <ac:spMkLst>
            <pc:docMk/>
            <pc:sldMk cId="1967200360" sldId="270"/>
            <ac:spMk id="3" creationId="{ADB54C34-5D9C-D734-31E3-6F457454529D}"/>
          </ac:spMkLst>
        </pc:spChg>
        <pc:spChg chg="add del mod">
          <ac:chgData name="Dattesh Dattu" userId="e9f6239ee300b592" providerId="LiveId" clId="{E485A9B9-823C-412B-8D6E-11C48BF3CC7B}" dt="2024-09-21T05:48:00.393" v="1474" actId="22"/>
          <ac:spMkLst>
            <pc:docMk/>
            <pc:sldMk cId="1967200360" sldId="270"/>
            <ac:spMk id="4" creationId="{33F53FFC-DEEC-6215-9684-C7778891AD4F}"/>
          </ac:spMkLst>
        </pc:spChg>
        <pc:spChg chg="add mod">
          <ac:chgData name="Dattesh Dattu" userId="e9f6239ee300b592" providerId="LiveId" clId="{E485A9B9-823C-412B-8D6E-11C48BF3CC7B}" dt="2024-09-21T05:55:20.553" v="1505" actId="120"/>
          <ac:spMkLst>
            <pc:docMk/>
            <pc:sldMk cId="1967200360" sldId="270"/>
            <ac:spMk id="9" creationId="{59347647-632F-936D-3484-E65BE7A509D2}"/>
          </ac:spMkLst>
        </pc:spChg>
        <pc:spChg chg="add del">
          <ac:chgData name="Dattesh Dattu" userId="e9f6239ee300b592" providerId="LiveId" clId="{E485A9B9-823C-412B-8D6E-11C48BF3CC7B}" dt="2024-09-21T05:56:17.109" v="1507" actId="478"/>
          <ac:spMkLst>
            <pc:docMk/>
            <pc:sldMk cId="1967200360" sldId="270"/>
            <ac:spMk id="10" creationId="{671BFA96-A138-3CC2-5D8A-C4B72EFE3678}"/>
          </ac:spMkLst>
        </pc:spChg>
        <pc:spChg chg="add mod">
          <ac:chgData name="Dattesh Dattu" userId="e9f6239ee300b592" providerId="LiveId" clId="{E485A9B9-823C-412B-8D6E-11C48BF3CC7B}" dt="2024-09-21T05:58:19.397" v="1560" actId="120"/>
          <ac:spMkLst>
            <pc:docMk/>
            <pc:sldMk cId="1967200360" sldId="270"/>
            <ac:spMk id="11" creationId="{447B21A5-0028-7DAA-12D2-DDEF623290AF}"/>
          </ac:spMkLst>
        </pc:spChg>
        <pc:picChg chg="add mod ord">
          <ac:chgData name="Dattesh Dattu" userId="e9f6239ee300b592" providerId="LiveId" clId="{E485A9B9-823C-412B-8D6E-11C48BF3CC7B}" dt="2024-09-21T05:48:11.325" v="1478" actId="14100"/>
          <ac:picMkLst>
            <pc:docMk/>
            <pc:sldMk cId="1967200360" sldId="270"/>
            <ac:picMk id="6" creationId="{F7DEDA88-AD60-2EC6-338E-E1D5BD086203}"/>
          </ac:picMkLst>
        </pc:picChg>
        <pc:picChg chg="add mod">
          <ac:chgData name="Dattesh Dattu" userId="e9f6239ee300b592" providerId="LiveId" clId="{E485A9B9-823C-412B-8D6E-11C48BF3CC7B}" dt="2024-09-21T05:48:24.859" v="1483" actId="14100"/>
          <ac:picMkLst>
            <pc:docMk/>
            <pc:sldMk cId="1967200360" sldId="270"/>
            <ac:picMk id="8" creationId="{AF65F26F-9E27-7DA3-F6DA-2AC15DB3E619}"/>
          </ac:picMkLst>
        </pc:picChg>
      </pc:sldChg>
      <pc:sldChg chg="delSp modSp new mod">
        <pc:chgData name="Dattesh Dattu" userId="e9f6239ee300b592" providerId="LiveId" clId="{E485A9B9-823C-412B-8D6E-11C48BF3CC7B}" dt="2024-09-21T06:02:04.418" v="1622" actId="207"/>
        <pc:sldMkLst>
          <pc:docMk/>
          <pc:sldMk cId="816228891" sldId="271"/>
        </pc:sldMkLst>
        <pc:spChg chg="del">
          <ac:chgData name="Dattesh Dattu" userId="e9f6239ee300b592" providerId="LiveId" clId="{E485A9B9-823C-412B-8D6E-11C48BF3CC7B}" dt="2024-09-21T05:58:40.252" v="1562" actId="21"/>
          <ac:spMkLst>
            <pc:docMk/>
            <pc:sldMk cId="816228891" sldId="271"/>
            <ac:spMk id="2" creationId="{C8E1C7BA-EE72-7D73-FA23-462B37BBD357}"/>
          </ac:spMkLst>
        </pc:spChg>
        <pc:spChg chg="mod">
          <ac:chgData name="Dattesh Dattu" userId="e9f6239ee300b592" providerId="LiveId" clId="{E485A9B9-823C-412B-8D6E-11C48BF3CC7B}" dt="2024-09-21T06:02:04.418" v="1622" actId="207"/>
          <ac:spMkLst>
            <pc:docMk/>
            <pc:sldMk cId="816228891" sldId="271"/>
            <ac:spMk id="3" creationId="{2FA079F5-8DBE-2486-242F-2C2A6C8DD04C}"/>
          </ac:spMkLst>
        </pc:spChg>
      </pc:sldChg>
      <pc:sldChg chg="delSp modSp new mod">
        <pc:chgData name="Dattesh Dattu" userId="e9f6239ee300b592" providerId="LiveId" clId="{E485A9B9-823C-412B-8D6E-11C48BF3CC7B}" dt="2024-09-21T06:05:39.903" v="1653" actId="403"/>
        <pc:sldMkLst>
          <pc:docMk/>
          <pc:sldMk cId="3848009766" sldId="272"/>
        </pc:sldMkLst>
        <pc:spChg chg="del">
          <ac:chgData name="Dattesh Dattu" userId="e9f6239ee300b592" providerId="LiveId" clId="{E485A9B9-823C-412B-8D6E-11C48BF3CC7B}" dt="2024-09-21T06:03:12.310" v="1624" actId="21"/>
          <ac:spMkLst>
            <pc:docMk/>
            <pc:sldMk cId="3848009766" sldId="272"/>
            <ac:spMk id="2" creationId="{EC95C223-E20F-7200-896D-E947475AB3CB}"/>
          </ac:spMkLst>
        </pc:spChg>
        <pc:spChg chg="mod">
          <ac:chgData name="Dattesh Dattu" userId="e9f6239ee300b592" providerId="LiveId" clId="{E485A9B9-823C-412B-8D6E-11C48BF3CC7B}" dt="2024-09-21T06:05:39.903" v="1653" actId="403"/>
          <ac:spMkLst>
            <pc:docMk/>
            <pc:sldMk cId="3848009766" sldId="272"/>
            <ac:spMk id="3" creationId="{CFFF6E3D-7AF4-D49E-8732-AC95E4EEC934}"/>
          </ac:spMkLst>
        </pc:spChg>
      </pc:sldChg>
      <pc:sldChg chg="addSp delSp modSp new mod">
        <pc:chgData name="Dattesh Dattu" userId="e9f6239ee300b592" providerId="LiveId" clId="{E485A9B9-823C-412B-8D6E-11C48BF3CC7B}" dt="2024-09-21T06:16:34.155" v="1758" actId="14100"/>
        <pc:sldMkLst>
          <pc:docMk/>
          <pc:sldMk cId="1444490658" sldId="273"/>
        </pc:sldMkLst>
        <pc:spChg chg="mod">
          <ac:chgData name="Dattesh Dattu" userId="e9f6239ee300b592" providerId="LiveId" clId="{E485A9B9-823C-412B-8D6E-11C48BF3CC7B}" dt="2024-09-21T06:12:19.536" v="1717" actId="1076"/>
          <ac:spMkLst>
            <pc:docMk/>
            <pc:sldMk cId="1444490658" sldId="273"/>
            <ac:spMk id="2" creationId="{2D171BB4-2A01-7C93-3E18-F37B2220DAD0}"/>
          </ac:spMkLst>
        </pc:spChg>
        <pc:spChg chg="del">
          <ac:chgData name="Dattesh Dattu" userId="e9f6239ee300b592" providerId="LiveId" clId="{E485A9B9-823C-412B-8D6E-11C48BF3CC7B}" dt="2024-09-21T06:05:57.203" v="1655" actId="21"/>
          <ac:spMkLst>
            <pc:docMk/>
            <pc:sldMk cId="1444490658" sldId="273"/>
            <ac:spMk id="3" creationId="{987E0032-BED0-E591-902F-2612E3797C62}"/>
          </ac:spMkLst>
        </pc:spChg>
        <pc:spChg chg="add del mod">
          <ac:chgData name="Dattesh Dattu" userId="e9f6239ee300b592" providerId="LiveId" clId="{E485A9B9-823C-412B-8D6E-11C48BF3CC7B}" dt="2024-09-21T06:09:16.758" v="1701" actId="478"/>
          <ac:spMkLst>
            <pc:docMk/>
            <pc:sldMk cId="1444490658" sldId="273"/>
            <ac:spMk id="4" creationId="{2E662852-2B39-7E59-E0EA-DD917C262823}"/>
          </ac:spMkLst>
        </pc:spChg>
        <pc:spChg chg="add mod">
          <ac:chgData name="Dattesh Dattu" userId="e9f6239ee300b592" providerId="LiveId" clId="{E485A9B9-823C-412B-8D6E-11C48BF3CC7B}" dt="2024-09-21T06:16:30.018" v="1757" actId="207"/>
          <ac:spMkLst>
            <pc:docMk/>
            <pc:sldMk cId="1444490658" sldId="273"/>
            <ac:spMk id="7" creationId="{86E435B7-59B9-3D05-C696-6162E6E9A98A}"/>
          </ac:spMkLst>
        </pc:spChg>
        <pc:picChg chg="add mod">
          <ac:chgData name="Dattesh Dattu" userId="e9f6239ee300b592" providerId="LiveId" clId="{E485A9B9-823C-412B-8D6E-11C48BF3CC7B}" dt="2024-09-21T06:16:34.155" v="1758" actId="14100"/>
          <ac:picMkLst>
            <pc:docMk/>
            <pc:sldMk cId="1444490658" sldId="273"/>
            <ac:picMk id="6" creationId="{28048C53-E2FF-B39A-0056-54EE68AFA69B}"/>
          </ac:picMkLst>
        </pc:picChg>
      </pc:sldChg>
      <pc:sldChg chg="addSp delSp new mod">
        <pc:chgData name="Dattesh Dattu" userId="e9f6239ee300b592" providerId="LiveId" clId="{E485A9B9-823C-412B-8D6E-11C48BF3CC7B}" dt="2024-09-21T06:10:35.672" v="1706" actId="22"/>
        <pc:sldMkLst>
          <pc:docMk/>
          <pc:sldMk cId="3160298938" sldId="274"/>
        </pc:sldMkLst>
        <pc:spChg chg="del">
          <ac:chgData name="Dattesh Dattu" userId="e9f6239ee300b592" providerId="LiveId" clId="{E485A9B9-823C-412B-8D6E-11C48BF3CC7B}" dt="2024-09-21T06:10:11.803" v="1705" actId="21"/>
          <ac:spMkLst>
            <pc:docMk/>
            <pc:sldMk cId="3160298938" sldId="274"/>
            <ac:spMk id="2" creationId="{B94079D4-16DA-BFAA-E484-26AB43A39C67}"/>
          </ac:spMkLst>
        </pc:spChg>
        <pc:spChg chg="del">
          <ac:chgData name="Dattesh Dattu" userId="e9f6239ee300b592" providerId="LiveId" clId="{E485A9B9-823C-412B-8D6E-11C48BF3CC7B}" dt="2024-09-21T06:10:09.158" v="1704" actId="21"/>
          <ac:spMkLst>
            <pc:docMk/>
            <pc:sldMk cId="3160298938" sldId="274"/>
            <ac:spMk id="3" creationId="{DD2AECF7-49F3-60E5-FC43-4E3D384F60B2}"/>
          </ac:spMkLst>
        </pc:spChg>
        <pc:picChg chg="add">
          <ac:chgData name="Dattesh Dattu" userId="e9f6239ee300b592" providerId="LiveId" clId="{E485A9B9-823C-412B-8D6E-11C48BF3CC7B}" dt="2024-09-21T06:10:35.672" v="1706" actId="22"/>
          <ac:picMkLst>
            <pc:docMk/>
            <pc:sldMk cId="3160298938" sldId="274"/>
            <ac:picMk id="5" creationId="{386D7E91-F0CC-D595-B5A1-9B762C638FB3}"/>
          </ac:picMkLst>
        </pc:picChg>
      </pc:sldChg>
      <pc:sldChg chg="addSp delSp modSp new mod">
        <pc:chgData name="Dattesh Dattu" userId="e9f6239ee300b592" providerId="LiveId" clId="{E485A9B9-823C-412B-8D6E-11C48BF3CC7B}" dt="2024-09-21T06:11:39.377" v="1716" actId="14100"/>
        <pc:sldMkLst>
          <pc:docMk/>
          <pc:sldMk cId="418513243" sldId="275"/>
        </pc:sldMkLst>
        <pc:spChg chg="del">
          <ac:chgData name="Dattesh Dattu" userId="e9f6239ee300b592" providerId="LiveId" clId="{E485A9B9-823C-412B-8D6E-11C48BF3CC7B}" dt="2024-09-21T06:10:51.200" v="1709" actId="21"/>
          <ac:spMkLst>
            <pc:docMk/>
            <pc:sldMk cId="418513243" sldId="275"/>
            <ac:spMk id="2" creationId="{22090FA9-E06B-0E6C-047F-88B84102F674}"/>
          </ac:spMkLst>
        </pc:spChg>
        <pc:spChg chg="del">
          <ac:chgData name="Dattesh Dattu" userId="e9f6239ee300b592" providerId="LiveId" clId="{E485A9B9-823C-412B-8D6E-11C48BF3CC7B}" dt="2024-09-21T06:10:49.025" v="1708" actId="21"/>
          <ac:spMkLst>
            <pc:docMk/>
            <pc:sldMk cId="418513243" sldId="275"/>
            <ac:spMk id="3" creationId="{C4497564-9986-E959-A371-BBAD3ED2C9D3}"/>
          </ac:spMkLst>
        </pc:spChg>
        <pc:picChg chg="add mod">
          <ac:chgData name="Dattesh Dattu" userId="e9f6239ee300b592" providerId="LiveId" clId="{E485A9B9-823C-412B-8D6E-11C48BF3CC7B}" dt="2024-09-21T06:11:39.377" v="1716" actId="14100"/>
          <ac:picMkLst>
            <pc:docMk/>
            <pc:sldMk cId="418513243" sldId="275"/>
            <ac:picMk id="5" creationId="{578D1267-436B-DE2A-E5F0-8E1DC8E623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05169-3BC1-41FC-8B3A-1B43E87645E0}" type="datetimeFigureOut">
              <a:rPr lang="en-IN" smtClean="0"/>
              <a:t>21-09-2024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3B346-DB1C-478F-A886-4A55822B3135}" type="slidenum">
              <a:rPr lang="en-IN" smtClean="0"/>
              <a:t>‹#›</a:t>
            </a:fld>
            <a:endParaRPr lang="en-IN"/>
          </a:p>
        </p:txBody>
      </p:sp>
    </p:spTree>
    <p:extLst>
      <p:ext uri="{BB962C8B-B14F-4D97-AF65-F5344CB8AC3E}">
        <p14:creationId xmlns:p14="http://schemas.microsoft.com/office/powerpoint/2010/main" val="326636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A3B346-DB1C-478F-A886-4A55822B3135}" type="slidenum">
              <a:rPr lang="en-IN" smtClean="0"/>
              <a:t>5</a:t>
            </a:fld>
            <a:endParaRPr lang="en-IN"/>
          </a:p>
        </p:txBody>
      </p:sp>
    </p:spTree>
    <p:extLst>
      <p:ext uri="{BB962C8B-B14F-4D97-AF65-F5344CB8AC3E}">
        <p14:creationId xmlns:p14="http://schemas.microsoft.com/office/powerpoint/2010/main" val="13817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253128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D5FDE-0988-45C8-A383-63AA9FED81D0}"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18447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813312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93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87701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80951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899685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297781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35804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251133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306181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D5FDE-0988-45C8-A383-63AA9FED81D0}"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45618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D5FDE-0988-45C8-A383-63AA9FED81D0}" type="datetimeFigureOut">
              <a:rPr lang="en-IN" smtClean="0"/>
              <a:t>21-09-2024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314503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04523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385928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FD5FDE-0988-45C8-A383-63AA9FED81D0}" type="datetimeFigureOut">
              <a:rPr lang="en-IN" smtClean="0"/>
              <a:t>21-09-2024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138933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D5FDE-0988-45C8-A383-63AA9FED81D0}" type="datetimeFigureOut">
              <a:rPr lang="en-IN" smtClean="0"/>
              <a:t>21-09-2024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038B6-CDC1-4552-B53A-B2DE0D2D67B7}" type="slidenum">
              <a:rPr lang="en-IN" smtClean="0"/>
              <a:t>‹#›</a:t>
            </a:fld>
            <a:endParaRPr lang="en-IN"/>
          </a:p>
        </p:txBody>
      </p:sp>
    </p:spTree>
    <p:extLst>
      <p:ext uri="{BB962C8B-B14F-4D97-AF65-F5344CB8AC3E}">
        <p14:creationId xmlns:p14="http://schemas.microsoft.com/office/powerpoint/2010/main" val="28674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FD5FDE-0988-45C8-A383-63AA9FED81D0}" type="datetimeFigureOut">
              <a:rPr lang="en-IN" smtClean="0"/>
              <a:t>21-09-2024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E038B6-CDC1-4552-B53A-B2DE0D2D67B7}" type="slidenum">
              <a:rPr lang="en-IN" smtClean="0"/>
              <a:t>‹#›</a:t>
            </a:fld>
            <a:endParaRPr lang="en-IN"/>
          </a:p>
        </p:txBody>
      </p:sp>
    </p:spTree>
    <p:extLst>
      <p:ext uri="{BB962C8B-B14F-4D97-AF65-F5344CB8AC3E}">
        <p14:creationId xmlns:p14="http://schemas.microsoft.com/office/powerpoint/2010/main" val="128736327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reportEmbed?reportId=1411935d-0c13-49f1-9121-c205d5d64e04&amp;autoAuth=true&amp;ctid=4b469bf3-7edf-4593-9b77-e4807953c730"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rubenman/maven-fuzzy-factory-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AD25-16CF-AF7E-4264-31B5E245E938}"/>
              </a:ext>
            </a:extLst>
          </p:cNvPr>
          <p:cNvSpPr>
            <a:spLocks noGrp="1"/>
          </p:cNvSpPr>
          <p:nvPr>
            <p:ph type="ctrTitle"/>
          </p:nvPr>
        </p:nvSpPr>
        <p:spPr>
          <a:xfrm>
            <a:off x="1648179" y="2133600"/>
            <a:ext cx="9144000" cy="1794934"/>
          </a:xfrm>
          <a:solidFill>
            <a:schemeClr val="tx2"/>
          </a:solidFill>
          <a:ln w="28575">
            <a:solidFill>
              <a:srgbClr val="FF0000"/>
            </a:solidFill>
          </a:ln>
        </p:spPr>
        <p:txBody>
          <a:bodyPr>
            <a:normAutofit/>
          </a:bodyPr>
          <a:lstStyle/>
          <a:p>
            <a:pPr algn="ctr">
              <a:lnSpc>
                <a:spcPct val="100000"/>
              </a:lnSpc>
            </a:pPr>
            <a:r>
              <a:rPr lang="en-IN" sz="5400" dirty="0">
                <a:solidFill>
                  <a:srgbClr val="FF0000"/>
                </a:solidFill>
                <a:latin typeface="Bell MT" panose="02020503060305020303" pitchFamily="18" charset="0"/>
              </a:rPr>
              <a:t>Maven Fuzzy Factory Analysis </a:t>
            </a:r>
            <a:br>
              <a:rPr lang="en-IN" sz="6000" dirty="0">
                <a:solidFill>
                  <a:srgbClr val="FF0000"/>
                </a:solidFill>
                <a:latin typeface="Bell MT" panose="02020503060305020303" pitchFamily="18" charset="0"/>
              </a:rPr>
            </a:br>
            <a:r>
              <a:rPr lang="en-IN" sz="4800" dirty="0">
                <a:solidFill>
                  <a:srgbClr val="FF0000"/>
                </a:solidFill>
                <a:latin typeface="Bell MT" panose="02020503060305020303" pitchFamily="18" charset="0"/>
              </a:rPr>
              <a:t>Using SQL And Power-BI</a:t>
            </a:r>
          </a:p>
        </p:txBody>
      </p:sp>
      <p:sp>
        <p:nvSpPr>
          <p:cNvPr id="3" name="Rectangle 2">
            <a:extLst>
              <a:ext uri="{FF2B5EF4-FFF2-40B4-BE49-F238E27FC236}">
                <a16:creationId xmlns:a16="http://schemas.microsoft.com/office/drawing/2014/main" id="{809A583A-E9B4-C7AA-4D6E-249B8C03488F}"/>
              </a:ext>
            </a:extLst>
          </p:cNvPr>
          <p:cNvSpPr/>
          <p:nvPr/>
        </p:nvSpPr>
        <p:spPr>
          <a:xfrm>
            <a:off x="1648179" y="5971822"/>
            <a:ext cx="2878667" cy="75635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2"/>
                </a:solidFill>
                <a:latin typeface="Bell MT" panose="02020503060305020303" pitchFamily="18" charset="0"/>
              </a:rPr>
              <a:t>B. Dattesh, DAG 7</a:t>
            </a:r>
          </a:p>
        </p:txBody>
      </p:sp>
    </p:spTree>
    <p:extLst>
      <p:ext uri="{BB962C8B-B14F-4D97-AF65-F5344CB8AC3E}">
        <p14:creationId xmlns:p14="http://schemas.microsoft.com/office/powerpoint/2010/main" val="267069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4E92-4F17-9FEB-160C-EF3B497DE8D5}"/>
              </a:ext>
            </a:extLst>
          </p:cNvPr>
          <p:cNvSpPr>
            <a:spLocks noGrp="1"/>
          </p:cNvSpPr>
          <p:nvPr>
            <p:ph idx="1"/>
          </p:nvPr>
        </p:nvSpPr>
        <p:spPr>
          <a:xfrm>
            <a:off x="485422" y="643467"/>
            <a:ext cx="11142134" cy="5791199"/>
          </a:xfrm>
          <a:solidFill>
            <a:schemeClr val="tx2"/>
          </a:solidFill>
        </p:spPr>
        <p:txBody>
          <a:bodyPr/>
          <a:lstStyle/>
          <a:p>
            <a:pPr marL="0" indent="0">
              <a:buNone/>
            </a:pPr>
            <a:r>
              <a:rPr lang="en-US" dirty="0">
                <a:solidFill>
                  <a:schemeClr val="tx2">
                    <a:lumMod val="10000"/>
                  </a:schemeClr>
                </a:solidFill>
                <a:latin typeface="Bell MT" panose="02020503060305020303" pitchFamily="18" charset="0"/>
              </a:rPr>
              <a:t>5. I’d like to tell the story of our website performance improvements over the course of the first 8 months. Could you pull session to order conversion rates, by month? </a:t>
            </a:r>
          </a:p>
          <a:p>
            <a:pPr marL="0" indent="0">
              <a:buNone/>
            </a:pPr>
            <a:endParaRPr lang="en-IN"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18EC82DB-084A-AA99-DFF7-6EC1262CAF09}"/>
              </a:ext>
            </a:extLst>
          </p:cNvPr>
          <p:cNvPicPr>
            <a:picLocks noChangeAspect="1"/>
          </p:cNvPicPr>
          <p:nvPr/>
        </p:nvPicPr>
        <p:blipFill>
          <a:blip r:embed="rId2"/>
          <a:srcRect t="4431"/>
          <a:stretch/>
        </p:blipFill>
        <p:spPr>
          <a:xfrm>
            <a:off x="643466" y="1411111"/>
            <a:ext cx="6469035" cy="4803422"/>
          </a:xfrm>
          <a:prstGeom prst="rect">
            <a:avLst/>
          </a:prstGeom>
        </p:spPr>
      </p:pic>
      <p:pic>
        <p:nvPicPr>
          <p:cNvPr id="7" name="Picture 6">
            <a:extLst>
              <a:ext uri="{FF2B5EF4-FFF2-40B4-BE49-F238E27FC236}">
                <a16:creationId xmlns:a16="http://schemas.microsoft.com/office/drawing/2014/main" id="{DF62E762-9522-94BA-595B-19B48478872F}"/>
              </a:ext>
            </a:extLst>
          </p:cNvPr>
          <p:cNvPicPr>
            <a:picLocks noChangeAspect="1"/>
          </p:cNvPicPr>
          <p:nvPr/>
        </p:nvPicPr>
        <p:blipFill>
          <a:blip r:embed="rId3"/>
          <a:srcRect l="7006"/>
          <a:stretch/>
        </p:blipFill>
        <p:spPr>
          <a:xfrm>
            <a:off x="7360357" y="1411111"/>
            <a:ext cx="3939822" cy="4684889"/>
          </a:xfrm>
          <a:prstGeom prst="rect">
            <a:avLst/>
          </a:prstGeom>
        </p:spPr>
      </p:pic>
    </p:spTree>
    <p:extLst>
      <p:ext uri="{BB962C8B-B14F-4D97-AF65-F5344CB8AC3E}">
        <p14:creationId xmlns:p14="http://schemas.microsoft.com/office/powerpoint/2010/main" val="1844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71F06-7236-DA40-5D78-34075999C207}"/>
              </a:ext>
            </a:extLst>
          </p:cNvPr>
          <p:cNvSpPr>
            <a:spLocks noGrp="1"/>
          </p:cNvSpPr>
          <p:nvPr>
            <p:ph idx="1"/>
          </p:nvPr>
        </p:nvSpPr>
        <p:spPr>
          <a:xfrm>
            <a:off x="485423" y="598312"/>
            <a:ext cx="11176000" cy="6084710"/>
          </a:xfrm>
          <a:solidFill>
            <a:schemeClr val="tx2"/>
          </a:solidFill>
        </p:spPr>
        <p:txBody>
          <a:bodyPr/>
          <a:lstStyle/>
          <a:p>
            <a:pPr marL="0" indent="0">
              <a:buNone/>
            </a:pPr>
            <a:r>
              <a:rPr lang="en-US" dirty="0">
                <a:solidFill>
                  <a:schemeClr val="tx2">
                    <a:lumMod val="10000"/>
                  </a:schemeClr>
                </a:solidFill>
                <a:latin typeface="Bell MT" panose="02020503060305020303" pitchFamily="18" charset="0"/>
              </a:rPr>
              <a:t>6.For the gsearch lander test, please estimate the revenue that test earned us (Hint: Look at the increase in CVR from the test (Jun 19 – Jul 28), and use nonbrand sessions and revenue since then to calculate incremental value)</a:t>
            </a:r>
          </a:p>
          <a:p>
            <a:pPr marL="0" indent="0">
              <a:buNone/>
            </a:pPr>
            <a:endParaRPr lang="en-IN"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D11D7F82-5AC8-7EF5-B96F-899A4248CCED}"/>
              </a:ext>
            </a:extLst>
          </p:cNvPr>
          <p:cNvPicPr>
            <a:picLocks noChangeAspect="1"/>
          </p:cNvPicPr>
          <p:nvPr/>
        </p:nvPicPr>
        <p:blipFill>
          <a:blip r:embed="rId2"/>
          <a:stretch>
            <a:fillRect/>
          </a:stretch>
        </p:blipFill>
        <p:spPr>
          <a:xfrm>
            <a:off x="615912" y="1693321"/>
            <a:ext cx="3057952" cy="809738"/>
          </a:xfrm>
          <a:prstGeom prst="rect">
            <a:avLst/>
          </a:prstGeom>
        </p:spPr>
      </p:pic>
      <p:pic>
        <p:nvPicPr>
          <p:cNvPr id="7" name="Picture 6">
            <a:extLst>
              <a:ext uri="{FF2B5EF4-FFF2-40B4-BE49-F238E27FC236}">
                <a16:creationId xmlns:a16="http://schemas.microsoft.com/office/drawing/2014/main" id="{CAF1E4D3-2B16-B6AA-813F-A599718DAAE1}"/>
              </a:ext>
            </a:extLst>
          </p:cNvPr>
          <p:cNvPicPr>
            <a:picLocks noChangeAspect="1"/>
          </p:cNvPicPr>
          <p:nvPr/>
        </p:nvPicPr>
        <p:blipFill>
          <a:blip r:embed="rId3"/>
          <a:stretch>
            <a:fillRect/>
          </a:stretch>
        </p:blipFill>
        <p:spPr>
          <a:xfrm>
            <a:off x="3764174" y="1693321"/>
            <a:ext cx="909426" cy="809738"/>
          </a:xfrm>
          <a:prstGeom prst="rect">
            <a:avLst/>
          </a:prstGeom>
        </p:spPr>
      </p:pic>
      <p:pic>
        <p:nvPicPr>
          <p:cNvPr id="9" name="Picture 8">
            <a:extLst>
              <a:ext uri="{FF2B5EF4-FFF2-40B4-BE49-F238E27FC236}">
                <a16:creationId xmlns:a16="http://schemas.microsoft.com/office/drawing/2014/main" id="{35C94443-1CE6-9F4B-5218-C2063ADBF4A3}"/>
              </a:ext>
            </a:extLst>
          </p:cNvPr>
          <p:cNvPicPr>
            <a:picLocks noChangeAspect="1"/>
          </p:cNvPicPr>
          <p:nvPr/>
        </p:nvPicPr>
        <p:blipFill>
          <a:blip r:embed="rId4"/>
          <a:stretch>
            <a:fillRect/>
          </a:stretch>
        </p:blipFill>
        <p:spPr>
          <a:xfrm>
            <a:off x="615912" y="2585320"/>
            <a:ext cx="4057688" cy="2410653"/>
          </a:xfrm>
          <a:prstGeom prst="rect">
            <a:avLst/>
          </a:prstGeom>
        </p:spPr>
      </p:pic>
      <p:pic>
        <p:nvPicPr>
          <p:cNvPr id="11" name="Picture 10">
            <a:extLst>
              <a:ext uri="{FF2B5EF4-FFF2-40B4-BE49-F238E27FC236}">
                <a16:creationId xmlns:a16="http://schemas.microsoft.com/office/drawing/2014/main" id="{4AA0BE96-70B3-D6A5-B29E-448D2A10360C}"/>
              </a:ext>
            </a:extLst>
          </p:cNvPr>
          <p:cNvPicPr>
            <a:picLocks noChangeAspect="1"/>
          </p:cNvPicPr>
          <p:nvPr/>
        </p:nvPicPr>
        <p:blipFill>
          <a:blip r:embed="rId5"/>
          <a:stretch>
            <a:fillRect/>
          </a:stretch>
        </p:blipFill>
        <p:spPr>
          <a:xfrm>
            <a:off x="615913" y="5078234"/>
            <a:ext cx="4057687" cy="1600423"/>
          </a:xfrm>
          <a:prstGeom prst="rect">
            <a:avLst/>
          </a:prstGeom>
        </p:spPr>
      </p:pic>
      <p:pic>
        <p:nvPicPr>
          <p:cNvPr id="13" name="Picture 12">
            <a:extLst>
              <a:ext uri="{FF2B5EF4-FFF2-40B4-BE49-F238E27FC236}">
                <a16:creationId xmlns:a16="http://schemas.microsoft.com/office/drawing/2014/main" id="{868A5051-EFFE-EB5C-AF8B-E596BA664326}"/>
              </a:ext>
            </a:extLst>
          </p:cNvPr>
          <p:cNvPicPr>
            <a:picLocks noChangeAspect="1"/>
          </p:cNvPicPr>
          <p:nvPr/>
        </p:nvPicPr>
        <p:blipFill>
          <a:blip r:embed="rId6"/>
          <a:stretch>
            <a:fillRect/>
          </a:stretch>
        </p:blipFill>
        <p:spPr>
          <a:xfrm>
            <a:off x="4940247" y="1411111"/>
            <a:ext cx="6401585" cy="1855125"/>
          </a:xfrm>
          <a:prstGeom prst="rect">
            <a:avLst/>
          </a:prstGeom>
        </p:spPr>
      </p:pic>
      <p:pic>
        <p:nvPicPr>
          <p:cNvPr id="15" name="Picture 14">
            <a:extLst>
              <a:ext uri="{FF2B5EF4-FFF2-40B4-BE49-F238E27FC236}">
                <a16:creationId xmlns:a16="http://schemas.microsoft.com/office/drawing/2014/main" id="{1FC4E083-9E67-ED83-3D69-C7DE2310FB1B}"/>
              </a:ext>
            </a:extLst>
          </p:cNvPr>
          <p:cNvPicPr>
            <a:picLocks noChangeAspect="1"/>
          </p:cNvPicPr>
          <p:nvPr/>
        </p:nvPicPr>
        <p:blipFill>
          <a:blip r:embed="rId7"/>
          <a:stretch>
            <a:fillRect/>
          </a:stretch>
        </p:blipFill>
        <p:spPr>
          <a:xfrm>
            <a:off x="4956511" y="3380828"/>
            <a:ext cx="4463397" cy="1763187"/>
          </a:xfrm>
          <a:prstGeom prst="rect">
            <a:avLst/>
          </a:prstGeom>
        </p:spPr>
      </p:pic>
      <p:pic>
        <p:nvPicPr>
          <p:cNvPr id="18" name="Picture 17">
            <a:extLst>
              <a:ext uri="{FF2B5EF4-FFF2-40B4-BE49-F238E27FC236}">
                <a16:creationId xmlns:a16="http://schemas.microsoft.com/office/drawing/2014/main" id="{D1FF4EF4-2E1B-6D61-A467-5F877A767C86}"/>
              </a:ext>
            </a:extLst>
          </p:cNvPr>
          <p:cNvPicPr>
            <a:picLocks noChangeAspect="1"/>
          </p:cNvPicPr>
          <p:nvPr/>
        </p:nvPicPr>
        <p:blipFill>
          <a:blip r:embed="rId8"/>
          <a:srcRect l="8322" t="12447" b="14138"/>
          <a:stretch/>
        </p:blipFill>
        <p:spPr>
          <a:xfrm>
            <a:off x="9505243" y="3680178"/>
            <a:ext cx="2070845" cy="960576"/>
          </a:xfrm>
          <a:prstGeom prst="rect">
            <a:avLst/>
          </a:prstGeom>
        </p:spPr>
      </p:pic>
      <p:pic>
        <p:nvPicPr>
          <p:cNvPr id="20" name="Picture 19">
            <a:extLst>
              <a:ext uri="{FF2B5EF4-FFF2-40B4-BE49-F238E27FC236}">
                <a16:creationId xmlns:a16="http://schemas.microsoft.com/office/drawing/2014/main" id="{F0691A28-8084-3EC1-83F7-0C98A33C8475}"/>
              </a:ext>
            </a:extLst>
          </p:cNvPr>
          <p:cNvPicPr>
            <a:picLocks noChangeAspect="1"/>
          </p:cNvPicPr>
          <p:nvPr/>
        </p:nvPicPr>
        <p:blipFill>
          <a:blip r:embed="rId9"/>
          <a:stretch>
            <a:fillRect/>
          </a:stretch>
        </p:blipFill>
        <p:spPr>
          <a:xfrm>
            <a:off x="4956511" y="5222859"/>
            <a:ext cx="4463397" cy="1381318"/>
          </a:xfrm>
          <a:prstGeom prst="rect">
            <a:avLst/>
          </a:prstGeom>
        </p:spPr>
      </p:pic>
      <p:pic>
        <p:nvPicPr>
          <p:cNvPr id="22" name="Picture 21">
            <a:extLst>
              <a:ext uri="{FF2B5EF4-FFF2-40B4-BE49-F238E27FC236}">
                <a16:creationId xmlns:a16="http://schemas.microsoft.com/office/drawing/2014/main" id="{599F9E67-551E-71BE-AB60-6A4E8A3A952D}"/>
              </a:ext>
            </a:extLst>
          </p:cNvPr>
          <p:cNvPicPr>
            <a:picLocks noChangeAspect="1"/>
          </p:cNvPicPr>
          <p:nvPr/>
        </p:nvPicPr>
        <p:blipFill>
          <a:blip r:embed="rId10"/>
          <a:stretch>
            <a:fillRect/>
          </a:stretch>
        </p:blipFill>
        <p:spPr>
          <a:xfrm>
            <a:off x="9702819" y="5446889"/>
            <a:ext cx="1639013" cy="807534"/>
          </a:xfrm>
          <a:prstGeom prst="rect">
            <a:avLst/>
          </a:prstGeom>
        </p:spPr>
      </p:pic>
    </p:spTree>
    <p:extLst>
      <p:ext uri="{BB962C8B-B14F-4D97-AF65-F5344CB8AC3E}">
        <p14:creationId xmlns:p14="http://schemas.microsoft.com/office/powerpoint/2010/main" val="7001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C1E470-6477-DBC1-94CC-1BD47E59C2D4}"/>
              </a:ext>
            </a:extLst>
          </p:cNvPr>
          <p:cNvPicPr>
            <a:picLocks noGrp="1" noChangeAspect="1"/>
          </p:cNvPicPr>
          <p:nvPr>
            <p:ph idx="1"/>
          </p:nvPr>
        </p:nvPicPr>
        <p:blipFill>
          <a:blip r:embed="rId2"/>
          <a:stretch>
            <a:fillRect/>
          </a:stretch>
        </p:blipFill>
        <p:spPr>
          <a:xfrm>
            <a:off x="642497" y="1642357"/>
            <a:ext cx="2281324" cy="4860043"/>
          </a:xfrm>
          <a:solidFill>
            <a:schemeClr val="tx2"/>
          </a:solidFill>
        </p:spPr>
      </p:pic>
      <p:sp>
        <p:nvSpPr>
          <p:cNvPr id="10" name="Text Placeholder 9">
            <a:extLst>
              <a:ext uri="{FF2B5EF4-FFF2-40B4-BE49-F238E27FC236}">
                <a16:creationId xmlns:a16="http://schemas.microsoft.com/office/drawing/2014/main" id="{9617CAB7-1F00-FA4C-6B3F-1472C46C179A}"/>
              </a:ext>
            </a:extLst>
          </p:cNvPr>
          <p:cNvSpPr>
            <a:spLocks noGrp="1"/>
          </p:cNvSpPr>
          <p:nvPr>
            <p:ph type="body" sz="half" idx="2"/>
          </p:nvPr>
        </p:nvSpPr>
        <p:spPr>
          <a:xfrm>
            <a:off x="3273779" y="677422"/>
            <a:ext cx="8477954" cy="5824978"/>
          </a:xfrm>
          <a:solidFill>
            <a:schemeClr val="tx2"/>
          </a:solidFill>
        </p:spPr>
        <p:txBody>
          <a:bodyPr/>
          <a:lstStyle/>
          <a:p>
            <a:r>
              <a:rPr lang="en-US" dirty="0">
                <a:solidFill>
                  <a:schemeClr val="tx2">
                    <a:lumMod val="10000"/>
                  </a:schemeClr>
                </a:solidFill>
                <a:latin typeface="Bell MT" panose="02020503060305020303" pitchFamily="18" charset="0"/>
              </a:rPr>
              <a:t>7. For the landing page test you analyzed previously, it would be great to show a full conversion funnel from each of the two pages to orders. You can use the same time period you analyzed last time (Jun 19 – Jul 28).</a:t>
            </a:r>
            <a:endParaRPr lang="en-IN" dirty="0">
              <a:solidFill>
                <a:schemeClr val="tx2">
                  <a:lumMod val="10000"/>
                </a:schemeClr>
              </a:solidFill>
              <a:latin typeface="Bell MT" panose="02020503060305020303" pitchFamily="18" charset="0"/>
            </a:endParaRPr>
          </a:p>
        </p:txBody>
      </p:sp>
      <p:pic>
        <p:nvPicPr>
          <p:cNvPr id="7" name="Picture 6">
            <a:extLst>
              <a:ext uri="{FF2B5EF4-FFF2-40B4-BE49-F238E27FC236}">
                <a16:creationId xmlns:a16="http://schemas.microsoft.com/office/drawing/2014/main" id="{DEAD82C4-6F36-041B-0C1E-6583A283C91A}"/>
              </a:ext>
            </a:extLst>
          </p:cNvPr>
          <p:cNvPicPr>
            <a:picLocks noChangeAspect="1"/>
          </p:cNvPicPr>
          <p:nvPr/>
        </p:nvPicPr>
        <p:blipFill>
          <a:blip r:embed="rId3"/>
          <a:stretch>
            <a:fillRect/>
          </a:stretch>
        </p:blipFill>
        <p:spPr>
          <a:xfrm>
            <a:off x="642497" y="677422"/>
            <a:ext cx="2281325" cy="767556"/>
          </a:xfrm>
          <a:prstGeom prst="rect">
            <a:avLst/>
          </a:prstGeom>
        </p:spPr>
      </p:pic>
      <p:pic>
        <p:nvPicPr>
          <p:cNvPr id="12" name="Picture 11">
            <a:extLst>
              <a:ext uri="{FF2B5EF4-FFF2-40B4-BE49-F238E27FC236}">
                <a16:creationId xmlns:a16="http://schemas.microsoft.com/office/drawing/2014/main" id="{AAB84B2F-C09A-757C-2188-5CB229598365}"/>
              </a:ext>
            </a:extLst>
          </p:cNvPr>
          <p:cNvPicPr>
            <a:picLocks noChangeAspect="1"/>
          </p:cNvPicPr>
          <p:nvPr/>
        </p:nvPicPr>
        <p:blipFill>
          <a:blip r:embed="rId4"/>
          <a:stretch>
            <a:fillRect/>
          </a:stretch>
        </p:blipFill>
        <p:spPr>
          <a:xfrm>
            <a:off x="3431821" y="1298222"/>
            <a:ext cx="8117681" cy="4978400"/>
          </a:xfrm>
          <a:prstGeom prst="rect">
            <a:avLst/>
          </a:prstGeom>
        </p:spPr>
      </p:pic>
    </p:spTree>
    <p:extLst>
      <p:ext uri="{BB962C8B-B14F-4D97-AF65-F5344CB8AC3E}">
        <p14:creationId xmlns:p14="http://schemas.microsoft.com/office/powerpoint/2010/main" val="115325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9532464-B94D-7DDA-C0C6-DF538AA9E1F7}"/>
              </a:ext>
            </a:extLst>
          </p:cNvPr>
          <p:cNvPicPr>
            <a:picLocks noGrp="1" noChangeAspect="1"/>
          </p:cNvPicPr>
          <p:nvPr>
            <p:ph idx="1"/>
          </p:nvPr>
        </p:nvPicPr>
        <p:blipFill>
          <a:blip r:embed="rId2"/>
          <a:stretch>
            <a:fillRect/>
          </a:stretch>
        </p:blipFill>
        <p:spPr>
          <a:xfrm>
            <a:off x="615332" y="571807"/>
            <a:ext cx="10961335" cy="4248549"/>
          </a:xfrm>
          <a:solidFill>
            <a:schemeClr val="tx2"/>
          </a:solidFill>
        </p:spPr>
      </p:pic>
      <p:pic>
        <p:nvPicPr>
          <p:cNvPr id="10" name="Picture 9">
            <a:extLst>
              <a:ext uri="{FF2B5EF4-FFF2-40B4-BE49-F238E27FC236}">
                <a16:creationId xmlns:a16="http://schemas.microsoft.com/office/drawing/2014/main" id="{616065FE-447F-92A4-7BD9-AE6E064E4B3E}"/>
              </a:ext>
            </a:extLst>
          </p:cNvPr>
          <p:cNvPicPr>
            <a:picLocks noChangeAspect="1"/>
          </p:cNvPicPr>
          <p:nvPr/>
        </p:nvPicPr>
        <p:blipFill>
          <a:blip r:embed="rId3"/>
          <a:stretch>
            <a:fillRect/>
          </a:stretch>
        </p:blipFill>
        <p:spPr>
          <a:xfrm>
            <a:off x="615332" y="5027260"/>
            <a:ext cx="10961335" cy="1157333"/>
          </a:xfrm>
          <a:prstGeom prst="rect">
            <a:avLst/>
          </a:prstGeom>
        </p:spPr>
      </p:pic>
    </p:spTree>
    <p:extLst>
      <p:ext uri="{BB962C8B-B14F-4D97-AF65-F5344CB8AC3E}">
        <p14:creationId xmlns:p14="http://schemas.microsoft.com/office/powerpoint/2010/main" val="288914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DFC2E-ADE6-A773-CCEF-56724BD50671}"/>
              </a:ext>
            </a:extLst>
          </p:cNvPr>
          <p:cNvSpPr>
            <a:spLocks noGrp="1"/>
          </p:cNvSpPr>
          <p:nvPr>
            <p:ph idx="1"/>
          </p:nvPr>
        </p:nvSpPr>
        <p:spPr>
          <a:xfrm>
            <a:off x="519289" y="677334"/>
            <a:ext cx="10950221" cy="5571066"/>
          </a:xfrm>
          <a:solidFill>
            <a:schemeClr val="tx2"/>
          </a:solidFill>
        </p:spPr>
        <p:txBody>
          <a:bodyPr/>
          <a:lstStyle/>
          <a:p>
            <a:pPr marL="0" indent="0">
              <a:buNone/>
            </a:pPr>
            <a:r>
              <a:rPr lang="en-US" dirty="0">
                <a:solidFill>
                  <a:schemeClr val="tx2">
                    <a:lumMod val="10000"/>
                  </a:schemeClr>
                </a:solidFill>
                <a:latin typeface="Bell MT" panose="02020503060305020303" pitchFamily="18" charset="0"/>
              </a:rPr>
              <a:t>8. I’d love for you to quantify the impact of our billing test, as well. Please analyze the lift generated from the test (Sep 10 – Nov 10), in terms of revenue per billing page session, and then pull the number of billing page sessions for the past month to understand monthly impact.</a:t>
            </a:r>
          </a:p>
          <a:p>
            <a:pPr marL="0" indent="0">
              <a:buNone/>
            </a:pPr>
            <a:endParaRPr lang="en-IN"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78E0063E-1CC5-C708-8BC4-EE83A7F7EC91}"/>
              </a:ext>
            </a:extLst>
          </p:cNvPr>
          <p:cNvPicPr>
            <a:picLocks noChangeAspect="1"/>
          </p:cNvPicPr>
          <p:nvPr/>
        </p:nvPicPr>
        <p:blipFill>
          <a:blip r:embed="rId2"/>
          <a:stretch>
            <a:fillRect/>
          </a:stretch>
        </p:blipFill>
        <p:spPr>
          <a:xfrm>
            <a:off x="722490" y="1697812"/>
            <a:ext cx="5525271" cy="1948499"/>
          </a:xfrm>
          <a:prstGeom prst="rect">
            <a:avLst/>
          </a:prstGeom>
        </p:spPr>
      </p:pic>
      <p:pic>
        <p:nvPicPr>
          <p:cNvPr id="7" name="Picture 6">
            <a:extLst>
              <a:ext uri="{FF2B5EF4-FFF2-40B4-BE49-F238E27FC236}">
                <a16:creationId xmlns:a16="http://schemas.microsoft.com/office/drawing/2014/main" id="{9F52CDE0-236E-B401-393E-86E13D490C5E}"/>
              </a:ext>
            </a:extLst>
          </p:cNvPr>
          <p:cNvPicPr>
            <a:picLocks noChangeAspect="1"/>
          </p:cNvPicPr>
          <p:nvPr/>
        </p:nvPicPr>
        <p:blipFill>
          <a:blip r:embed="rId3"/>
          <a:srcRect l="7323" b="4140"/>
          <a:stretch/>
        </p:blipFill>
        <p:spPr>
          <a:xfrm>
            <a:off x="6637866" y="1697812"/>
            <a:ext cx="4651021" cy="2987077"/>
          </a:xfrm>
          <a:prstGeom prst="rect">
            <a:avLst/>
          </a:prstGeom>
        </p:spPr>
      </p:pic>
      <p:pic>
        <p:nvPicPr>
          <p:cNvPr id="9" name="Picture 8">
            <a:extLst>
              <a:ext uri="{FF2B5EF4-FFF2-40B4-BE49-F238E27FC236}">
                <a16:creationId xmlns:a16="http://schemas.microsoft.com/office/drawing/2014/main" id="{B4A6CEF0-0791-94AC-0C8B-A9BBC193EDC7}"/>
              </a:ext>
            </a:extLst>
          </p:cNvPr>
          <p:cNvPicPr>
            <a:picLocks noChangeAspect="1"/>
          </p:cNvPicPr>
          <p:nvPr/>
        </p:nvPicPr>
        <p:blipFill>
          <a:blip r:embed="rId4"/>
          <a:stretch>
            <a:fillRect/>
          </a:stretch>
        </p:blipFill>
        <p:spPr>
          <a:xfrm>
            <a:off x="722489" y="3854556"/>
            <a:ext cx="5525271" cy="1948499"/>
          </a:xfrm>
          <a:prstGeom prst="rect">
            <a:avLst/>
          </a:prstGeom>
        </p:spPr>
      </p:pic>
      <p:pic>
        <p:nvPicPr>
          <p:cNvPr id="11" name="Picture 10">
            <a:extLst>
              <a:ext uri="{FF2B5EF4-FFF2-40B4-BE49-F238E27FC236}">
                <a16:creationId xmlns:a16="http://schemas.microsoft.com/office/drawing/2014/main" id="{5B156807-182D-22F8-0F6E-23689E44F208}"/>
              </a:ext>
            </a:extLst>
          </p:cNvPr>
          <p:cNvPicPr>
            <a:picLocks noChangeAspect="1"/>
          </p:cNvPicPr>
          <p:nvPr/>
        </p:nvPicPr>
        <p:blipFill>
          <a:blip r:embed="rId5"/>
          <a:stretch>
            <a:fillRect/>
          </a:stretch>
        </p:blipFill>
        <p:spPr>
          <a:xfrm>
            <a:off x="6637866" y="4828805"/>
            <a:ext cx="4380090" cy="974250"/>
          </a:xfrm>
          <a:prstGeom prst="rect">
            <a:avLst/>
          </a:prstGeom>
        </p:spPr>
      </p:pic>
    </p:spTree>
    <p:extLst>
      <p:ext uri="{BB962C8B-B14F-4D97-AF65-F5344CB8AC3E}">
        <p14:creationId xmlns:p14="http://schemas.microsoft.com/office/powerpoint/2010/main" val="205582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7DEDA88-AD60-2EC6-338E-E1D5BD086203}"/>
              </a:ext>
            </a:extLst>
          </p:cNvPr>
          <p:cNvPicPr>
            <a:picLocks noGrp="1" noChangeAspect="1"/>
          </p:cNvPicPr>
          <p:nvPr>
            <p:ph idx="1"/>
          </p:nvPr>
        </p:nvPicPr>
        <p:blipFill>
          <a:blip r:embed="rId2"/>
          <a:stretch>
            <a:fillRect/>
          </a:stretch>
        </p:blipFill>
        <p:spPr>
          <a:xfrm>
            <a:off x="611452" y="658195"/>
            <a:ext cx="6238875" cy="5663583"/>
          </a:xfrm>
          <a:solidFill>
            <a:schemeClr val="tx2"/>
          </a:solidFill>
        </p:spPr>
      </p:pic>
      <p:pic>
        <p:nvPicPr>
          <p:cNvPr id="8" name="Picture 7">
            <a:extLst>
              <a:ext uri="{FF2B5EF4-FFF2-40B4-BE49-F238E27FC236}">
                <a16:creationId xmlns:a16="http://schemas.microsoft.com/office/drawing/2014/main" id="{AF65F26F-9E27-7DA3-F6DA-2AC15DB3E619}"/>
              </a:ext>
            </a:extLst>
          </p:cNvPr>
          <p:cNvPicPr>
            <a:picLocks noChangeAspect="1"/>
          </p:cNvPicPr>
          <p:nvPr/>
        </p:nvPicPr>
        <p:blipFill>
          <a:blip r:embed="rId3"/>
          <a:stretch>
            <a:fillRect/>
          </a:stretch>
        </p:blipFill>
        <p:spPr>
          <a:xfrm>
            <a:off x="7169856" y="658195"/>
            <a:ext cx="4410692" cy="1628952"/>
          </a:xfrm>
          <a:prstGeom prst="rect">
            <a:avLst/>
          </a:prstGeom>
        </p:spPr>
      </p:pic>
      <p:sp>
        <p:nvSpPr>
          <p:cNvPr id="9" name="Rectangle 8">
            <a:extLst>
              <a:ext uri="{FF2B5EF4-FFF2-40B4-BE49-F238E27FC236}">
                <a16:creationId xmlns:a16="http://schemas.microsoft.com/office/drawing/2014/main" id="{59347647-632F-936D-3484-E65BE7A509D2}"/>
              </a:ext>
            </a:extLst>
          </p:cNvPr>
          <p:cNvSpPr/>
          <p:nvPr/>
        </p:nvSpPr>
        <p:spPr>
          <a:xfrm>
            <a:off x="7169856" y="2652890"/>
            <a:ext cx="4410692" cy="1628952"/>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2">
                    <a:lumMod val="10000"/>
                  </a:schemeClr>
                </a:solidFill>
                <a:latin typeface="Bell MT" panose="02020503060305020303" pitchFamily="18" charset="0"/>
              </a:rPr>
              <a:t>As we got increase of 31.339-22.826 = 8.512 dollars has increased per session seen by changing billing page to billing-2 page</a:t>
            </a:r>
            <a:endParaRPr lang="en-IN" sz="2000" dirty="0">
              <a:solidFill>
                <a:schemeClr val="tx2">
                  <a:lumMod val="10000"/>
                </a:schemeClr>
              </a:solidFill>
              <a:latin typeface="Bell MT" panose="02020503060305020303" pitchFamily="18" charset="0"/>
            </a:endParaRPr>
          </a:p>
        </p:txBody>
      </p:sp>
      <p:sp>
        <p:nvSpPr>
          <p:cNvPr id="11" name="Rectangle 10">
            <a:extLst>
              <a:ext uri="{FF2B5EF4-FFF2-40B4-BE49-F238E27FC236}">
                <a16:creationId xmlns:a16="http://schemas.microsoft.com/office/drawing/2014/main" id="{447B21A5-0028-7DAA-12D2-DDEF623290AF}"/>
              </a:ext>
            </a:extLst>
          </p:cNvPr>
          <p:cNvSpPr/>
          <p:nvPr/>
        </p:nvSpPr>
        <p:spPr>
          <a:xfrm>
            <a:off x="7169856" y="4526844"/>
            <a:ext cx="4410692" cy="1794934"/>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2">
                    <a:lumMod val="10000"/>
                  </a:schemeClr>
                </a:solidFill>
                <a:latin typeface="Bell MT" panose="02020503060305020303" pitchFamily="18" charset="0"/>
              </a:rPr>
              <a:t>Result is 1311 sessions are there in last month.-- 1193*8.512= 10,154.816 dollars are the last month revenue from billing-2 page change test-- $10,154 revenue last month</a:t>
            </a:r>
            <a:endParaRPr lang="en-IN" sz="2000" dirty="0">
              <a:solidFill>
                <a:schemeClr val="tx2">
                  <a:lumMod val="10000"/>
                </a:schemeClr>
              </a:solidFill>
              <a:latin typeface="Bell MT" panose="02020503060305020303" pitchFamily="18" charset="0"/>
            </a:endParaRPr>
          </a:p>
        </p:txBody>
      </p:sp>
    </p:spTree>
    <p:extLst>
      <p:ext uri="{BB962C8B-B14F-4D97-AF65-F5344CB8AC3E}">
        <p14:creationId xmlns:p14="http://schemas.microsoft.com/office/powerpoint/2010/main" val="196720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079F5-8DBE-2486-242F-2C2A6C8DD04C}"/>
              </a:ext>
            </a:extLst>
          </p:cNvPr>
          <p:cNvSpPr>
            <a:spLocks noGrp="1"/>
          </p:cNvSpPr>
          <p:nvPr>
            <p:ph idx="1"/>
          </p:nvPr>
        </p:nvSpPr>
        <p:spPr>
          <a:xfrm>
            <a:off x="496712" y="654756"/>
            <a:ext cx="10837332" cy="5768622"/>
          </a:xfrm>
          <a:solidFill>
            <a:schemeClr val="tx2"/>
          </a:solidFill>
        </p:spPr>
        <p:txBody>
          <a:bodyPr>
            <a:normAutofit lnSpcReduction="10000"/>
          </a:bodyPr>
          <a:lstStyle/>
          <a:p>
            <a:pPr marL="0" indent="0">
              <a:buNone/>
            </a:pPr>
            <a:r>
              <a:rPr lang="en-US" sz="1900" b="1" dirty="0">
                <a:solidFill>
                  <a:schemeClr val="tx2">
                    <a:lumMod val="10000"/>
                  </a:schemeClr>
                </a:solidFill>
                <a:latin typeface="Bell MT" panose="02020503060305020303" pitchFamily="18" charset="0"/>
              </a:rPr>
              <a:t>Observation</a:t>
            </a:r>
            <a:r>
              <a:rPr lang="en-US" sz="1600" dirty="0">
                <a:solidFill>
                  <a:schemeClr val="tx2">
                    <a:lumMod val="10000"/>
                  </a:schemeClr>
                </a:solidFill>
                <a:latin typeface="Bell MT" panose="02020503060305020303" pitchFamily="18" charset="0"/>
              </a:rPr>
              <a:t>: The result shows that the company's major traffic sources are “gsearch utm_source” and “nonbrand utm_campaign”. The second highest traffic to the website is through organic and direct search without any paid campaigns.</a:t>
            </a:r>
          </a:p>
          <a:p>
            <a:pPr marL="0" indent="0">
              <a:buNone/>
            </a:pPr>
            <a:r>
              <a:rPr lang="en-US" sz="1900" b="1" dirty="0">
                <a:solidFill>
                  <a:schemeClr val="tx2">
                    <a:lumMod val="10000"/>
                  </a:schemeClr>
                </a:solidFill>
                <a:latin typeface="Bell MT" panose="02020503060305020303" pitchFamily="18" charset="0"/>
              </a:rPr>
              <a:t>Observation</a:t>
            </a:r>
            <a:r>
              <a:rPr lang="en-US" sz="1600" dirty="0">
                <a:solidFill>
                  <a:schemeClr val="tx2">
                    <a:lumMod val="10000"/>
                  </a:schemeClr>
                </a:solidFill>
                <a:latin typeface="Bell MT" panose="02020503060305020303" pitchFamily="18" charset="0"/>
              </a:rPr>
              <a:t>: Bsearch  utm_source with brand utm_campaign has the most session to order conversation rate of 8.86% followed by gsearch – brand and organic/direct search. Socialbook-desktop_targeted and socialbook-pilot has the lowest. Hence it might be a good idea to decrease the budget for those campaigns and allocate it to others.</a:t>
            </a:r>
          </a:p>
          <a:p>
            <a:pPr marL="0" indent="0">
              <a:buNone/>
            </a:pPr>
            <a:r>
              <a:rPr lang="en-US" sz="1900" b="1" dirty="0">
                <a:solidFill>
                  <a:schemeClr val="tx2">
                    <a:lumMod val="10000"/>
                  </a:schemeClr>
                </a:solidFill>
                <a:latin typeface="Bell MT" panose="02020503060305020303" pitchFamily="18" charset="0"/>
              </a:rPr>
              <a:t>Observation</a:t>
            </a:r>
            <a:r>
              <a:rPr lang="en-US" sz="1600" dirty="0">
                <a:solidFill>
                  <a:schemeClr val="tx2">
                    <a:lumMod val="10000"/>
                  </a:schemeClr>
                </a:solidFill>
                <a:latin typeface="Bell MT" panose="02020503060305020303" pitchFamily="18" charset="0"/>
              </a:rPr>
              <a:t>: It seems like the product and home pages get most of the traffic among the five major pages listed. It will be a great idea to focus on enhancing these two pages for the best customer experience.</a:t>
            </a:r>
          </a:p>
          <a:p>
            <a:pPr marL="0" indent="0">
              <a:buNone/>
            </a:pPr>
            <a:r>
              <a:rPr lang="en-US" sz="1900" b="1" dirty="0">
                <a:solidFill>
                  <a:schemeClr val="tx2">
                    <a:lumMod val="10000"/>
                  </a:schemeClr>
                </a:solidFill>
                <a:latin typeface="Bell MT" panose="02020503060305020303" pitchFamily="18" charset="0"/>
              </a:rPr>
              <a:t>Observation: </a:t>
            </a:r>
            <a:r>
              <a:rPr lang="en-US" sz="1600" dirty="0">
                <a:solidFill>
                  <a:schemeClr val="tx2">
                    <a:lumMod val="10000"/>
                  </a:schemeClr>
                </a:solidFill>
                <a:latin typeface="Bell MT" panose="02020503060305020303" pitchFamily="18" charset="0"/>
              </a:rPr>
              <a:t>It seems like the original homepage still has more sessions than the custom lander page but the conversation rate from the customer selecting products to buying it is higher for the custom lander page. The custom lander page has a conversation rate of 8.68% whereas for the homepage it is 8.16%. Customers seem to be liking the new lander page and are more likely to purchase product when directed through the new lander page.</a:t>
            </a:r>
          </a:p>
          <a:p>
            <a:pPr marL="0" indent="0">
              <a:buNone/>
            </a:pPr>
            <a:r>
              <a:rPr lang="en-US" sz="1900" b="1" dirty="0">
                <a:solidFill>
                  <a:schemeClr val="tx2">
                    <a:lumMod val="10000"/>
                  </a:schemeClr>
                </a:solidFill>
                <a:latin typeface="Bell MT" panose="02020503060305020303" pitchFamily="18" charset="0"/>
              </a:rPr>
              <a:t>Observation: </a:t>
            </a:r>
            <a:r>
              <a:rPr lang="en-US" sz="1600" dirty="0">
                <a:solidFill>
                  <a:schemeClr val="tx2">
                    <a:lumMod val="10000"/>
                  </a:schemeClr>
                </a:solidFill>
                <a:latin typeface="Bell MT" panose="02020503060305020303" pitchFamily="18" charset="0"/>
              </a:rPr>
              <a:t>The session to order conversation looks great for the business as it has grown from 3.2% since starting the business in 2012 to 8.4% in the most recent quarter of 2015. Similarly, we see a drastic increase in revenue per order and revenue per session as well.</a:t>
            </a:r>
          </a:p>
          <a:p>
            <a:pPr marL="0" indent="0">
              <a:buNone/>
            </a:pPr>
            <a:r>
              <a:rPr lang="en-US" sz="1900" b="1" dirty="0">
                <a:solidFill>
                  <a:schemeClr val="tx2">
                    <a:lumMod val="10000"/>
                  </a:schemeClr>
                </a:solidFill>
                <a:latin typeface="Bell MT" panose="02020503060305020303" pitchFamily="18" charset="0"/>
              </a:rPr>
              <a:t>Observation: </a:t>
            </a:r>
            <a:r>
              <a:rPr lang="en-US" sz="1600" dirty="0">
                <a:solidFill>
                  <a:schemeClr val="tx2">
                    <a:lumMod val="10000"/>
                  </a:schemeClr>
                </a:solidFill>
                <a:latin typeface="Bell MT" panose="02020503060305020303" pitchFamily="18" charset="0"/>
              </a:rPr>
              <a:t>We see a spike in sales in the months November and December, every year for all the products and hence. The trend is most probably because of the holiday season as online retail attracts more customers. We also see high revenue in February months for the product lovebear. The product was targeted at couples for gifts. So, we see a large spike in revenue around Valentine’s Day.</a:t>
            </a:r>
          </a:p>
          <a:p>
            <a:pPr marL="0" indent="0">
              <a:buNone/>
            </a:pPr>
            <a:r>
              <a:rPr lang="en-US" sz="1800" b="1" dirty="0">
                <a:solidFill>
                  <a:schemeClr val="tx2">
                    <a:lumMod val="10000"/>
                  </a:schemeClr>
                </a:solidFill>
                <a:latin typeface="Bell MT" panose="02020503060305020303" pitchFamily="18" charset="0"/>
              </a:rPr>
              <a:t>Observation: </a:t>
            </a:r>
            <a:r>
              <a:rPr lang="en-US" sz="1600" dirty="0">
                <a:solidFill>
                  <a:schemeClr val="tx2">
                    <a:lumMod val="10000"/>
                  </a:schemeClr>
                </a:solidFill>
                <a:latin typeface="Bell MT" panose="02020503060305020303" pitchFamily="18" charset="0"/>
              </a:rPr>
              <a:t>Overall, the company seems to have increased its total revenue and margin since its start in 2012. The business seems profitable, and the increasing revenue trend seems promising.</a:t>
            </a:r>
            <a:endParaRPr lang="en-IN" sz="1600" dirty="0">
              <a:solidFill>
                <a:schemeClr val="tx2">
                  <a:lumMod val="10000"/>
                </a:schemeClr>
              </a:solidFill>
              <a:latin typeface="Bell MT" panose="02020503060305020303" pitchFamily="18" charset="0"/>
            </a:endParaRPr>
          </a:p>
        </p:txBody>
      </p:sp>
    </p:spTree>
    <p:extLst>
      <p:ext uri="{BB962C8B-B14F-4D97-AF65-F5344CB8AC3E}">
        <p14:creationId xmlns:p14="http://schemas.microsoft.com/office/powerpoint/2010/main" val="81622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F6E3D-7AF4-D49E-8732-AC95E4EEC934}"/>
              </a:ext>
            </a:extLst>
          </p:cNvPr>
          <p:cNvSpPr>
            <a:spLocks noGrp="1"/>
          </p:cNvSpPr>
          <p:nvPr>
            <p:ph idx="1"/>
          </p:nvPr>
        </p:nvSpPr>
        <p:spPr>
          <a:xfrm>
            <a:off x="587022" y="643468"/>
            <a:ext cx="11040534" cy="5734754"/>
          </a:xfrm>
          <a:solidFill>
            <a:schemeClr val="tx2"/>
          </a:solidFill>
        </p:spPr>
        <p:txBody>
          <a:bodyPr>
            <a:normAutofit fontScale="92500"/>
          </a:bodyPr>
          <a:lstStyle/>
          <a:p>
            <a:pPr marL="0" indent="0">
              <a:buNone/>
            </a:pPr>
            <a:r>
              <a:rPr lang="en-US" sz="2600" b="1" u="sng" dirty="0">
                <a:solidFill>
                  <a:schemeClr val="tx2">
                    <a:lumMod val="10000"/>
                  </a:schemeClr>
                </a:solidFill>
                <a:latin typeface="Bell MT" panose="02020503060305020303" pitchFamily="18" charset="0"/>
              </a:rPr>
              <a:t>Suggestions</a:t>
            </a:r>
          </a:p>
          <a:p>
            <a:pPr>
              <a:buFont typeface="Wingdings" panose="05000000000000000000" pitchFamily="2" charset="2"/>
              <a:buChar char="q"/>
            </a:pPr>
            <a:r>
              <a:rPr lang="en-US" sz="2400" dirty="0">
                <a:solidFill>
                  <a:schemeClr val="tx2">
                    <a:lumMod val="10000"/>
                  </a:schemeClr>
                </a:solidFill>
                <a:latin typeface="Times New Roman" panose="02020603050405020304" pitchFamily="18" charset="0"/>
                <a:cs typeface="Times New Roman" panose="02020603050405020304" pitchFamily="18" charset="0"/>
              </a:rPr>
              <a:t>I am advised to invest more money in non-branded search advertisements that focus on device types with strong conversion rates. To attract more relevant traffic, examine search queries and improve keyword targeting.</a:t>
            </a:r>
          </a:p>
          <a:p>
            <a:pPr>
              <a:buFont typeface="Wingdings" panose="05000000000000000000" pitchFamily="2" charset="2"/>
              <a:buChar char="q"/>
            </a:pPr>
            <a:r>
              <a:rPr lang="en-US" sz="2400" dirty="0">
                <a:solidFill>
                  <a:schemeClr val="tx2">
                    <a:lumMod val="10000"/>
                  </a:schemeClr>
                </a:solidFill>
                <a:latin typeface="Times New Roman" panose="02020603050405020304" pitchFamily="18" charset="0"/>
                <a:cs typeface="Times New Roman" panose="02020603050405020304" pitchFamily="18" charset="0"/>
              </a:rPr>
              <a:t>Create a marketing schedule that takes seasonal trends into account. To take advantage of increasing demand, give marketing top priority at busy times of the year and think about introducing unique specials or time-limited deals. To prevent stockouts, make sure the inventory and supply chain are ready for these times as well.</a:t>
            </a:r>
          </a:p>
          <a:p>
            <a:pPr>
              <a:buFont typeface="Wingdings" panose="05000000000000000000" pitchFamily="2" charset="2"/>
              <a:buChar char="q"/>
            </a:pPr>
            <a:r>
              <a:rPr lang="en-US" sz="2400" dirty="0">
                <a:solidFill>
                  <a:schemeClr val="tx2">
                    <a:lumMod val="10000"/>
                  </a:schemeClr>
                </a:solidFill>
                <a:latin typeface="Times New Roman" panose="02020603050405020304" pitchFamily="18" charset="0"/>
                <a:cs typeface="Times New Roman" panose="02020603050405020304" pitchFamily="18" charset="0"/>
              </a:rPr>
              <a:t>Set aside a certain amount of the budget to experiment with fresh marketing approaches and new traffic sources. Keep a careful eye on their performance and be ready to escalate efforts that prove successful. To keep ahead of the competition in digital marketing, remain flexible and attentive to emerging trends.</a:t>
            </a:r>
          </a:p>
          <a:p>
            <a:pPr>
              <a:buFont typeface="Wingdings" panose="05000000000000000000" pitchFamily="2" charset="2"/>
              <a:buChar char="q"/>
            </a:pPr>
            <a:r>
              <a:rPr lang="en-US" sz="2400" dirty="0">
                <a:solidFill>
                  <a:schemeClr val="tx2">
                    <a:lumMod val="10000"/>
                  </a:schemeClr>
                </a:solidFill>
                <a:latin typeface="Times New Roman" panose="02020603050405020304" pitchFamily="18" charset="0"/>
                <a:cs typeface="Times New Roman" panose="02020603050405020304" pitchFamily="18" charset="0"/>
              </a:rPr>
              <a:t>Create a procedure for continuing analysis and improvement. Examine user behavior, sales statistics, and campaign performance on a regular basis to find new areas for development. Utilize data-driven insights to guide choices and modify plans of action as necessary.</a:t>
            </a:r>
            <a:endParaRPr lang="en-IN" sz="24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009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1BB4-2A01-7C93-3E18-F37B2220DAD0}"/>
              </a:ext>
            </a:extLst>
          </p:cNvPr>
          <p:cNvSpPr>
            <a:spLocks noGrp="1"/>
          </p:cNvSpPr>
          <p:nvPr>
            <p:ph type="title"/>
          </p:nvPr>
        </p:nvSpPr>
        <p:spPr>
          <a:xfrm>
            <a:off x="684300" y="128127"/>
            <a:ext cx="10823400" cy="800349"/>
          </a:xfrm>
          <a:solidFill>
            <a:schemeClr val="tx2"/>
          </a:solidFill>
        </p:spPr>
        <p:txBody>
          <a:bodyPr/>
          <a:lstStyle/>
          <a:p>
            <a:pPr algn="ctr"/>
            <a:r>
              <a:rPr lang="en-IN" sz="4400" b="1" dirty="0">
                <a:solidFill>
                  <a:schemeClr val="tx2">
                    <a:lumMod val="10000"/>
                  </a:schemeClr>
                </a:solidFill>
                <a:latin typeface="Bell MT" panose="02020503060305020303" pitchFamily="18" charset="0"/>
              </a:rPr>
              <a:t>Power BI </a:t>
            </a:r>
            <a:r>
              <a:rPr lang="en-IN" sz="4400" b="1" i="0" dirty="0">
                <a:solidFill>
                  <a:schemeClr val="tx2">
                    <a:lumMod val="10000"/>
                  </a:schemeClr>
                </a:solidFill>
                <a:effectLst/>
                <a:latin typeface="Bell MT" panose="02020503060305020303" pitchFamily="18" charset="0"/>
              </a:rPr>
              <a:t>Dashboards and Visualizations</a:t>
            </a:r>
            <a:br>
              <a:rPr lang="en-IN" b="1" i="0" dirty="0">
                <a:solidFill>
                  <a:srgbClr val="F0F6FC"/>
                </a:solidFill>
                <a:effectLst/>
                <a:latin typeface="-apple-system"/>
              </a:rPr>
            </a:br>
            <a:endParaRPr lang="en-IN" dirty="0"/>
          </a:p>
        </p:txBody>
      </p:sp>
      <p:pic>
        <p:nvPicPr>
          <p:cNvPr id="6" name="Picture 5">
            <a:extLst>
              <a:ext uri="{FF2B5EF4-FFF2-40B4-BE49-F238E27FC236}">
                <a16:creationId xmlns:a16="http://schemas.microsoft.com/office/drawing/2014/main" id="{28048C53-E2FF-B39A-0056-54EE68AFA69B}"/>
              </a:ext>
            </a:extLst>
          </p:cNvPr>
          <p:cNvPicPr>
            <a:picLocks noChangeAspect="1"/>
          </p:cNvPicPr>
          <p:nvPr/>
        </p:nvPicPr>
        <p:blipFill>
          <a:blip r:embed="rId2"/>
          <a:stretch>
            <a:fillRect/>
          </a:stretch>
        </p:blipFill>
        <p:spPr>
          <a:xfrm>
            <a:off x="646111" y="1557867"/>
            <a:ext cx="10823400" cy="5172005"/>
          </a:xfrm>
          <a:prstGeom prst="rect">
            <a:avLst/>
          </a:prstGeom>
        </p:spPr>
      </p:pic>
      <p:sp>
        <p:nvSpPr>
          <p:cNvPr id="7" name="Rectangle 6">
            <a:extLst>
              <a:ext uri="{FF2B5EF4-FFF2-40B4-BE49-F238E27FC236}">
                <a16:creationId xmlns:a16="http://schemas.microsoft.com/office/drawing/2014/main" id="{86E435B7-59B9-3D05-C696-6162E6E9A98A}"/>
              </a:ext>
            </a:extLst>
          </p:cNvPr>
          <p:cNvSpPr/>
          <p:nvPr/>
        </p:nvSpPr>
        <p:spPr>
          <a:xfrm>
            <a:off x="3060611" y="1006104"/>
            <a:ext cx="5994400" cy="38382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latin typeface="Bell MT" panose="02020503060305020303" pitchFamily="18" charset="0"/>
                <a:hlinkClick r:id="rId3"/>
              </a:rPr>
              <a:t>Power BI Report Link:</a:t>
            </a:r>
            <a:endParaRPr lang="en-IN" dirty="0">
              <a:solidFill>
                <a:schemeClr val="bg2"/>
              </a:solidFill>
              <a:latin typeface="Bell MT" panose="02020503060305020303" pitchFamily="18" charset="0"/>
            </a:endParaRPr>
          </a:p>
        </p:txBody>
      </p:sp>
    </p:spTree>
    <p:extLst>
      <p:ext uri="{BB962C8B-B14F-4D97-AF65-F5344CB8AC3E}">
        <p14:creationId xmlns:p14="http://schemas.microsoft.com/office/powerpoint/2010/main" val="144449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6D7E91-F0CC-D595-B5A1-9B762C638FB3}"/>
              </a:ext>
            </a:extLst>
          </p:cNvPr>
          <p:cNvPicPr>
            <a:picLocks noChangeAspect="1"/>
          </p:cNvPicPr>
          <p:nvPr/>
        </p:nvPicPr>
        <p:blipFill>
          <a:blip r:embed="rId2"/>
          <a:stretch>
            <a:fillRect/>
          </a:stretch>
        </p:blipFill>
        <p:spPr>
          <a:xfrm>
            <a:off x="227781" y="170995"/>
            <a:ext cx="11736438" cy="6516009"/>
          </a:xfrm>
          <a:prstGeom prst="rect">
            <a:avLst/>
          </a:prstGeom>
        </p:spPr>
      </p:pic>
    </p:spTree>
    <p:extLst>
      <p:ext uri="{BB962C8B-B14F-4D97-AF65-F5344CB8AC3E}">
        <p14:creationId xmlns:p14="http://schemas.microsoft.com/office/powerpoint/2010/main" val="316029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2A499-97DA-7093-7952-6D4F16F432DB}"/>
              </a:ext>
            </a:extLst>
          </p:cNvPr>
          <p:cNvSpPr>
            <a:spLocks noGrp="1"/>
          </p:cNvSpPr>
          <p:nvPr>
            <p:ph idx="1"/>
          </p:nvPr>
        </p:nvSpPr>
        <p:spPr>
          <a:xfrm>
            <a:off x="880534" y="553157"/>
            <a:ext cx="10250310" cy="5751688"/>
          </a:xfrm>
          <a:solidFill>
            <a:schemeClr val="tx2"/>
          </a:solidFill>
        </p:spPr>
        <p:txBody>
          <a:bodyPr>
            <a:normAutofit/>
          </a:bodyPr>
          <a:lstStyle/>
          <a:p>
            <a:pPr marL="0" indent="0">
              <a:buNone/>
            </a:pPr>
            <a:r>
              <a:rPr lang="en-IN" sz="3200" dirty="0">
                <a:solidFill>
                  <a:srgbClr val="002060"/>
                </a:solidFill>
                <a:latin typeface="Bell MT" panose="02020503060305020303" pitchFamily="18" charset="0"/>
              </a:rPr>
              <a:t>The Situation:</a:t>
            </a:r>
            <a:endParaRPr lang="en-IN" sz="2800" dirty="0">
              <a:solidFill>
                <a:srgbClr val="002060"/>
              </a:solidFill>
              <a:latin typeface="Bell MT" panose="02020503060305020303" pitchFamily="18" charset="0"/>
            </a:endParaRPr>
          </a:p>
          <a:p>
            <a:pPr marL="0" indent="0">
              <a:buNone/>
            </a:pPr>
            <a:r>
              <a:rPr lang="en-IN" sz="1800" dirty="0">
                <a:solidFill>
                  <a:schemeClr val="tx2">
                    <a:lumMod val="10000"/>
                  </a:schemeClr>
                </a:solidFill>
                <a:latin typeface="Times New Roman" panose="02020603050405020304" pitchFamily="18" charset="0"/>
                <a:cs typeface="Times New Roman" panose="02020603050405020304" pitchFamily="18" charset="0"/>
              </a:rPr>
              <a:t>You’re just been hired as  an e-commerce data analyst for Maven Fuzzy Factory an online retailer which has just launched their first product.</a:t>
            </a:r>
          </a:p>
          <a:p>
            <a:pPr marL="0" indent="0">
              <a:buNone/>
            </a:pPr>
            <a:r>
              <a:rPr lang="en-IN" sz="2400" dirty="0">
                <a:solidFill>
                  <a:srgbClr val="002060"/>
                </a:solidFill>
                <a:latin typeface="Bell MT" panose="02020503060305020303" pitchFamily="18" charset="0"/>
              </a:rPr>
              <a:t>The Brief:</a:t>
            </a:r>
          </a:p>
          <a:p>
            <a:pPr>
              <a:buFont typeface="Courier New" panose="02070309020205020404" pitchFamily="49" charset="0"/>
              <a:buChar char="o"/>
            </a:pPr>
            <a:r>
              <a:rPr lang="en-IN" sz="1800" dirty="0">
                <a:solidFill>
                  <a:schemeClr val="tx2">
                    <a:lumMod val="10000"/>
                  </a:schemeClr>
                </a:solidFill>
                <a:latin typeface="Times New Roman" panose="02020603050405020304" pitchFamily="18" charset="0"/>
                <a:cs typeface="Times New Roman" panose="02020603050405020304" pitchFamily="18" charset="0"/>
              </a:rPr>
              <a:t>As a member of the startup team you will work with the CEO the Head of Marketing and the website manager  to help steer the business.</a:t>
            </a:r>
          </a:p>
          <a:p>
            <a:pPr>
              <a:buFont typeface="Courier New" panose="02070309020205020404" pitchFamily="49" charset="0"/>
              <a:buChar char="o"/>
            </a:pPr>
            <a:r>
              <a:rPr lang="en-IN" sz="1800" dirty="0">
                <a:solidFill>
                  <a:schemeClr val="tx2">
                    <a:lumMod val="10000"/>
                  </a:schemeClr>
                </a:solidFill>
                <a:latin typeface="Times New Roman" panose="02020603050405020304" pitchFamily="18" charset="0"/>
                <a:cs typeface="Times New Roman" panose="02020603050405020304" pitchFamily="18" charset="0"/>
              </a:rPr>
              <a:t>You will analyse and optimize marketing channels, measure and test website conversion performance and use data to understand the impact of new product launches.</a:t>
            </a:r>
            <a:endParaRPr lang="en-IN" sz="1800" dirty="0">
              <a:latin typeface="+mn-lt"/>
            </a:endParaRPr>
          </a:p>
          <a:p>
            <a:pPr marL="0" indent="0">
              <a:buNone/>
            </a:pPr>
            <a:r>
              <a:rPr lang="en-IN" sz="2800" dirty="0">
                <a:solidFill>
                  <a:srgbClr val="002060"/>
                </a:solidFill>
                <a:latin typeface="Bell MT" panose="02020503060305020303" pitchFamily="18" charset="0"/>
              </a:rPr>
              <a:t>The Objective:</a:t>
            </a:r>
          </a:p>
          <a:p>
            <a:pPr marL="0" indent="0">
              <a:buNone/>
            </a:pPr>
            <a:r>
              <a:rPr lang="en-IN" dirty="0">
                <a:solidFill>
                  <a:srgbClr val="002060"/>
                </a:solidFill>
                <a:latin typeface="Bell MT" panose="02020503060305020303" pitchFamily="18" charset="0"/>
              </a:rPr>
              <a:t>Use SQL and Power BI:</a:t>
            </a:r>
          </a:p>
          <a:p>
            <a:pPr>
              <a:buFont typeface="Wingdings" panose="05000000000000000000" pitchFamily="2" charset="2"/>
              <a:buChar char="ü"/>
            </a:pPr>
            <a:r>
              <a:rPr lang="en-IN" sz="1800" dirty="0">
                <a:solidFill>
                  <a:srgbClr val="002060"/>
                </a:solidFill>
                <a:latin typeface="Bell MT" panose="02020503060305020303" pitchFamily="18" charset="0"/>
              </a:rPr>
              <a:t>Access and explore the Maven Fuzzy Factory Database.</a:t>
            </a:r>
          </a:p>
          <a:p>
            <a:pPr>
              <a:buFont typeface="Wingdings" panose="05000000000000000000" pitchFamily="2" charset="2"/>
              <a:buChar char="ü"/>
            </a:pPr>
            <a:r>
              <a:rPr lang="en-IN" sz="1800" dirty="0">
                <a:solidFill>
                  <a:srgbClr val="002060"/>
                </a:solidFill>
                <a:latin typeface="Bell MT" panose="02020503060305020303" pitchFamily="18" charset="0"/>
              </a:rPr>
              <a:t>Become the data expert for the company and the go-to-person for mission critical analyses.</a:t>
            </a:r>
          </a:p>
          <a:p>
            <a:pPr>
              <a:buFont typeface="Wingdings" panose="05000000000000000000" pitchFamily="2" charset="2"/>
              <a:buChar char="ü"/>
            </a:pPr>
            <a:r>
              <a:rPr lang="en-IN" sz="1800" dirty="0">
                <a:solidFill>
                  <a:srgbClr val="002060"/>
                </a:solidFill>
                <a:latin typeface="Bell MT" panose="02020503060305020303" pitchFamily="18" charset="0"/>
              </a:rPr>
              <a:t>Analyse and optimize the business making channels, website and product portfolio.</a:t>
            </a:r>
          </a:p>
        </p:txBody>
      </p:sp>
    </p:spTree>
    <p:extLst>
      <p:ext uri="{BB962C8B-B14F-4D97-AF65-F5344CB8AC3E}">
        <p14:creationId xmlns:p14="http://schemas.microsoft.com/office/powerpoint/2010/main" val="112111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8D1267-436B-DE2A-E5F0-8E1DC8E623AD}"/>
              </a:ext>
            </a:extLst>
          </p:cNvPr>
          <p:cNvPicPr>
            <a:picLocks noChangeAspect="1"/>
          </p:cNvPicPr>
          <p:nvPr/>
        </p:nvPicPr>
        <p:blipFill>
          <a:blip r:embed="rId2"/>
          <a:stretch>
            <a:fillRect/>
          </a:stretch>
        </p:blipFill>
        <p:spPr>
          <a:xfrm>
            <a:off x="304800" y="279400"/>
            <a:ext cx="11514667" cy="6299200"/>
          </a:xfrm>
          <a:prstGeom prst="rect">
            <a:avLst/>
          </a:prstGeom>
        </p:spPr>
      </p:pic>
    </p:spTree>
    <p:extLst>
      <p:ext uri="{BB962C8B-B14F-4D97-AF65-F5344CB8AC3E}">
        <p14:creationId xmlns:p14="http://schemas.microsoft.com/office/powerpoint/2010/main" val="41851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93E85-9E8B-D4CA-9BA2-923D122C025E}"/>
              </a:ext>
            </a:extLst>
          </p:cNvPr>
          <p:cNvSpPr>
            <a:spLocks noGrp="1"/>
          </p:cNvSpPr>
          <p:nvPr>
            <p:ph idx="1"/>
          </p:nvPr>
        </p:nvSpPr>
        <p:spPr>
          <a:xfrm>
            <a:off x="745068" y="722490"/>
            <a:ext cx="10216443" cy="5525910"/>
          </a:xfrm>
          <a:solidFill>
            <a:schemeClr val="tx2"/>
          </a:solidFill>
        </p:spPr>
        <p:txBody>
          <a:bodyPr>
            <a:normAutofit lnSpcReduction="10000"/>
          </a:bodyPr>
          <a:lstStyle/>
          <a:p>
            <a:pPr marL="0" indent="0">
              <a:buNone/>
            </a:pPr>
            <a:r>
              <a:rPr lang="en-US" sz="2400" dirty="0">
                <a:solidFill>
                  <a:schemeClr val="bg1"/>
                </a:solidFill>
                <a:latin typeface="Bell MT" panose="02020503060305020303" pitchFamily="18" charset="0"/>
              </a:rPr>
              <a:t>About the Company:</a:t>
            </a:r>
          </a:p>
          <a:p>
            <a:pPr marL="0" indent="0">
              <a:buNone/>
            </a:pPr>
            <a:r>
              <a:rPr lang="en-US" dirty="0">
                <a:solidFill>
                  <a:schemeClr val="tx2">
                    <a:lumMod val="10000"/>
                  </a:schemeClr>
                </a:solidFill>
                <a:latin typeface="Times New Roman" panose="02020603050405020304" pitchFamily="18" charset="0"/>
                <a:cs typeface="Times New Roman" panose="02020603050405020304" pitchFamily="18" charset="0"/>
              </a:rPr>
              <a:t>Maven Fuzzy Factory is a fictional E-Commerce retail company, focused on stuff animal sales. The Company been launched on march 2012 has been operational for three years with the providence of its website activities tracking the customers sessions of sales and the generated revenue.</a:t>
            </a:r>
          </a:p>
          <a:p>
            <a:pPr marL="0" indent="0">
              <a:buNone/>
            </a:pPr>
            <a:r>
              <a:rPr lang="en-US" sz="2400" dirty="0">
                <a:solidFill>
                  <a:schemeClr val="bg1"/>
                </a:solidFill>
                <a:latin typeface="Bell MT" panose="02020503060305020303" pitchFamily="18" charset="0"/>
              </a:rPr>
              <a:t>Company Products:</a:t>
            </a:r>
            <a:endParaRPr lang="en-US" dirty="0">
              <a:solidFill>
                <a:schemeClr val="bg1"/>
              </a:solidFill>
              <a:latin typeface="Bell MT" panose="02020503060305020303" pitchFamily="18" charset="0"/>
            </a:endParaRP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The Original Mr. Fuzzy</a:t>
            </a: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The Forever Love Bear</a:t>
            </a: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The Birthday Sugar Panda</a:t>
            </a: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The Hudson River Mini bear</a:t>
            </a:r>
          </a:p>
          <a:p>
            <a:pPr marL="0" indent="0">
              <a:buNone/>
            </a:pPr>
            <a:r>
              <a:rPr lang="en-US" sz="2400" dirty="0">
                <a:solidFill>
                  <a:schemeClr val="bg1"/>
                </a:solidFill>
                <a:latin typeface="Bell MT" panose="02020503060305020303" pitchFamily="18" charset="0"/>
                <a:cs typeface="Times New Roman" panose="02020603050405020304" pitchFamily="18" charset="0"/>
              </a:rPr>
              <a:t>Business Task:</a:t>
            </a: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Analyze and optimize marketing channels.</a:t>
            </a: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Measure and Test the website Conversion performance.</a:t>
            </a:r>
          </a:p>
          <a:p>
            <a:pPr marL="0" indent="0">
              <a:buNone/>
            </a:pPr>
            <a:r>
              <a:rPr lang="en-US" sz="1800" dirty="0">
                <a:solidFill>
                  <a:schemeClr val="tx2">
                    <a:lumMod val="10000"/>
                  </a:schemeClr>
                </a:solidFill>
                <a:latin typeface="Times New Roman" panose="02020603050405020304" pitchFamily="18" charset="0"/>
                <a:cs typeface="Times New Roman" panose="02020603050405020304" pitchFamily="18" charset="0"/>
              </a:rPr>
              <a:t>Use the data to Understand the impact of new product launches.</a:t>
            </a: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4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A8734-655A-BB97-8C1D-C44BF7DBA009}"/>
              </a:ext>
            </a:extLst>
          </p:cNvPr>
          <p:cNvSpPr>
            <a:spLocks noGrp="1"/>
          </p:cNvSpPr>
          <p:nvPr>
            <p:ph idx="1"/>
          </p:nvPr>
        </p:nvSpPr>
        <p:spPr>
          <a:xfrm>
            <a:off x="485422" y="428977"/>
            <a:ext cx="4989689" cy="5785555"/>
          </a:xfrm>
          <a:solidFill>
            <a:schemeClr val="tx2"/>
          </a:solidFill>
        </p:spPr>
        <p:txBody>
          <a:bodyPr>
            <a:normAutofit/>
          </a:bodyPr>
          <a:lstStyle/>
          <a:p>
            <a:pPr marL="0" indent="0">
              <a:buNone/>
            </a:pPr>
            <a:r>
              <a:rPr lang="en-US" sz="2800" dirty="0">
                <a:solidFill>
                  <a:schemeClr val="bg1"/>
                </a:solidFill>
                <a:latin typeface="Bell MT" panose="02020503060305020303" pitchFamily="18" charset="0"/>
              </a:rPr>
              <a:t>About the dataset</a:t>
            </a:r>
          </a:p>
          <a:p>
            <a:pPr marL="0" indent="0">
              <a:buNone/>
            </a:pPr>
            <a:r>
              <a:rPr lang="en-US" dirty="0">
                <a:solidFill>
                  <a:schemeClr val="tx2">
                    <a:lumMod val="10000"/>
                  </a:schemeClr>
                </a:solidFill>
                <a:latin typeface="Times New Roman" panose="02020603050405020304" pitchFamily="18" charset="0"/>
                <a:cs typeface="Times New Roman" panose="02020603050405020304" pitchFamily="18" charset="0"/>
              </a:rPr>
              <a:t>This project utilizes a custom-built e-commerce database for Maven Fuzzy Factory. The data is a part of "Advanced SQL : MySQL Data Analysis &amp; Business Intelligence" course by Maven. Dataset can be downloaded </a:t>
            </a:r>
            <a:r>
              <a:rPr lang="en-US" dirty="0">
                <a:solidFill>
                  <a:schemeClr val="tx2">
                    <a:lumMod val="10000"/>
                  </a:schemeClr>
                </a:solidFill>
                <a:latin typeface="Times New Roman" panose="02020603050405020304" pitchFamily="18" charset="0"/>
                <a:cs typeface="Times New Roman" panose="02020603050405020304" pitchFamily="18" charset="0"/>
                <a:hlinkClick r:id="rId2"/>
              </a:rPr>
              <a:t>Kaggle.com </a:t>
            </a:r>
            <a:r>
              <a:rPr lang="en-US" dirty="0">
                <a:solidFill>
                  <a:schemeClr val="tx2">
                    <a:lumMod val="10000"/>
                  </a:schemeClr>
                </a:solidFill>
                <a:latin typeface="Times New Roman" panose="02020603050405020304" pitchFamily="18" charset="0"/>
                <a:cs typeface="Times New Roman" panose="02020603050405020304" pitchFamily="18" charset="0"/>
              </a:rPr>
              <a:t>It covers the products and performance of an ecommerce startup.</a:t>
            </a:r>
          </a:p>
          <a:p>
            <a:pPr marL="0" indent="0">
              <a:buNone/>
            </a:pPr>
            <a:endParaRPr lang="en-US" dirty="0"/>
          </a:p>
          <a:p>
            <a:pPr marL="0" indent="0">
              <a:buNone/>
            </a:pPr>
            <a:r>
              <a:rPr lang="en-US" dirty="0">
                <a:solidFill>
                  <a:schemeClr val="bg1"/>
                </a:solidFill>
                <a:latin typeface="Times New Roman" panose="02020603050405020304" pitchFamily="18" charset="0"/>
                <a:cs typeface="Times New Roman" panose="02020603050405020304" pitchFamily="18" charset="0"/>
              </a:rPr>
              <a:t>The database contains six related tables with eCommerce data about:</a:t>
            </a:r>
            <a:endParaRPr lang="en-US" dirty="0"/>
          </a:p>
          <a:p>
            <a:pPr marL="0" indent="0">
              <a:buNone/>
            </a:pPr>
            <a:r>
              <a:rPr lang="en-US" dirty="0">
                <a:solidFill>
                  <a:schemeClr val="tx2">
                    <a:lumMod val="10000"/>
                  </a:schemeClr>
                </a:solidFill>
                <a:latin typeface="Bell MT" panose="02020503060305020303" pitchFamily="18" charset="0"/>
              </a:rPr>
              <a:t>Website Activity</a:t>
            </a:r>
          </a:p>
          <a:p>
            <a:pPr marL="0" indent="0">
              <a:buNone/>
            </a:pPr>
            <a:r>
              <a:rPr lang="en-US" dirty="0">
                <a:solidFill>
                  <a:schemeClr val="tx2">
                    <a:lumMod val="10000"/>
                  </a:schemeClr>
                </a:solidFill>
                <a:latin typeface="Bell MT" panose="02020503060305020303" pitchFamily="18" charset="0"/>
              </a:rPr>
              <a:t>Products</a:t>
            </a:r>
          </a:p>
          <a:p>
            <a:pPr marL="0" indent="0">
              <a:buNone/>
            </a:pPr>
            <a:r>
              <a:rPr lang="en-US" dirty="0">
                <a:solidFill>
                  <a:schemeClr val="tx2">
                    <a:lumMod val="10000"/>
                  </a:schemeClr>
                </a:solidFill>
                <a:latin typeface="Bell MT" panose="02020503060305020303" pitchFamily="18" charset="0"/>
              </a:rPr>
              <a:t>Orders</a:t>
            </a:r>
            <a:endParaRPr lang="en-IN"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798A6BE7-0BB2-13C5-D4D5-DC4CB942D8DC}"/>
              </a:ext>
            </a:extLst>
          </p:cNvPr>
          <p:cNvPicPr>
            <a:picLocks noChangeAspect="1"/>
          </p:cNvPicPr>
          <p:nvPr/>
        </p:nvPicPr>
        <p:blipFill>
          <a:blip r:embed="rId3">
            <a:extLst>
              <a:ext uri="{28A0092B-C50C-407E-A947-70E740481C1C}">
                <a14:useLocalDpi xmlns:a14="http://schemas.microsoft.com/office/drawing/2010/main" val="0"/>
              </a:ext>
            </a:extLst>
          </a:blip>
          <a:srcRect l="2643" t="6256" r="14436" b="11605"/>
          <a:stretch/>
        </p:blipFill>
        <p:spPr>
          <a:xfrm>
            <a:off x="5599288" y="428976"/>
            <a:ext cx="6107290" cy="5785555"/>
          </a:xfrm>
          <a:prstGeom prst="rect">
            <a:avLst/>
          </a:prstGeom>
        </p:spPr>
      </p:pic>
    </p:spTree>
    <p:extLst>
      <p:ext uri="{BB962C8B-B14F-4D97-AF65-F5344CB8AC3E}">
        <p14:creationId xmlns:p14="http://schemas.microsoft.com/office/powerpoint/2010/main" val="178416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0780CC-69F8-20BF-65B7-C83AAC041944}"/>
              </a:ext>
            </a:extLst>
          </p:cNvPr>
          <p:cNvPicPr>
            <a:picLocks noChangeAspect="1"/>
          </p:cNvPicPr>
          <p:nvPr/>
        </p:nvPicPr>
        <p:blipFill>
          <a:blip r:embed="rId3"/>
          <a:stretch>
            <a:fillRect/>
          </a:stretch>
        </p:blipFill>
        <p:spPr>
          <a:xfrm>
            <a:off x="245118" y="767644"/>
            <a:ext cx="11701763" cy="5655733"/>
          </a:xfrm>
          <a:prstGeom prst="rect">
            <a:avLst/>
          </a:prstGeom>
        </p:spPr>
      </p:pic>
    </p:spTree>
    <p:extLst>
      <p:ext uri="{BB962C8B-B14F-4D97-AF65-F5344CB8AC3E}">
        <p14:creationId xmlns:p14="http://schemas.microsoft.com/office/powerpoint/2010/main" val="358297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057F5-8B64-891E-C6C5-FEA96952BE42}"/>
              </a:ext>
            </a:extLst>
          </p:cNvPr>
          <p:cNvSpPr>
            <a:spLocks noGrp="1"/>
          </p:cNvSpPr>
          <p:nvPr>
            <p:ph idx="1"/>
          </p:nvPr>
        </p:nvSpPr>
        <p:spPr>
          <a:xfrm>
            <a:off x="508000" y="620889"/>
            <a:ext cx="11017956" cy="5667021"/>
          </a:xfrm>
          <a:solidFill>
            <a:schemeClr val="tx2"/>
          </a:solidFill>
        </p:spPr>
        <p:txBody>
          <a:bodyPr/>
          <a:lstStyle/>
          <a:p>
            <a:pPr marL="0" indent="0">
              <a:buNone/>
            </a:pPr>
            <a:r>
              <a:rPr lang="en-US" dirty="0">
                <a:solidFill>
                  <a:schemeClr val="tx2">
                    <a:lumMod val="10000"/>
                  </a:schemeClr>
                </a:solidFill>
                <a:latin typeface="Bell MT" panose="02020503060305020303" pitchFamily="18" charset="0"/>
              </a:rPr>
              <a:t>1.G search seems to be the biggest driver of our business. Could you pull monthly trends for G search sessions and orders so that we can showcase the growth there? </a:t>
            </a:r>
            <a:endParaRPr lang="en-IN"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FD611AA4-D9A3-91AB-9770-18470C10EF41}"/>
              </a:ext>
            </a:extLst>
          </p:cNvPr>
          <p:cNvPicPr>
            <a:picLocks noChangeAspect="1"/>
          </p:cNvPicPr>
          <p:nvPr/>
        </p:nvPicPr>
        <p:blipFill>
          <a:blip r:embed="rId2"/>
          <a:stretch>
            <a:fillRect/>
          </a:stretch>
        </p:blipFill>
        <p:spPr>
          <a:xfrm>
            <a:off x="666044" y="1337027"/>
            <a:ext cx="5192890" cy="4612217"/>
          </a:xfrm>
          <a:prstGeom prst="rect">
            <a:avLst/>
          </a:prstGeom>
        </p:spPr>
      </p:pic>
      <p:pic>
        <p:nvPicPr>
          <p:cNvPr id="7" name="Picture 6">
            <a:extLst>
              <a:ext uri="{FF2B5EF4-FFF2-40B4-BE49-F238E27FC236}">
                <a16:creationId xmlns:a16="http://schemas.microsoft.com/office/drawing/2014/main" id="{F312DD4C-4872-1E85-2AF1-3E7186A8122C}"/>
              </a:ext>
            </a:extLst>
          </p:cNvPr>
          <p:cNvPicPr>
            <a:picLocks noChangeAspect="1"/>
          </p:cNvPicPr>
          <p:nvPr/>
        </p:nvPicPr>
        <p:blipFill>
          <a:blip r:embed="rId3"/>
          <a:srcRect t="3159"/>
          <a:stretch/>
        </p:blipFill>
        <p:spPr>
          <a:xfrm>
            <a:off x="6333067" y="1399116"/>
            <a:ext cx="4820355" cy="4550128"/>
          </a:xfrm>
          <a:prstGeom prst="rect">
            <a:avLst/>
          </a:prstGeom>
        </p:spPr>
      </p:pic>
    </p:spTree>
    <p:extLst>
      <p:ext uri="{BB962C8B-B14F-4D97-AF65-F5344CB8AC3E}">
        <p14:creationId xmlns:p14="http://schemas.microsoft.com/office/powerpoint/2010/main" val="413030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C858D-6AB4-FA10-2795-8B99D3817881}"/>
              </a:ext>
            </a:extLst>
          </p:cNvPr>
          <p:cNvSpPr>
            <a:spLocks noGrp="1"/>
          </p:cNvSpPr>
          <p:nvPr>
            <p:ph idx="1"/>
          </p:nvPr>
        </p:nvSpPr>
        <p:spPr>
          <a:xfrm>
            <a:off x="617890" y="856296"/>
            <a:ext cx="10287177" cy="5488060"/>
          </a:xfrm>
          <a:solidFill>
            <a:schemeClr val="tx2"/>
          </a:solidFill>
        </p:spPr>
        <p:txBody>
          <a:bodyPr/>
          <a:lstStyle/>
          <a:p>
            <a:pPr marL="0" indent="0">
              <a:buNone/>
            </a:pPr>
            <a:r>
              <a:rPr lang="en-US" dirty="0">
                <a:solidFill>
                  <a:schemeClr val="tx2">
                    <a:lumMod val="10000"/>
                  </a:schemeClr>
                </a:solidFill>
                <a:latin typeface="Bell MT" panose="02020503060305020303" pitchFamily="18" charset="0"/>
              </a:rPr>
              <a:t>2.Next, it would be great to see a similar monthly trend for G search, but this time splitting out nonbrand and brand campaigns separately. I am wondering if brand is picking up at all. If so, this is a good story to tell.</a:t>
            </a:r>
          </a:p>
          <a:p>
            <a:pPr marL="0" indent="0">
              <a:buNone/>
            </a:pPr>
            <a:endParaRPr lang="en-IN"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09487517-A5D9-1205-DEBA-FEC8C2520AB2}"/>
              </a:ext>
            </a:extLst>
          </p:cNvPr>
          <p:cNvPicPr>
            <a:picLocks noChangeAspect="1"/>
          </p:cNvPicPr>
          <p:nvPr/>
        </p:nvPicPr>
        <p:blipFill>
          <a:blip r:embed="rId2"/>
          <a:stretch>
            <a:fillRect/>
          </a:stretch>
        </p:blipFill>
        <p:spPr>
          <a:xfrm>
            <a:off x="703511" y="1884728"/>
            <a:ext cx="5392489" cy="4116976"/>
          </a:xfrm>
          <a:prstGeom prst="rect">
            <a:avLst/>
          </a:prstGeom>
        </p:spPr>
      </p:pic>
      <p:pic>
        <p:nvPicPr>
          <p:cNvPr id="7" name="Picture 6">
            <a:extLst>
              <a:ext uri="{FF2B5EF4-FFF2-40B4-BE49-F238E27FC236}">
                <a16:creationId xmlns:a16="http://schemas.microsoft.com/office/drawing/2014/main" id="{C2A4B333-0E82-6C0C-C7BD-0D76815B9A39}"/>
              </a:ext>
            </a:extLst>
          </p:cNvPr>
          <p:cNvPicPr>
            <a:picLocks noChangeAspect="1"/>
          </p:cNvPicPr>
          <p:nvPr/>
        </p:nvPicPr>
        <p:blipFill>
          <a:blip r:embed="rId3"/>
          <a:stretch>
            <a:fillRect/>
          </a:stretch>
        </p:blipFill>
        <p:spPr>
          <a:xfrm>
            <a:off x="6287911" y="1933218"/>
            <a:ext cx="4372311" cy="4068486"/>
          </a:xfrm>
          <a:prstGeom prst="rect">
            <a:avLst/>
          </a:prstGeom>
        </p:spPr>
      </p:pic>
    </p:spTree>
    <p:extLst>
      <p:ext uri="{BB962C8B-B14F-4D97-AF65-F5344CB8AC3E}">
        <p14:creationId xmlns:p14="http://schemas.microsoft.com/office/powerpoint/2010/main" val="15327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7B967-C87D-6165-E829-FEE06FEFB697}"/>
              </a:ext>
            </a:extLst>
          </p:cNvPr>
          <p:cNvSpPr>
            <a:spLocks noGrp="1"/>
          </p:cNvSpPr>
          <p:nvPr>
            <p:ph idx="1"/>
          </p:nvPr>
        </p:nvSpPr>
        <p:spPr>
          <a:xfrm>
            <a:off x="519290" y="632178"/>
            <a:ext cx="11040532" cy="5813778"/>
          </a:xfrm>
          <a:solidFill>
            <a:schemeClr val="tx2"/>
          </a:solidFill>
        </p:spPr>
        <p:txBody>
          <a:bodyPr>
            <a:normAutofit/>
          </a:bodyPr>
          <a:lstStyle/>
          <a:p>
            <a:pPr marL="0" indent="0">
              <a:buNone/>
            </a:pPr>
            <a:r>
              <a:rPr lang="en-US" sz="2200" dirty="0">
                <a:solidFill>
                  <a:schemeClr val="tx2">
                    <a:lumMod val="10000"/>
                  </a:schemeClr>
                </a:solidFill>
                <a:latin typeface="Bell MT" panose="02020503060305020303" pitchFamily="18" charset="0"/>
              </a:rPr>
              <a:t>3.While we’re on G search, could you dive into nonbrand, and pull monthly sessions and orders split by device 3 type? I want to flex our analytical muscles a little and show the board we really know our traffic sources.</a:t>
            </a:r>
          </a:p>
          <a:p>
            <a:pPr marL="0" indent="0">
              <a:buNone/>
            </a:pPr>
            <a:endParaRPr lang="en-IN" sz="2200" dirty="0">
              <a:solidFill>
                <a:schemeClr val="tx2">
                  <a:lumMod val="10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BE741626-46F9-0140-C157-504B6C46F465}"/>
              </a:ext>
            </a:extLst>
          </p:cNvPr>
          <p:cNvPicPr>
            <a:picLocks noChangeAspect="1"/>
          </p:cNvPicPr>
          <p:nvPr/>
        </p:nvPicPr>
        <p:blipFill>
          <a:blip r:embed="rId2"/>
          <a:stretch>
            <a:fillRect/>
          </a:stretch>
        </p:blipFill>
        <p:spPr>
          <a:xfrm>
            <a:off x="632177" y="1745882"/>
            <a:ext cx="6205517" cy="4383985"/>
          </a:xfrm>
          <a:prstGeom prst="rect">
            <a:avLst/>
          </a:prstGeom>
        </p:spPr>
      </p:pic>
      <p:pic>
        <p:nvPicPr>
          <p:cNvPr id="7" name="Picture 6">
            <a:extLst>
              <a:ext uri="{FF2B5EF4-FFF2-40B4-BE49-F238E27FC236}">
                <a16:creationId xmlns:a16="http://schemas.microsoft.com/office/drawing/2014/main" id="{0AC4F660-2A9F-08F3-14D0-7C12D27E7C94}"/>
              </a:ext>
            </a:extLst>
          </p:cNvPr>
          <p:cNvPicPr>
            <a:picLocks noChangeAspect="1"/>
          </p:cNvPicPr>
          <p:nvPr/>
        </p:nvPicPr>
        <p:blipFill>
          <a:blip r:embed="rId3"/>
          <a:srcRect b="10043"/>
          <a:stretch/>
        </p:blipFill>
        <p:spPr>
          <a:xfrm>
            <a:off x="7145867" y="1745882"/>
            <a:ext cx="4105782" cy="4248517"/>
          </a:xfrm>
          <a:prstGeom prst="rect">
            <a:avLst/>
          </a:prstGeom>
        </p:spPr>
      </p:pic>
    </p:spTree>
    <p:extLst>
      <p:ext uri="{BB962C8B-B14F-4D97-AF65-F5344CB8AC3E}">
        <p14:creationId xmlns:p14="http://schemas.microsoft.com/office/powerpoint/2010/main" val="39938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71FDF-307B-1206-F781-A66E65F1343B}"/>
              </a:ext>
            </a:extLst>
          </p:cNvPr>
          <p:cNvSpPr>
            <a:spLocks noGrp="1"/>
          </p:cNvSpPr>
          <p:nvPr>
            <p:ph idx="1"/>
          </p:nvPr>
        </p:nvSpPr>
        <p:spPr>
          <a:xfrm>
            <a:off x="508000" y="643468"/>
            <a:ext cx="11108267" cy="5937954"/>
          </a:xfrm>
          <a:solidFill>
            <a:schemeClr val="tx2"/>
          </a:solidFill>
          <a:ln>
            <a:solidFill>
              <a:schemeClr val="accent1"/>
            </a:solidFill>
          </a:ln>
        </p:spPr>
        <p:txBody>
          <a:bodyPr/>
          <a:lstStyle/>
          <a:p>
            <a:pPr marL="0" indent="0">
              <a:buNone/>
            </a:pPr>
            <a:r>
              <a:rPr lang="en-US" dirty="0">
                <a:solidFill>
                  <a:schemeClr val="tx2">
                    <a:lumMod val="10000"/>
                  </a:schemeClr>
                </a:solidFill>
                <a:latin typeface="Bell MT" panose="02020503060305020303" pitchFamily="18" charset="0"/>
              </a:rPr>
              <a:t>4. I’m worried that one of our more pessimistic board members may be concerned about the large % of traffic from 4 G search. Can you pull monthly trends for G search, alongside monthly trends for each of our other channels </a:t>
            </a:r>
            <a:endParaRPr lang="en-IN" dirty="0">
              <a:solidFill>
                <a:schemeClr val="tx2">
                  <a:lumMod val="10000"/>
                </a:schemeClr>
              </a:solidFill>
              <a:latin typeface="Bell MT" panose="02020503060305020303" pitchFamily="18" charset="0"/>
            </a:endParaRPr>
          </a:p>
        </p:txBody>
      </p:sp>
      <p:pic>
        <p:nvPicPr>
          <p:cNvPr id="7" name="Picture 6">
            <a:extLst>
              <a:ext uri="{FF2B5EF4-FFF2-40B4-BE49-F238E27FC236}">
                <a16:creationId xmlns:a16="http://schemas.microsoft.com/office/drawing/2014/main" id="{81DF084F-EBA3-8B48-BA6E-A15ED1DEDE61}"/>
              </a:ext>
            </a:extLst>
          </p:cNvPr>
          <p:cNvPicPr>
            <a:picLocks noChangeAspect="1"/>
          </p:cNvPicPr>
          <p:nvPr/>
        </p:nvPicPr>
        <p:blipFill>
          <a:blip r:embed="rId2"/>
          <a:stretch>
            <a:fillRect/>
          </a:stretch>
        </p:blipFill>
        <p:spPr>
          <a:xfrm>
            <a:off x="654756" y="1721731"/>
            <a:ext cx="6153502" cy="4746801"/>
          </a:xfrm>
          <a:prstGeom prst="rect">
            <a:avLst/>
          </a:prstGeom>
        </p:spPr>
      </p:pic>
      <p:pic>
        <p:nvPicPr>
          <p:cNvPr id="9" name="Picture 8">
            <a:extLst>
              <a:ext uri="{FF2B5EF4-FFF2-40B4-BE49-F238E27FC236}">
                <a16:creationId xmlns:a16="http://schemas.microsoft.com/office/drawing/2014/main" id="{AE395397-0E67-2EA0-395D-54A4297A0FE7}"/>
              </a:ext>
            </a:extLst>
          </p:cNvPr>
          <p:cNvPicPr>
            <a:picLocks noChangeAspect="1"/>
          </p:cNvPicPr>
          <p:nvPr/>
        </p:nvPicPr>
        <p:blipFill>
          <a:blip r:embed="rId3"/>
          <a:srcRect l="7011"/>
          <a:stretch/>
        </p:blipFill>
        <p:spPr>
          <a:xfrm>
            <a:off x="6955014" y="1721731"/>
            <a:ext cx="4492978" cy="1439157"/>
          </a:xfrm>
          <a:prstGeom prst="rect">
            <a:avLst/>
          </a:prstGeom>
        </p:spPr>
      </p:pic>
      <p:pic>
        <p:nvPicPr>
          <p:cNvPr id="11" name="Picture 10">
            <a:extLst>
              <a:ext uri="{FF2B5EF4-FFF2-40B4-BE49-F238E27FC236}">
                <a16:creationId xmlns:a16="http://schemas.microsoft.com/office/drawing/2014/main" id="{36C55108-8499-4B85-8649-FA34D98F99B9}"/>
              </a:ext>
            </a:extLst>
          </p:cNvPr>
          <p:cNvPicPr>
            <a:picLocks noChangeAspect="1"/>
          </p:cNvPicPr>
          <p:nvPr/>
        </p:nvPicPr>
        <p:blipFill>
          <a:blip r:embed="rId4"/>
          <a:srcRect l="3672" b="7904"/>
          <a:stretch/>
        </p:blipFill>
        <p:spPr>
          <a:xfrm>
            <a:off x="6955014" y="3303875"/>
            <a:ext cx="4492978" cy="3134560"/>
          </a:xfrm>
          <a:prstGeom prst="rect">
            <a:avLst/>
          </a:prstGeom>
        </p:spPr>
      </p:pic>
    </p:spTree>
    <p:extLst>
      <p:ext uri="{BB962C8B-B14F-4D97-AF65-F5344CB8AC3E}">
        <p14:creationId xmlns:p14="http://schemas.microsoft.com/office/powerpoint/2010/main" val="31846602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
      <a:dk1>
        <a:srgbClr val="3F0040"/>
      </a:dk1>
      <a:lt1>
        <a:srgbClr val="FE19FF"/>
      </a:lt1>
      <a:dk2>
        <a:srgbClr val="0000BF"/>
      </a:dk2>
      <a:lt2>
        <a:srgbClr val="EEECE1"/>
      </a:lt2>
      <a:accent1>
        <a:srgbClr val="4F81BD"/>
      </a:accent1>
      <a:accent2>
        <a:srgbClr val="C0504D"/>
      </a:accent2>
      <a:accent3>
        <a:srgbClr val="9BBB59"/>
      </a:accent3>
      <a:accent4>
        <a:srgbClr val="4F81BD"/>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2">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545</TotalTime>
  <Words>1323</Words>
  <Application>Microsoft Office PowerPoint</Application>
  <PresentationFormat>Widescreen</PresentationFormat>
  <Paragraphs>55</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Bell MT</vt:lpstr>
      <vt:lpstr>Calibri</vt:lpstr>
      <vt:lpstr>Century Gothic</vt:lpstr>
      <vt:lpstr>Courier New</vt:lpstr>
      <vt:lpstr>Times New Roman</vt:lpstr>
      <vt:lpstr>Wingdings</vt:lpstr>
      <vt:lpstr>Wingdings 3</vt:lpstr>
      <vt:lpstr>Ion</vt:lpstr>
      <vt:lpstr>Maven Fuzzy Factory Analysis  Using SQL And Power-BI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Dashboards and Visualizations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Dattesh Dattu</dc:creator>
  <cp:lastModifiedBy>Dattesh Dattu</cp:lastModifiedBy>
  <cp:revision>1</cp:revision>
  <dcterms:created xsi:type="dcterms:W3CDTF">2024-09-18T13:34:40Z</dcterms:created>
  <dcterms:modified xsi:type="dcterms:W3CDTF">2024-09-21T06:32:17Z</dcterms:modified>
</cp:coreProperties>
</file>