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2F7B2-7631-4193-99E8-FD7AFB788C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Hackathon - 2025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B1F8E-2608-4C4B-9702-8C83F4E73E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Robust File Upload Testing for REST APIs</a:t>
            </a:r>
          </a:p>
        </p:txBody>
      </p:sp>
    </p:spTree>
    <p:extLst>
      <p:ext uri="{BB962C8B-B14F-4D97-AF65-F5344CB8AC3E}">
        <p14:creationId xmlns:p14="http://schemas.microsoft.com/office/powerpoint/2010/main" val="3387741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FA564-BB49-463B-BD43-E569140D0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034E1-F6D8-414B-9ACC-686E14C06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Pulikinti</a:t>
            </a:r>
            <a:r>
              <a:rPr lang="en-IN" dirty="0"/>
              <a:t> Balaji</a:t>
            </a:r>
          </a:p>
          <a:p>
            <a:r>
              <a:rPr lang="en-IN" dirty="0"/>
              <a:t>Abhishek </a:t>
            </a:r>
            <a:r>
              <a:rPr lang="en-IN" dirty="0" err="1"/>
              <a:t>Khare</a:t>
            </a:r>
            <a:endParaRPr lang="en-IN" dirty="0"/>
          </a:p>
          <a:p>
            <a:r>
              <a:rPr lang="en-IN" dirty="0" err="1"/>
              <a:t>Dattaprasad</a:t>
            </a:r>
            <a:r>
              <a:rPr lang="en-IN" dirty="0"/>
              <a:t> Arun </a:t>
            </a:r>
            <a:r>
              <a:rPr lang="en-IN" dirty="0" err="1"/>
              <a:t>Pisal</a:t>
            </a:r>
            <a:endParaRPr lang="en-IN" dirty="0"/>
          </a:p>
          <a:p>
            <a:r>
              <a:rPr lang="en-IN" dirty="0"/>
              <a:t>Aditi Bhaiya</a:t>
            </a:r>
          </a:p>
          <a:p>
            <a:r>
              <a:rPr lang="en-IN" dirty="0"/>
              <a:t>Amit Dewan</a:t>
            </a:r>
          </a:p>
        </p:txBody>
      </p:sp>
    </p:spTree>
    <p:extLst>
      <p:ext uri="{BB962C8B-B14F-4D97-AF65-F5344CB8AC3E}">
        <p14:creationId xmlns:p14="http://schemas.microsoft.com/office/powerpoint/2010/main" val="889063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6F3B-2F82-4D09-A65E-9EE28FD72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Statement - </a:t>
            </a:r>
            <a:r>
              <a:rPr lang="en-IN" dirty="0"/>
              <a:t>File Upload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AB081-05A2-4533-84BD-C2977E157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During REST API testing, file uploads are consistently encountering issues.</a:t>
            </a:r>
          </a:p>
          <a:p>
            <a:r>
              <a:rPr lang="en-US" altLang="en-US" dirty="0"/>
              <a:t>The primary problem is "Connection reset by peer" errors from the server.</a:t>
            </a:r>
          </a:p>
          <a:p>
            <a:r>
              <a:rPr lang="en-US" altLang="en-US" dirty="0"/>
              <a:t>This instability hinders thorough testing and slows down development. </a:t>
            </a:r>
          </a:p>
        </p:txBody>
      </p:sp>
    </p:spTree>
    <p:extLst>
      <p:ext uri="{BB962C8B-B14F-4D97-AF65-F5344CB8AC3E}">
        <p14:creationId xmlns:p14="http://schemas.microsoft.com/office/powerpoint/2010/main" val="2102444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09EFF-CE35-4EB5-98C1-3515971E4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Solution - </a:t>
            </a:r>
            <a:r>
              <a:rPr lang="en-IN" dirty="0"/>
              <a:t>Multipart Uploads with REST Assured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C14B2-8643-4FC9-A0E0-10C7A089B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Rest Assured provides a multipart upload feature that enables users to upload files in any format.</a:t>
            </a:r>
          </a:p>
          <a:p>
            <a:r>
              <a:rPr lang="en-US" altLang="en-US" dirty="0"/>
              <a:t>This method allows uploading files of any format.</a:t>
            </a:r>
          </a:p>
          <a:p>
            <a:r>
              <a:rPr lang="en-US" altLang="en-US" dirty="0"/>
              <a:t>Multipart uploads handle file streams efficiently, reducing the risk of connection resets.</a:t>
            </a:r>
          </a:p>
          <a:p>
            <a:r>
              <a:rPr lang="en-US" altLang="en-US" dirty="0"/>
              <a:t>Offers fine-grained control over request parameters.</a:t>
            </a:r>
          </a:p>
        </p:txBody>
      </p:sp>
    </p:spTree>
    <p:extLst>
      <p:ext uri="{BB962C8B-B14F-4D97-AF65-F5344CB8AC3E}">
        <p14:creationId xmlns:p14="http://schemas.microsoft.com/office/powerpoint/2010/main" val="864014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F4E3C-2CE5-4BCC-A4D2-EE91AA015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 - Advantages of Multipart Uploads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8BAFA1-059D-4B6E-9C0C-B8E97036D0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15232" y="1859340"/>
            <a:ext cx="995561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Reliable Uploads: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Significantly reduces "Connection reset" errors.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Comprehensive Testing: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Enables testing with various file types and sizes.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Improved Efficiency: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Streamlined testing process saves time and resources.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Faster Feedback: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Quick and reliable uploads accelerate development cycles. </a:t>
            </a:r>
          </a:p>
        </p:txBody>
      </p:sp>
    </p:spTree>
    <p:extLst>
      <p:ext uri="{BB962C8B-B14F-4D97-AF65-F5344CB8AC3E}">
        <p14:creationId xmlns:p14="http://schemas.microsoft.com/office/powerpoint/2010/main" val="1593703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889FA-14FD-4227-9CCB-DDC061DD5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40D8F-40F5-405C-8450-1419FAD69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File upload functionality should be implemented, ensuring that a successful upload results in a 200 OK response from the server.</a:t>
            </a:r>
          </a:p>
        </p:txBody>
      </p:sp>
    </p:spTree>
    <p:extLst>
      <p:ext uri="{BB962C8B-B14F-4D97-AF65-F5344CB8AC3E}">
        <p14:creationId xmlns:p14="http://schemas.microsoft.com/office/powerpoint/2010/main" val="32926900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138</TotalTime>
  <Words>194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Hackathon - 2025</vt:lpstr>
      <vt:lpstr>Team Members</vt:lpstr>
      <vt:lpstr>Problem Statement - File Upload Challenges</vt:lpstr>
      <vt:lpstr>Solution - Multipart Uploads with REST Assured</vt:lpstr>
      <vt:lpstr>Benefits - Advantages of Multipart Uploads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- 2025</dc:title>
  <dc:creator>Aditi Bhaiya</dc:creator>
  <cp:lastModifiedBy>Aditi Bhaiya</cp:lastModifiedBy>
  <cp:revision>11</cp:revision>
  <dcterms:created xsi:type="dcterms:W3CDTF">2025-01-30T06:34:04Z</dcterms:created>
  <dcterms:modified xsi:type="dcterms:W3CDTF">2025-01-30T08:52:54Z</dcterms:modified>
</cp:coreProperties>
</file>