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92" r:id="rId5"/>
    <p:sldId id="290" r:id="rId6"/>
    <p:sldId id="294" r:id="rId7"/>
    <p:sldId id="299" r:id="rId8"/>
    <p:sldId id="295" r:id="rId9"/>
    <p:sldId id="296" r:id="rId10"/>
    <p:sldId id="297" r:id="rId11"/>
    <p:sldId id="298" r:id="rId12"/>
    <p:sldId id="263" r:id="rId13"/>
    <p:sldId id="284" r:id="rId14"/>
    <p:sldId id="287" r:id="rId15"/>
    <p:sldId id="285" r:id="rId16"/>
    <p:sldId id="289" r:id="rId17"/>
    <p:sldId id="301" r:id="rId18"/>
    <p:sldId id="302" r:id="rId19"/>
    <p:sldId id="286" r:id="rId20"/>
  </p:sldIdLst>
  <p:sldSz cx="9144000" cy="5143500" type="screen16x9"/>
  <p:notesSz cx="6858000" cy="9144000"/>
  <p:embeddedFontLst>
    <p:embeddedFont>
      <p:font typeface="Patrick Hand" panose="00000500000000000000" pitchFamily="2" charset="0"/>
      <p:regular r:id="rId22"/>
    </p:embeddedFont>
    <p:embeddedFont>
      <p:font typeface="Patrick Hand SC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3138E74-96DC-44C9-8E22-56B129A71CF8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2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020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7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60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39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7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0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1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dget - Tablet">
  <p:cSld name="BLANK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254369">
            <a:off x="3871013" y="1231044"/>
            <a:ext cx="1406078" cy="118636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dget - Mobile">
  <p:cSld name="BLANK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137950" y="1973175"/>
            <a:ext cx="1281900" cy="134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 panose="00000500000000000000"/>
              <a:buNone/>
              <a:defRPr sz="2400">
                <a:solidFill>
                  <a:schemeClr val="dk1"/>
                </a:solidFill>
                <a:latin typeface="Patrick Hand SC" panose="00000500000000000000"/>
                <a:ea typeface="Patrick Hand SC" panose="00000500000000000000"/>
                <a:cs typeface="Patrick Hand SC" panose="00000500000000000000"/>
                <a:sym typeface="Patrick Hand SC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&gt;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 panose="00000500000000000000"/>
              <a:buChar char="-"/>
              <a:defRPr sz="24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2397760" y="1991995"/>
            <a:ext cx="4727575" cy="11595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/>
              <a:t>sklearn.neighbors.KNeighborsClassifier</a:t>
            </a:r>
            <a:endParaRPr lang="en-GB" sz="24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261076" y="1647348"/>
            <a:ext cx="4947285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5294622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261076" y="1647348"/>
            <a:ext cx="4947285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B30B90-6F8E-4FB9-8B11-FC36BC4B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802" y="763718"/>
            <a:ext cx="4536122" cy="36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7123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1628151" y="1277806"/>
            <a:ext cx="2886625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1. </a:t>
            </a:r>
            <a:r>
              <a:rPr lang="en-US" altLang="en-GB" dirty="0" err="1"/>
              <a:t>Thuật</a:t>
            </a:r>
            <a:r>
              <a:rPr lang="en-US" altLang="en-GB" dirty="0"/>
              <a:t> </a:t>
            </a:r>
            <a:r>
              <a:rPr lang="en-US" altLang="en-GB" dirty="0" err="1"/>
              <a:t>toán</a:t>
            </a:r>
            <a:r>
              <a:rPr lang="en-US" altLang="en-GB" dirty="0"/>
              <a:t> </a:t>
            </a:r>
            <a:r>
              <a:rPr lang="en-US" altLang="en-GB" dirty="0" err="1"/>
              <a:t>trực</a:t>
            </a:r>
            <a:r>
              <a:rPr lang="en-US" altLang="en-GB" dirty="0"/>
              <a:t> </a:t>
            </a:r>
            <a:r>
              <a:rPr lang="en-US" altLang="en-GB" dirty="0" err="1"/>
              <a:t>quan</a:t>
            </a:r>
            <a:r>
              <a:rPr lang="en-US" altLang="en-GB" dirty="0"/>
              <a:t> </a:t>
            </a:r>
            <a:r>
              <a:rPr lang="en-US" altLang="en-GB" dirty="0" err="1"/>
              <a:t>và</a:t>
            </a:r>
            <a:r>
              <a:rPr lang="en-US" altLang="en-GB" dirty="0"/>
              <a:t> đ</a:t>
            </a:r>
            <a:r>
              <a:rPr lang="vi-VN" altLang="en-GB" dirty="0"/>
              <a:t>ơ</a:t>
            </a:r>
            <a:r>
              <a:rPr lang="en-US" altLang="en-GB" dirty="0"/>
              <a:t>n </a:t>
            </a:r>
            <a:r>
              <a:rPr lang="en-US" altLang="en-GB" dirty="0" err="1"/>
              <a:t>giản</a:t>
            </a:r>
            <a:r>
              <a:rPr lang="en-US" altLang="en-GB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2. </a:t>
            </a:r>
            <a:r>
              <a:rPr lang="en-US" altLang="en-GB" dirty="0" err="1"/>
              <a:t>Độ</a:t>
            </a:r>
            <a:r>
              <a:rPr lang="en-US" altLang="en-GB" dirty="0"/>
              <a:t> </a:t>
            </a:r>
            <a:r>
              <a:rPr lang="en-US" altLang="en-GB" dirty="0" err="1"/>
              <a:t>phức</a:t>
            </a:r>
            <a:r>
              <a:rPr lang="en-US" altLang="en-GB" dirty="0"/>
              <a:t> </a:t>
            </a:r>
            <a:r>
              <a:rPr lang="en-US" altLang="en-GB" dirty="0" err="1"/>
              <a:t>tạp</a:t>
            </a:r>
            <a:r>
              <a:rPr lang="en-US" altLang="en-GB" dirty="0"/>
              <a:t> </a:t>
            </a:r>
            <a:r>
              <a:rPr lang="en-US" altLang="en-GB" dirty="0" err="1"/>
              <a:t>gần</a:t>
            </a:r>
            <a:r>
              <a:rPr lang="en-US" altLang="en-GB" dirty="0"/>
              <a:t> </a:t>
            </a:r>
            <a:r>
              <a:rPr lang="en-US" altLang="en-GB" dirty="0" err="1"/>
              <a:t>nh</a:t>
            </a:r>
            <a:r>
              <a:rPr lang="vi-VN" altLang="en-GB" dirty="0"/>
              <a:t>ư</a:t>
            </a:r>
            <a:r>
              <a:rPr lang="en-US" altLang="en-GB" dirty="0"/>
              <a:t> </a:t>
            </a:r>
            <a:r>
              <a:rPr lang="en-US" altLang="en-GB" dirty="0" err="1"/>
              <a:t>bằng</a:t>
            </a:r>
            <a:r>
              <a:rPr lang="en-US" altLang="en-GB" dirty="0"/>
              <a:t> 0.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3. </a:t>
            </a:r>
            <a:r>
              <a:rPr lang="en-US" altLang="en-GB" dirty="0" err="1"/>
              <a:t>Đa</a:t>
            </a:r>
            <a:r>
              <a:rPr lang="en-US" altLang="en-GB" dirty="0"/>
              <a:t> </a:t>
            </a:r>
            <a:r>
              <a:rPr lang="en-US" altLang="en-GB" dirty="0" err="1"/>
              <a:t>năng</a:t>
            </a:r>
            <a:r>
              <a:rPr lang="en-US" altLang="en-GB" dirty="0"/>
              <a:t> (</a:t>
            </a:r>
            <a:r>
              <a:rPr lang="en-US" altLang="en-GB" dirty="0" err="1"/>
              <a:t>hồi</a:t>
            </a:r>
            <a:r>
              <a:rPr lang="en-US" altLang="en-GB" dirty="0"/>
              <a:t> </a:t>
            </a:r>
            <a:r>
              <a:rPr lang="en-US" altLang="en-GB" dirty="0" err="1"/>
              <a:t>quy</a:t>
            </a:r>
            <a:r>
              <a:rPr lang="en-US" altLang="en-GB" dirty="0"/>
              <a:t> </a:t>
            </a:r>
            <a:r>
              <a:rPr lang="en-US" altLang="en-GB" dirty="0" err="1"/>
              <a:t>và</a:t>
            </a:r>
            <a:r>
              <a:rPr lang="en-US" altLang="en-GB" dirty="0"/>
              <a:t> </a:t>
            </a:r>
            <a:r>
              <a:rPr lang="en-US" altLang="en-GB" dirty="0" err="1"/>
              <a:t>phân</a:t>
            </a:r>
            <a:r>
              <a:rPr lang="en-US" altLang="en-GB" dirty="0"/>
              <a:t> </a:t>
            </a:r>
            <a:r>
              <a:rPr lang="en-US" altLang="en-GB" dirty="0" err="1"/>
              <a:t>loại</a:t>
            </a:r>
            <a:r>
              <a:rPr lang="en-US" altLang="en-GB" dirty="0"/>
              <a:t>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4.Liên </a:t>
            </a:r>
            <a:r>
              <a:rPr lang="en-US" altLang="en-GB" dirty="0" err="1"/>
              <a:t>tục</a:t>
            </a:r>
            <a:r>
              <a:rPr lang="en-US" altLang="en-GB" dirty="0"/>
              <a:t> </a:t>
            </a:r>
            <a:r>
              <a:rPr lang="en-US" altLang="en-GB" dirty="0" err="1"/>
              <a:t>thực</a:t>
            </a:r>
            <a:r>
              <a:rPr lang="en-US" altLang="en-GB" dirty="0"/>
              <a:t> </a:t>
            </a:r>
            <a:r>
              <a:rPr lang="en-US" altLang="en-GB" dirty="0" err="1"/>
              <a:t>hiện</a:t>
            </a:r>
            <a:r>
              <a:rPr lang="en-US" altLang="en-GB" dirty="0"/>
              <a:t> </a:t>
            </a:r>
            <a:r>
              <a:rPr lang="en-US" altLang="en-GB" dirty="0" err="1"/>
              <a:t>khi</a:t>
            </a:r>
            <a:r>
              <a:rPr lang="en-US" altLang="en-GB" dirty="0"/>
              <a:t> đ</a:t>
            </a:r>
            <a:r>
              <a:rPr lang="vi-VN" altLang="en-GB" dirty="0"/>
              <a:t>ư</a:t>
            </a:r>
            <a:r>
              <a:rPr lang="en-US" altLang="en-GB" dirty="0"/>
              <a:t>a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mới</a:t>
            </a:r>
            <a:r>
              <a:rPr lang="en-US" altLang="en-GB" dirty="0"/>
              <a:t> </a:t>
            </a:r>
            <a:r>
              <a:rPr lang="en-US" altLang="en-GB" dirty="0" err="1"/>
              <a:t>vào</a:t>
            </a:r>
            <a:r>
              <a:rPr lang="en-US" altLang="en-GB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Ưu</a:t>
            </a:r>
            <a:r>
              <a:rPr lang="en-US" altLang="en-GB" dirty="0"/>
              <a:t> </a:t>
            </a:r>
            <a:r>
              <a:rPr lang="en-US" altLang="en-GB" dirty="0" err="1"/>
              <a:t>nh</a:t>
            </a:r>
            <a:r>
              <a:rPr lang="vi-VN" altLang="en-GB" dirty="0"/>
              <a:t>ư</a:t>
            </a:r>
            <a:r>
              <a:rPr lang="en-US" altLang="en-GB" dirty="0" err="1"/>
              <a:t>ợc</a:t>
            </a:r>
            <a:r>
              <a:rPr lang="en-US" altLang="en-GB" dirty="0"/>
              <a:t> </a:t>
            </a:r>
            <a:r>
              <a:rPr lang="en-US" altLang="en-GB" dirty="0" err="1"/>
              <a:t>điểm</a:t>
            </a:r>
            <a:r>
              <a:rPr lang="en-US" altLang="en-GB" dirty="0"/>
              <a:t> </a:t>
            </a:r>
            <a:r>
              <a:rPr lang="en-US" altLang="en-GB" dirty="0" err="1"/>
              <a:t>của</a:t>
            </a:r>
            <a:r>
              <a:rPr lang="en-US" altLang="en-GB" dirty="0"/>
              <a:t> </a:t>
            </a:r>
            <a:r>
              <a:rPr lang="en-US" altLang="en-GB" dirty="0" err="1"/>
              <a:t>thuật</a:t>
            </a:r>
            <a:r>
              <a:rPr lang="en-US" altLang="en-GB" dirty="0"/>
              <a:t> </a:t>
            </a:r>
            <a:r>
              <a:rPr lang="en-US" altLang="en-GB" dirty="0" err="1"/>
              <a:t>toán</a:t>
            </a:r>
            <a:r>
              <a:rPr lang="en-US" altLang="en-GB" dirty="0"/>
              <a:t> KNN.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Nh</a:t>
            </a:r>
            <a:r>
              <a:rPr lang="vi-VN" altLang="en-GB" dirty="0"/>
              <a:t>ư</a:t>
            </a:r>
            <a:r>
              <a:rPr lang="en-US" altLang="en-GB" dirty="0" err="1"/>
              <a:t>ợc</a:t>
            </a:r>
            <a:r>
              <a:rPr lang="en-US" altLang="en-GB" dirty="0"/>
              <a:t> </a:t>
            </a:r>
            <a:r>
              <a:rPr lang="en-US" altLang="en-GB" dirty="0" err="1"/>
              <a:t>điểm</a:t>
            </a:r>
            <a:endParaRPr lang="en-US" altLang="en-GB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1. </a:t>
            </a:r>
            <a:r>
              <a:rPr lang="en-US" altLang="en-GB" dirty="0" err="1"/>
              <a:t>Tính</a:t>
            </a:r>
            <a:r>
              <a:rPr lang="en-US" altLang="en-GB" dirty="0"/>
              <a:t> </a:t>
            </a:r>
            <a:r>
              <a:rPr lang="en-US" altLang="en-GB" dirty="0" err="1"/>
              <a:t>toán</a:t>
            </a:r>
            <a:r>
              <a:rPr lang="en-US" altLang="en-GB" dirty="0"/>
              <a:t> </a:t>
            </a:r>
            <a:r>
              <a:rPr lang="en-US" altLang="en-GB" dirty="0" err="1"/>
              <a:t>tốn</a:t>
            </a:r>
            <a:r>
              <a:rPr lang="en-US" altLang="en-GB" dirty="0"/>
              <a:t> </a:t>
            </a:r>
            <a:r>
              <a:rPr lang="en-US" altLang="en-GB" dirty="0" err="1"/>
              <a:t>kém</a:t>
            </a:r>
            <a:r>
              <a:rPr lang="en-US" altLang="en-GB" dirty="0"/>
              <a:t> </a:t>
            </a:r>
            <a:r>
              <a:rPr lang="en-US" altLang="en-GB" dirty="0" err="1"/>
              <a:t>vì</a:t>
            </a:r>
            <a:r>
              <a:rPr lang="en-US" altLang="en-GB" dirty="0"/>
              <a:t> </a:t>
            </a:r>
            <a:r>
              <a:rPr lang="en-US" altLang="en-GB" dirty="0" err="1"/>
              <a:t>thuật</a:t>
            </a:r>
            <a:r>
              <a:rPr lang="en-US" altLang="en-GB" dirty="0"/>
              <a:t> </a:t>
            </a:r>
            <a:r>
              <a:rPr lang="en-US" altLang="en-GB" dirty="0" err="1"/>
              <a:t>toán</a:t>
            </a:r>
            <a:r>
              <a:rPr lang="en-US" altLang="en-GB" dirty="0"/>
              <a:t> l</a:t>
            </a:r>
            <a:r>
              <a:rPr lang="vi-VN" altLang="en-GB" dirty="0"/>
              <a:t>ư</a:t>
            </a:r>
            <a:r>
              <a:rPr lang="en-US" altLang="en-GB" dirty="0"/>
              <a:t>u </a:t>
            </a:r>
            <a:r>
              <a:rPr lang="en-US" altLang="en-GB" dirty="0" err="1"/>
              <a:t>trữ</a:t>
            </a:r>
            <a:r>
              <a:rPr lang="en-US" altLang="en-GB" dirty="0"/>
              <a:t> </a:t>
            </a:r>
            <a:r>
              <a:rPr lang="en-US" altLang="en-GB" dirty="0" err="1"/>
              <a:t>các</a:t>
            </a:r>
            <a:r>
              <a:rPr lang="en-US" altLang="en-GB" dirty="0"/>
              <a:t> </a:t>
            </a:r>
            <a:r>
              <a:rPr lang="en-US" altLang="en-GB" dirty="0" err="1"/>
              <a:t>điểm</a:t>
            </a:r>
            <a:r>
              <a:rPr lang="en-US" altLang="en-GB" dirty="0"/>
              <a:t> </a:t>
            </a:r>
            <a:r>
              <a:rPr lang="en-US" altLang="en-GB" dirty="0" err="1"/>
              <a:t>trong</a:t>
            </a:r>
            <a:r>
              <a:rPr lang="en-US" altLang="en-GB" dirty="0"/>
              <a:t> </a:t>
            </a:r>
            <a:r>
              <a:rPr lang="en-US" altLang="en-GB" dirty="0" err="1"/>
              <a:t>quá</a:t>
            </a:r>
            <a:r>
              <a:rPr lang="en-US" altLang="en-GB" dirty="0"/>
              <a:t> </a:t>
            </a:r>
            <a:r>
              <a:rPr lang="en-US" altLang="en-GB" dirty="0" err="1"/>
              <a:t>trình</a:t>
            </a:r>
            <a:r>
              <a:rPr lang="en-US" altLang="en-GB" dirty="0"/>
              <a:t> </a:t>
            </a:r>
            <a:r>
              <a:rPr lang="en-US" altLang="en-GB" dirty="0" err="1"/>
              <a:t>đào</a:t>
            </a:r>
            <a:r>
              <a:rPr lang="en-US" altLang="en-GB" dirty="0"/>
              <a:t> </a:t>
            </a:r>
            <a:r>
              <a:rPr lang="en-US" altLang="en-GB" dirty="0" err="1"/>
              <a:t>tạo</a:t>
            </a:r>
            <a:r>
              <a:rPr lang="en-US" altLang="en-GB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2. </a:t>
            </a:r>
            <a:r>
              <a:rPr lang="en-US" altLang="en-GB" dirty="0" err="1"/>
              <a:t>Thời</a:t>
            </a:r>
            <a:r>
              <a:rPr lang="en-US" altLang="en-GB" dirty="0"/>
              <a:t> </a:t>
            </a:r>
            <a:r>
              <a:rPr lang="en-US" altLang="en-GB" dirty="0" err="1"/>
              <a:t>gian</a:t>
            </a:r>
            <a:r>
              <a:rPr lang="en-US" altLang="en-GB" dirty="0"/>
              <a:t> </a:t>
            </a:r>
            <a:r>
              <a:rPr lang="en-US" altLang="en-GB" dirty="0" err="1"/>
              <a:t>thực</a:t>
            </a:r>
            <a:r>
              <a:rPr lang="en-US" altLang="en-GB" dirty="0"/>
              <a:t> </a:t>
            </a:r>
            <a:r>
              <a:rPr lang="en-US" altLang="en-GB" dirty="0" err="1"/>
              <a:t>hiện</a:t>
            </a:r>
            <a:r>
              <a:rPr lang="en-US" altLang="en-GB" dirty="0"/>
              <a:t> </a:t>
            </a:r>
            <a:r>
              <a:rPr lang="en-US" altLang="en-GB" dirty="0" err="1"/>
              <a:t>lâu</a:t>
            </a:r>
            <a:r>
              <a:rPr lang="en-US" altLang="en-GB" dirty="0"/>
              <a:t> </a:t>
            </a:r>
            <a:r>
              <a:rPr lang="en-US" altLang="en-GB" dirty="0" err="1"/>
              <a:t>nếu</a:t>
            </a:r>
            <a:r>
              <a:rPr lang="en-US" altLang="en-GB" dirty="0"/>
              <a:t>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lớn</a:t>
            </a:r>
            <a:r>
              <a:rPr lang="en-US" altLang="en-GB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GB" dirty="0"/>
              <a:t>3. </a:t>
            </a:r>
            <a:r>
              <a:rPr lang="en-US" altLang="en-GB" dirty="0" err="1"/>
              <a:t>Nhạy</a:t>
            </a:r>
            <a:r>
              <a:rPr lang="en-US" altLang="en-GB" dirty="0"/>
              <a:t> </a:t>
            </a:r>
            <a:r>
              <a:rPr lang="en-US" altLang="en-GB" dirty="0" err="1"/>
              <a:t>cảm</a:t>
            </a:r>
            <a:r>
              <a:rPr lang="en-US" altLang="en-GB" dirty="0"/>
              <a:t> </a:t>
            </a:r>
            <a:r>
              <a:rPr lang="en-US" altLang="en-GB" dirty="0" err="1"/>
              <a:t>với</a:t>
            </a:r>
            <a:r>
              <a:rPr lang="en-US" altLang="en-GB" dirty="0"/>
              <a:t>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nhiễu</a:t>
            </a:r>
            <a:r>
              <a:rPr lang="en-US" altLang="en-GB" dirty="0"/>
              <a:t>.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1708570" y="2498873"/>
            <a:ext cx="6022340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chemeClr val="accent6"/>
                </a:solidFill>
              </a:rPr>
              <a:t>Kiến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thức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toán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học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cơ</a:t>
            </a:r>
            <a:r>
              <a:rPr lang="en-US" sz="6000" dirty="0">
                <a:solidFill>
                  <a:schemeClr val="accent6"/>
                </a:solidFill>
              </a:rPr>
              <a:t> </a:t>
            </a:r>
            <a:r>
              <a:rPr lang="en-US" sz="6000" dirty="0" err="1">
                <a:solidFill>
                  <a:schemeClr val="accent6"/>
                </a:solidFill>
              </a:rPr>
              <a:t>bản</a:t>
            </a:r>
            <a:endParaRPr lang="en-US" sz="60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214510" y="3948130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Khoảng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cách</a:t>
            </a:r>
            <a:r>
              <a:rPr lang="en-US" dirty="0">
                <a:solidFill>
                  <a:schemeClr val="lt1"/>
                </a:solidFill>
              </a:rPr>
              <a:t> Euclid.</a:t>
            </a:r>
          </a:p>
        </p:txBody>
      </p:sp>
      <p:sp>
        <p:nvSpPr>
          <p:cNvPr id="105" name="Google Shape;105;p22"/>
          <p:cNvSpPr/>
          <p:nvPr/>
        </p:nvSpPr>
        <p:spPr>
          <a:xfrm>
            <a:off x="5189877" y="343094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3160977" y="107751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379163" y="1472491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344056" y="236957"/>
            <a:ext cx="4750544" cy="144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en-GB" dirty="0" err="1"/>
              <a:t>Khoảng</a:t>
            </a:r>
            <a:r>
              <a:rPr lang="en-US" altLang="en-GB" dirty="0"/>
              <a:t> </a:t>
            </a:r>
            <a:r>
              <a:rPr lang="en-US" altLang="en-GB" dirty="0" err="1"/>
              <a:t>cách</a:t>
            </a:r>
            <a:r>
              <a:rPr lang="en-US" altLang="en-GB" dirty="0"/>
              <a:t> Euclid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ACFABB2-D303-409C-B54D-EC34DC8C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45" y="1958328"/>
            <a:ext cx="5395366" cy="2445657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2230907" y="1968693"/>
            <a:ext cx="4716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6"/>
                </a:solidFill>
              </a:rPr>
              <a:t>Tiến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hành</a:t>
            </a:r>
            <a:r>
              <a:rPr lang="en-US" sz="5400" dirty="0">
                <a:solidFill>
                  <a:schemeClr val="accent6"/>
                </a:solidFill>
              </a:rPr>
              <a:t> code</a:t>
            </a: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230907" y="3560319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Tiền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xử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lý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dữ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liệu</a:t>
            </a:r>
            <a:r>
              <a:rPr lang="en-US" dirty="0">
                <a:solidFill>
                  <a:schemeClr val="lt1"/>
                </a:solidFill>
              </a:rPr>
              <a:t>, train model KNN </a:t>
            </a:r>
            <a:r>
              <a:rPr lang="en-US" dirty="0" err="1">
                <a:solidFill>
                  <a:schemeClr val="lt1"/>
                </a:solidFill>
              </a:rPr>
              <a:t>bằng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thư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viện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sklearn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và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đánh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giá</a:t>
            </a:r>
            <a:r>
              <a:rPr lang="en-US" dirty="0">
                <a:solidFill>
                  <a:schemeClr val="lt1"/>
                </a:solidFill>
              </a:rPr>
              <a:t> model.</a:t>
            </a:r>
          </a:p>
        </p:txBody>
      </p:sp>
      <p:sp>
        <p:nvSpPr>
          <p:cNvPr id="105" name="Google Shape;105;p22"/>
          <p:cNvSpPr/>
          <p:nvPr/>
        </p:nvSpPr>
        <p:spPr>
          <a:xfrm>
            <a:off x="5354183" y="441050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2999539" y="1008695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310680" y="1431029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ctrTitle"/>
          </p:nvPr>
        </p:nvSpPr>
        <p:spPr>
          <a:xfrm>
            <a:off x="2268220" y="1583055"/>
            <a:ext cx="4947285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3</a:t>
            </a:r>
            <a:r>
              <a:rPr lang="en-GB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Biểu</a:t>
            </a:r>
            <a:r>
              <a:rPr lang="en-US" altLang="en-GB" dirty="0"/>
              <a:t> </a:t>
            </a:r>
            <a:r>
              <a:rPr lang="en-US" altLang="en-GB" dirty="0" err="1"/>
              <a:t>đồ</a:t>
            </a:r>
            <a:r>
              <a:rPr lang="en-US" altLang="en-GB" dirty="0"/>
              <a:t> </a:t>
            </a:r>
            <a:r>
              <a:rPr lang="en-US" altLang="en-GB" dirty="0" err="1"/>
              <a:t>nhận</a:t>
            </a:r>
            <a:r>
              <a:rPr lang="en-US" altLang="en-GB" dirty="0"/>
              <a:t> </a:t>
            </a:r>
            <a:r>
              <a:rPr lang="en-US" altLang="en-GB" dirty="0" err="1"/>
              <a:t>xét</a:t>
            </a:r>
            <a:r>
              <a:rPr lang="en-US" altLang="en-GB" dirty="0"/>
              <a:t> </a:t>
            </a:r>
            <a:r>
              <a:rPr lang="en-US" altLang="en-GB" dirty="0" err="1"/>
              <a:t>kết</a:t>
            </a:r>
            <a:r>
              <a:rPr lang="en-US" altLang="en-GB" dirty="0"/>
              <a:t> </a:t>
            </a:r>
            <a:r>
              <a:rPr lang="en-US" altLang="en-GB" dirty="0" err="1"/>
              <a:t>quả</a:t>
            </a:r>
            <a:endParaRPr lang="en-US" altLang="en-GB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86307" y="471014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en-GB" dirty="0" err="1"/>
              <a:t>Biểu</a:t>
            </a:r>
            <a:r>
              <a:rPr lang="en-US" altLang="en-GB" dirty="0"/>
              <a:t> </a:t>
            </a:r>
            <a:r>
              <a:rPr lang="en-US" altLang="en-GB" dirty="0" err="1"/>
              <a:t>đồ</a:t>
            </a:r>
            <a:r>
              <a:rPr lang="en-US" altLang="en-GB" dirty="0"/>
              <a:t> </a:t>
            </a:r>
            <a:r>
              <a:rPr lang="en-US" altLang="en-GB" dirty="0" err="1"/>
              <a:t>nhận</a:t>
            </a:r>
            <a:r>
              <a:rPr lang="en-US" altLang="en-GB" dirty="0"/>
              <a:t> </a:t>
            </a:r>
            <a:r>
              <a:rPr lang="en-US" altLang="en-GB" dirty="0" err="1"/>
              <a:t>xét</a:t>
            </a:r>
            <a:r>
              <a:rPr lang="en-US" altLang="en-GB" dirty="0"/>
              <a:t> </a:t>
            </a:r>
            <a:r>
              <a:rPr lang="en-US" altLang="en-GB" dirty="0" err="1"/>
              <a:t>kết</a:t>
            </a:r>
            <a:r>
              <a:rPr lang="en-US" altLang="en-GB" dirty="0"/>
              <a:t> </a:t>
            </a:r>
            <a:r>
              <a:rPr lang="en-US" altLang="en-GB" dirty="0" err="1"/>
              <a:t>quả</a:t>
            </a:r>
            <a:r>
              <a:rPr lang="en-US" altLang="en-GB" dirty="0"/>
              <a:t>.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B569B145-4918-46AA-A22C-F1A36AD73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50" y="1015407"/>
            <a:ext cx="5887500" cy="35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949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1628250" y="57745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en-GB" dirty="0" err="1"/>
              <a:t>Biểu</a:t>
            </a:r>
            <a:r>
              <a:rPr lang="en-US" altLang="en-GB" dirty="0"/>
              <a:t> </a:t>
            </a:r>
            <a:r>
              <a:rPr lang="en-US" altLang="en-GB" dirty="0" err="1"/>
              <a:t>đồ</a:t>
            </a:r>
            <a:r>
              <a:rPr lang="en-US" altLang="en-GB" dirty="0"/>
              <a:t> </a:t>
            </a:r>
            <a:r>
              <a:rPr lang="en-US" altLang="en-GB" dirty="0" err="1"/>
              <a:t>nhận</a:t>
            </a:r>
            <a:r>
              <a:rPr lang="en-US" altLang="en-GB" dirty="0"/>
              <a:t> </a:t>
            </a:r>
            <a:r>
              <a:rPr lang="en-US" altLang="en-GB" dirty="0" err="1"/>
              <a:t>xét</a:t>
            </a:r>
            <a:r>
              <a:rPr lang="en-US" altLang="en-GB" dirty="0"/>
              <a:t> </a:t>
            </a:r>
            <a:r>
              <a:rPr lang="en-US" altLang="en-GB" dirty="0" err="1"/>
              <a:t>kết</a:t>
            </a:r>
            <a:r>
              <a:rPr lang="en-US" altLang="en-GB" dirty="0"/>
              <a:t> </a:t>
            </a:r>
            <a:r>
              <a:rPr lang="en-US" altLang="en-GB" dirty="0" err="1"/>
              <a:t>quả</a:t>
            </a:r>
            <a:r>
              <a:rPr lang="en-US" altLang="en-GB" dirty="0"/>
              <a:t>.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4278612-BE94-4CCC-BD5C-81D498EE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23" y="1116429"/>
            <a:ext cx="5728153" cy="34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3993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1820386" y="959009"/>
            <a:ext cx="50628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Patrick Hand" panose="00000500000000000000" charset="0"/>
                <a:cs typeface="Patrick Hand" panose="00000500000000000000" charset="0"/>
              </a:rPr>
              <a:t>Thanks for watching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 idx="4294967295"/>
          </p:nvPr>
        </p:nvSpPr>
        <p:spPr>
          <a:xfrm>
            <a:off x="1918700" y="1485548"/>
            <a:ext cx="5306700" cy="68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accent6"/>
                </a:solidFill>
              </a:rPr>
              <a:t>Danh sách thành viên</a:t>
            </a:r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4294967295"/>
          </p:nvPr>
        </p:nvSpPr>
        <p:spPr>
          <a:xfrm>
            <a:off x="1918700" y="2192769"/>
            <a:ext cx="5306700" cy="185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</a:rPr>
              <a:t>Nguyễn Thanh Sang - 19133048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</a:rPr>
              <a:t>Trịnh Tấn Đạt - 19133001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</a:rPr>
              <a:t>Nguyễn Văn Quốc Trọng - 19133069</a:t>
            </a:r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Giới</a:t>
            </a:r>
            <a:r>
              <a:rPr lang="en-US" altLang="en-GB" dirty="0"/>
              <a:t> </a:t>
            </a:r>
            <a:r>
              <a:rPr lang="en-US" altLang="en-GB" dirty="0" err="1"/>
              <a:t>thiệu</a:t>
            </a:r>
            <a:r>
              <a:rPr lang="en-US" altLang="en-GB" dirty="0"/>
              <a:t> </a:t>
            </a:r>
            <a:r>
              <a:rPr lang="en-US" altLang="en-GB" dirty="0" err="1"/>
              <a:t>bộ</a:t>
            </a:r>
            <a:r>
              <a:rPr lang="en-US" altLang="en-GB" dirty="0"/>
              <a:t>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hoa</a:t>
            </a:r>
            <a:r>
              <a:rPr lang="en-US" altLang="en-GB" dirty="0"/>
              <a:t> iris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16FF3-12CA-4439-A268-3D848AE8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17" y="1256300"/>
            <a:ext cx="4214354" cy="316076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 err="1"/>
              <a:t>Giới</a:t>
            </a:r>
            <a:r>
              <a:rPr lang="en-US" altLang="en-GB" dirty="0"/>
              <a:t> </a:t>
            </a:r>
            <a:r>
              <a:rPr lang="en-US" altLang="en-GB" dirty="0" err="1"/>
              <a:t>thiệu</a:t>
            </a:r>
            <a:r>
              <a:rPr lang="en-US" altLang="en-GB" dirty="0"/>
              <a:t> </a:t>
            </a:r>
            <a:r>
              <a:rPr lang="en-US" altLang="en-GB" dirty="0" err="1"/>
              <a:t>bộ</a:t>
            </a:r>
            <a:r>
              <a:rPr lang="en-US" altLang="en-GB" dirty="0"/>
              <a:t> </a:t>
            </a:r>
            <a:r>
              <a:rPr lang="en-US" altLang="en-GB" dirty="0" err="1"/>
              <a:t>dữ</a:t>
            </a:r>
            <a:r>
              <a:rPr lang="en-US" altLang="en-GB" dirty="0"/>
              <a:t> </a:t>
            </a:r>
            <a:r>
              <a:rPr lang="en-US" altLang="en-GB" dirty="0" err="1"/>
              <a:t>liệu</a:t>
            </a:r>
            <a:r>
              <a:rPr lang="en-US" altLang="en-GB" dirty="0"/>
              <a:t> </a:t>
            </a:r>
            <a:r>
              <a:rPr lang="en-US" altLang="en-GB" dirty="0" err="1"/>
              <a:t>hoa</a:t>
            </a:r>
            <a:r>
              <a:rPr lang="en-US" altLang="en-GB" dirty="0"/>
              <a:t> iris</a:t>
            </a:r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4C26758F-5CB4-4EDC-847A-BB5341F2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92" y="1915823"/>
            <a:ext cx="5536902" cy="20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1233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Các bước thực hiện</a:t>
            </a:r>
          </a:p>
        </p:txBody>
      </p:sp>
      <p:sp>
        <p:nvSpPr>
          <p:cNvPr id="204" name="Google Shape;204;p3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sp>
        <p:nvSpPr>
          <p:cNvPr id="205" name="Google Shape;205;p32"/>
          <p:cNvSpPr/>
          <p:nvPr/>
        </p:nvSpPr>
        <p:spPr>
          <a:xfrm>
            <a:off x="1492358" y="2065827"/>
            <a:ext cx="1379400" cy="137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Đánh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giá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s</a:t>
            </a:r>
            <a:r>
              <a:rPr lang="vi-VN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ơ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bộ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tập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liệu</a:t>
            </a:r>
            <a:endParaRPr lang="en-US" sz="1800" dirty="0">
              <a:solidFill>
                <a:schemeClr val="dk1"/>
              </a:solidFill>
              <a:latin typeface="Patrick Hand" panose="00000500000000000000"/>
              <a:ea typeface="Patrick Hand" panose="00000500000000000000"/>
              <a:cs typeface="Patrick Hand" panose="00000500000000000000"/>
              <a:sym typeface="Patrick Hand" panose="00000500000000000000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882390" y="1513840"/>
            <a:ext cx="1379220" cy="2482215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Sử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dụng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th</a:t>
            </a:r>
            <a:r>
              <a:rPr lang="vi-VN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ư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viện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phù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hợp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để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xây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dựng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model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từ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thuật</a:t>
            </a:r>
            <a:r>
              <a:rPr lang="en-US" sz="1800" dirty="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toán</a:t>
            </a:r>
            <a:endParaRPr lang="en-US" sz="1800" dirty="0">
              <a:solidFill>
                <a:schemeClr val="dk1"/>
              </a:solidFill>
              <a:latin typeface="Patrick Hand" panose="00000500000000000000"/>
              <a:ea typeface="Patrick Hand" panose="00000500000000000000"/>
              <a:cs typeface="Patrick Hand" panose="00000500000000000000"/>
              <a:sym typeface="Patrick Hand" panose="00000500000000000000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6136357" y="2065192"/>
            <a:ext cx="1379400" cy="1379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trick Hand" panose="00000500000000000000"/>
                <a:ea typeface="Patrick Hand" panose="00000500000000000000"/>
                <a:cs typeface="Patrick Hand" panose="00000500000000000000"/>
                <a:sym typeface="Patrick Hand" panose="00000500000000000000"/>
              </a:rPr>
              <a:t>Vẽ biểu đồ nhận xét kết quả</a:t>
            </a:r>
          </a:p>
        </p:txBody>
      </p:sp>
      <p:grpSp>
        <p:nvGrpSpPr>
          <p:cNvPr id="208" name="Google Shape;208;p32"/>
          <p:cNvGrpSpPr/>
          <p:nvPr/>
        </p:nvGrpSpPr>
        <p:grpSpPr>
          <a:xfrm>
            <a:off x="2620304" y="2637811"/>
            <a:ext cx="1468387" cy="190869"/>
            <a:chOff x="2266178" y="2764475"/>
            <a:chExt cx="1792245" cy="232966"/>
          </a:xfrm>
        </p:grpSpPr>
        <p:sp>
          <p:nvSpPr>
            <p:cNvPr id="209" name="Google Shape;209;p32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2"/>
          <p:cNvGrpSpPr/>
          <p:nvPr/>
        </p:nvGrpSpPr>
        <p:grpSpPr>
          <a:xfrm>
            <a:off x="5058472" y="2659390"/>
            <a:ext cx="1468387" cy="190869"/>
            <a:chOff x="2266178" y="2764475"/>
            <a:chExt cx="1792245" cy="232966"/>
          </a:xfrm>
        </p:grpSpPr>
        <p:sp>
          <p:nvSpPr>
            <p:cNvPr id="212" name="Google Shape;212;p32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924175" y="2406015"/>
            <a:ext cx="90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atrick Hand" panose="00000500000000000000" charset="0"/>
                <a:cs typeface="Patrick Hand" panose="00000500000000000000" charset="0"/>
              </a:rPr>
              <a:t>quyết định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24175" y="2797175"/>
            <a:ext cx="90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atrick Hand" panose="00000500000000000000" charset="0"/>
                <a:cs typeface="Patrick Hand" panose="00000500000000000000" charset="0"/>
              </a:rPr>
              <a:t>thuật toán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1809750" y="2155540"/>
            <a:ext cx="5524500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6"/>
                </a:solidFill>
              </a:rPr>
              <a:t>Phân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tích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bộ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dữ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liệu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hiện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có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603765" y="3917650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Numpy, Pandas, Matplotlib, Seaborn</a:t>
            </a:r>
          </a:p>
        </p:txBody>
      </p:sp>
      <p:sp>
        <p:nvSpPr>
          <p:cNvPr id="105" name="Google Shape;105;p22"/>
          <p:cNvSpPr/>
          <p:nvPr/>
        </p:nvSpPr>
        <p:spPr>
          <a:xfrm>
            <a:off x="5211308" y="343094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2842375" y="78547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114332" y="1477090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4250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uilding, window, photo, room&#10;&#10;Description automatically generated">
            <a:extLst>
              <a:ext uri="{FF2B5EF4-FFF2-40B4-BE49-F238E27FC236}">
                <a16:creationId xmlns:a16="http://schemas.microsoft.com/office/drawing/2014/main" id="{9EB6D556-A5F3-459F-A080-C6C757B5B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25" y="342850"/>
            <a:ext cx="4515472" cy="406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146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1809750" y="2317290"/>
            <a:ext cx="5524500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6"/>
                </a:solidFill>
              </a:rPr>
              <a:t>Lựa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chọn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thuật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toán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phù</a:t>
            </a:r>
            <a:r>
              <a:rPr lang="en-US" sz="5400" dirty="0">
                <a:solidFill>
                  <a:schemeClr val="accent6"/>
                </a:solidFill>
              </a:rPr>
              <a:t> </a:t>
            </a:r>
            <a:r>
              <a:rPr lang="en-US" sz="5400" dirty="0" err="1">
                <a:solidFill>
                  <a:schemeClr val="accent6"/>
                </a:solidFill>
              </a:rPr>
              <a:t>hợp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2724974" y="3695520"/>
            <a:ext cx="4716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Logistic Regression, KNN, SVM,…</a:t>
            </a:r>
          </a:p>
        </p:txBody>
      </p:sp>
      <p:sp>
        <p:nvSpPr>
          <p:cNvPr id="105" name="Google Shape;105;p22"/>
          <p:cNvSpPr/>
          <p:nvPr/>
        </p:nvSpPr>
        <p:spPr>
          <a:xfrm>
            <a:off x="5211308" y="343094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2842375" y="78547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114332" y="1477090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0680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ctrTitle" idx="4294967295"/>
          </p:nvPr>
        </p:nvSpPr>
        <p:spPr>
          <a:xfrm>
            <a:off x="1793974" y="1481945"/>
            <a:ext cx="5524500" cy="1159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6"/>
                </a:solidFill>
              </a:rPr>
              <a:t>KNN</a:t>
            </a:r>
          </a:p>
        </p:txBody>
      </p:sp>
      <p:sp>
        <p:nvSpPr>
          <p:cNvPr id="104" name="Google Shape;104;p22"/>
          <p:cNvSpPr txBox="1">
            <a:spLocks noGrp="1"/>
          </p:cNvSpPr>
          <p:nvPr>
            <p:ph type="subTitle" idx="4294967295"/>
          </p:nvPr>
        </p:nvSpPr>
        <p:spPr>
          <a:xfrm>
            <a:off x="1543050" y="2890743"/>
            <a:ext cx="6272213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Kiến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thức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cơ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bản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về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thuật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toán</a:t>
            </a:r>
            <a:r>
              <a:rPr lang="en-US" dirty="0">
                <a:solidFill>
                  <a:schemeClr val="lt1"/>
                </a:solidFill>
              </a:rPr>
              <a:t> KNN.</a:t>
            </a:r>
          </a:p>
        </p:txBody>
      </p:sp>
      <p:sp>
        <p:nvSpPr>
          <p:cNvPr id="105" name="Google Shape;105;p22"/>
          <p:cNvSpPr/>
          <p:nvPr/>
        </p:nvSpPr>
        <p:spPr>
          <a:xfrm>
            <a:off x="5211308" y="343094"/>
            <a:ext cx="1277594" cy="1294604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22"/>
          <p:cNvSpPr/>
          <p:nvPr/>
        </p:nvSpPr>
        <p:spPr>
          <a:xfrm rot="1473078">
            <a:off x="2842375" y="785477"/>
            <a:ext cx="746986" cy="72763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392708" y="831500"/>
            <a:ext cx="327032" cy="31779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 rot="2487314">
            <a:off x="4114332" y="1477090"/>
            <a:ext cx="232678" cy="22610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8783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293</Words>
  <Application>Microsoft Office PowerPoint</Application>
  <PresentationFormat>On-screen Show (16:9)</PresentationFormat>
  <Paragraphs>53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Patrick Hand</vt:lpstr>
      <vt:lpstr>Arial</vt:lpstr>
      <vt:lpstr>Patrick Hand SC</vt:lpstr>
      <vt:lpstr>Talbot template</vt:lpstr>
      <vt:lpstr>sklearn.neighbors.KNeighborsClassifier</vt:lpstr>
      <vt:lpstr>Danh sách thành viên</vt:lpstr>
      <vt:lpstr>Giới thiệu bộ dữ liệu hoa iris</vt:lpstr>
      <vt:lpstr>Giới thiệu bộ dữ liệu hoa iris</vt:lpstr>
      <vt:lpstr>Các bước thực hiện</vt:lpstr>
      <vt:lpstr>Phân tích bộ dữ liệu hiện có</vt:lpstr>
      <vt:lpstr>PowerPoint Presentation</vt:lpstr>
      <vt:lpstr>Lựa chọn thuật toán phù hợp</vt:lpstr>
      <vt:lpstr>KNN</vt:lpstr>
      <vt:lpstr>KNN</vt:lpstr>
      <vt:lpstr>PowerPoint Presentation</vt:lpstr>
      <vt:lpstr>Ưu nhược điểm của thuật toán KNN.</vt:lpstr>
      <vt:lpstr>Kiến thức toán học cơ bản</vt:lpstr>
      <vt:lpstr>Khoảng cách Euclid</vt:lpstr>
      <vt:lpstr>Tiến hành code</vt:lpstr>
      <vt:lpstr>3. Biểu đồ nhận xét kết quả</vt:lpstr>
      <vt:lpstr>Biểu đồ nhận xét kết quả.</vt:lpstr>
      <vt:lpstr>Biểu đồ nhận xét kết quả.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sklearn.neighbors.KNeighborsClassifier</dc:title>
  <dc:creator/>
  <cp:lastModifiedBy>Tan Dat</cp:lastModifiedBy>
  <cp:revision>13</cp:revision>
  <dcterms:created xsi:type="dcterms:W3CDTF">2020-06-28T18:14:20Z</dcterms:created>
  <dcterms:modified xsi:type="dcterms:W3CDTF">2020-06-29T06:53:13Z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1033-11.2.0.9260</vt:lpwstr>
  </property>
</Properties>
</file>