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13-Sep-21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4EC2-B118-474E-83E3-26E7C806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GOOGLE APP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46F7-2223-4A2F-855C-15A8930EC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7162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SUBMITTED BY:</a:t>
            </a:r>
          </a:p>
          <a:p>
            <a:pPr algn="r"/>
            <a:r>
              <a:rPr lang="en-US" dirty="0"/>
              <a:t>T.DATTATREYA</a:t>
            </a:r>
          </a:p>
          <a:p>
            <a:pPr algn="r"/>
            <a:r>
              <a:rPr lang="en-US" dirty="0"/>
              <a:t>NIT JAIPUR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B74A4-B292-4401-B4B7-84DB5D2E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94" y="1015764"/>
            <a:ext cx="2831412" cy="29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FE63-6C13-42BF-8AFB-1EEADB13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APPS BY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7E563-3468-420F-9DAE-5F80FA97A774}"/>
              </a:ext>
            </a:extLst>
          </p:cNvPr>
          <p:cNvSpPr txBox="1"/>
          <p:nvPr/>
        </p:nvSpPr>
        <p:spPr>
          <a:xfrm>
            <a:off x="318781" y="2315361"/>
            <a:ext cx="11593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Art &amp; Design are: </a:t>
            </a:r>
            <a:r>
              <a:rPr lang="en-US" dirty="0">
                <a:solidFill>
                  <a:schemeClr val="accent1"/>
                </a:solidFill>
              </a:rPr>
              <a:t>Sketch – Draw &amp; Paint, Textgram, Canva.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Automobile are: </a:t>
            </a:r>
            <a:r>
              <a:rPr lang="en-US" dirty="0">
                <a:solidFill>
                  <a:schemeClr val="accent1"/>
                </a:solidFill>
              </a:rPr>
              <a:t>Android Auto, AutoScout24, Fines of State traffic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Beauty are: </a:t>
            </a:r>
            <a:r>
              <a:rPr lang="en-US" dirty="0">
                <a:solidFill>
                  <a:schemeClr val="accent1"/>
                </a:solidFill>
              </a:rPr>
              <a:t>Beauty Camera – Selfie Camera, Best Hairstyle step by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Books are: </a:t>
            </a:r>
            <a:r>
              <a:rPr lang="en-US" dirty="0">
                <a:solidFill>
                  <a:schemeClr val="accent1"/>
                </a:solidFill>
              </a:rPr>
              <a:t>Google Play Books, Amazon Kindle, Audiobooks by Audible, Bible.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Business are: </a:t>
            </a:r>
            <a:r>
              <a:rPr lang="en-US" dirty="0">
                <a:solidFill>
                  <a:schemeClr val="accent1"/>
                </a:solidFill>
              </a:rPr>
              <a:t>Office Suite: Free office + PDF Editor, File Commander, Free office Suite.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Comics are: </a:t>
            </a:r>
            <a:r>
              <a:rPr lang="en-US" dirty="0">
                <a:solidFill>
                  <a:schemeClr val="accent1"/>
                </a:solidFill>
              </a:rPr>
              <a:t>Line Webtoon – Free comics, Comics, Narrators 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Communication are: </a:t>
            </a:r>
            <a:r>
              <a:rPr lang="en-US" dirty="0">
                <a:solidFill>
                  <a:schemeClr val="accent1"/>
                </a:solidFill>
              </a:rPr>
              <a:t>Hangouts, Gmail, Google Chrome, WhatsApp, Skype, Messenger.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Education are: </a:t>
            </a:r>
            <a:r>
              <a:rPr lang="en-US" dirty="0">
                <a:solidFill>
                  <a:schemeClr val="accent1"/>
                </a:solidFill>
              </a:rPr>
              <a:t>Duolingo, Google Classroom, TED, Khan Academy.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apps in Entertainment are: </a:t>
            </a:r>
            <a:r>
              <a:rPr lang="en-US" dirty="0">
                <a:solidFill>
                  <a:schemeClr val="accent1"/>
                </a:solidFill>
              </a:rPr>
              <a:t>Google Play Games, Netflix, IMDB Movies , Hotstar, Amazon Prime.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A1AF1-688F-4F6D-BAE9-B0EFC932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7" y="4900684"/>
            <a:ext cx="1002023" cy="1002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0EAC9-B84D-44C3-BAF5-53DE98CE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08" y="5050114"/>
            <a:ext cx="748293" cy="748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4F61CB-8A18-4DE1-A7D0-A7FA2C91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37" y="4935842"/>
            <a:ext cx="976835" cy="976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6E749-42B5-4FF5-B899-3A310FA92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108" y="4992976"/>
            <a:ext cx="862565" cy="8625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9155AA-A2EA-4F25-9906-7A984C2F6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709" y="4992975"/>
            <a:ext cx="1073908" cy="8054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73079-B058-4DDE-9ED7-813839EE6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653" y="4992975"/>
            <a:ext cx="805431" cy="8054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6D246-47A0-43FE-9606-D2D8FD701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120" y="5012048"/>
            <a:ext cx="1610460" cy="786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D56F6A-8384-47A7-9951-FE30DCEBC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616" y="4992975"/>
            <a:ext cx="1720371" cy="13328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B9BC49-B5F9-4787-B1A9-B382C9418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877" y="6019658"/>
            <a:ext cx="1088031" cy="6124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9BB0B4-24BE-47D4-9B5D-D0551850CA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1809" y="6019658"/>
            <a:ext cx="687872" cy="6878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505428-7F41-475D-9D81-5B8CBDD903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7583" y="6019658"/>
            <a:ext cx="1389093" cy="7303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729A0B-CDB1-4F80-A3E7-055475C6B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6112" y="5962466"/>
            <a:ext cx="1792748" cy="8022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69ADCF-752F-4963-BC67-3807FC099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5851" y="5942023"/>
            <a:ext cx="1498914" cy="8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2B3-4BDB-495A-80AD-811EDCCB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737B-5CB8-4BE6-8FCB-B726F3F3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What's the Source of the Data - Collected from Given Data Set</a:t>
            </a:r>
          </a:p>
          <a:p>
            <a:r>
              <a:rPr lang="en-US" dirty="0"/>
              <a:t>What was the type of Data - Numerical and Categorical Values</a:t>
            </a:r>
          </a:p>
          <a:p>
            <a:r>
              <a:rPr lang="en-US" dirty="0"/>
              <a:t>What is the flow of the project - According to the Architecture mentioned above</a:t>
            </a:r>
          </a:p>
          <a:p>
            <a:r>
              <a:rPr lang="en-US" dirty="0"/>
              <a:t>How did you deploy the report - With the help of Power BI Service available to my 										     Microsoft Account </a:t>
            </a:r>
          </a:p>
          <a:p>
            <a:r>
              <a:rPr lang="en-US" dirty="0"/>
              <a:t>What results did you get - You can see the Top 10 Category slide above or download the file and slice the category you need &amp; get the desired result</a:t>
            </a:r>
          </a:p>
        </p:txBody>
      </p:sp>
    </p:spTree>
    <p:extLst>
      <p:ext uri="{BB962C8B-B14F-4D97-AF65-F5344CB8AC3E}">
        <p14:creationId xmlns:p14="http://schemas.microsoft.com/office/powerpoint/2010/main" val="163022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C2AE-B802-471C-B4AD-510CDD55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70351-64E8-45F3-B4BC-0CB6D318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8" y="2114029"/>
            <a:ext cx="5905849" cy="44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7EC-585F-444B-BFFE-1EB4F5FF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7CE5-883A-4574-AC7D-64323B47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collected from the given dataset.</a:t>
            </a:r>
          </a:p>
          <a:p>
            <a:r>
              <a:rPr lang="en-US" dirty="0"/>
              <a:t>Imported the data to Power BI Desktop</a:t>
            </a:r>
          </a:p>
          <a:p>
            <a:r>
              <a:rPr lang="en-US" dirty="0"/>
              <a:t>Transformed the Data by renaming certain Columns and removing the Null Values and Errors in the Data Set</a:t>
            </a:r>
          </a:p>
          <a:p>
            <a:r>
              <a:rPr lang="en-US" dirty="0"/>
              <a:t>Changed the Data type according to the Column</a:t>
            </a:r>
          </a:p>
          <a:p>
            <a:r>
              <a:rPr lang="en-US" dirty="0"/>
              <a:t>Saving the changes done in Power BI Query Editor and closing the Transformation page	</a:t>
            </a:r>
          </a:p>
        </p:txBody>
      </p:sp>
    </p:spTree>
    <p:extLst>
      <p:ext uri="{BB962C8B-B14F-4D97-AF65-F5344CB8AC3E}">
        <p14:creationId xmlns:p14="http://schemas.microsoft.com/office/powerpoint/2010/main" val="31334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1DDF-22CB-4CB4-9C7E-2AB01561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IN THE REPORT PUBLISHED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2FA1-687D-48B8-BCF6-0EFAEAA8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Overview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Top 10 Category</a:t>
            </a:r>
          </a:p>
          <a:p>
            <a:r>
              <a:rPr lang="en-US" dirty="0"/>
              <a:t>Treemap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03470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0863-83B5-4B3A-93C2-E6C0953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F4615E-32FF-4B24-9D4B-675DFCB1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12" y="1907952"/>
            <a:ext cx="6465712" cy="36369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6AF2F-F7EF-4431-AA23-FF599BFAF59A}"/>
              </a:ext>
            </a:extLst>
          </p:cNvPr>
          <p:cNvSpPr txBox="1"/>
          <p:nvPr/>
        </p:nvSpPr>
        <p:spPr>
          <a:xfrm>
            <a:off x="7852096" y="2558643"/>
            <a:ext cx="3816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top apps by number of downloads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Subway Surfers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Google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Google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Hangouts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Candy Crush Saga</a:t>
            </a:r>
          </a:p>
        </p:txBody>
      </p:sp>
    </p:spTree>
    <p:extLst>
      <p:ext uri="{BB962C8B-B14F-4D97-AF65-F5344CB8AC3E}">
        <p14:creationId xmlns:p14="http://schemas.microsoft.com/office/powerpoint/2010/main" val="22019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BC0F-96CF-46B1-9CA5-12C1E02F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35869-A963-48D0-8C44-BAABD5B16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15" y="1900283"/>
            <a:ext cx="646571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C545-8DCF-4FAF-B7DF-41C684E5FAB4}"/>
              </a:ext>
            </a:extLst>
          </p:cNvPr>
          <p:cNvSpPr txBox="1"/>
          <p:nvPr/>
        </p:nvSpPr>
        <p:spPr>
          <a:xfrm>
            <a:off x="7833455" y="1900283"/>
            <a:ext cx="3548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top Genres by number of downloads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Tools have more than 50% share by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05472-BDFA-4B3B-A74A-107585AAA431}"/>
              </a:ext>
            </a:extLst>
          </p:cNvPr>
          <p:cNvSpPr txBox="1"/>
          <p:nvPr/>
        </p:nvSpPr>
        <p:spPr>
          <a:xfrm>
            <a:off x="7919207" y="4414253"/>
            <a:ext cx="321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Paid apps are more frequent and common in the category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Lifestyle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Medical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376199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C9C1-0AF3-438A-8BAA-7995B9F9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953AC-46CE-40FE-BD23-CFE3AD401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24" y="1917700"/>
            <a:ext cx="646571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01D48-7B84-435D-92F9-81D6FF2D570B}"/>
              </a:ext>
            </a:extLst>
          </p:cNvPr>
          <p:cNvSpPr txBox="1"/>
          <p:nvPr/>
        </p:nvSpPr>
        <p:spPr>
          <a:xfrm>
            <a:off x="551996" y="5731559"/>
            <a:ext cx="1083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this page we get to know about the </a:t>
            </a:r>
            <a:r>
              <a:rPr lang="en-US" b="1" dirty="0">
                <a:solidFill>
                  <a:schemeClr val="accent1"/>
                </a:solidFill>
              </a:rPr>
              <a:t>top 10 Categories by installations with their Average ratings and Content rating with application size</a:t>
            </a:r>
          </a:p>
        </p:txBody>
      </p:sp>
    </p:spTree>
    <p:extLst>
      <p:ext uri="{BB962C8B-B14F-4D97-AF65-F5344CB8AC3E}">
        <p14:creationId xmlns:p14="http://schemas.microsoft.com/office/powerpoint/2010/main" val="285599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9063-C9CC-4E84-BCB8-52D31FB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D9919-723E-43DF-944B-83FE4EDF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15" y="1908992"/>
            <a:ext cx="646571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BC80E-0DA5-4965-BE4D-984087C4EA53}"/>
              </a:ext>
            </a:extLst>
          </p:cNvPr>
          <p:cNvSpPr txBox="1"/>
          <p:nvPr/>
        </p:nvSpPr>
        <p:spPr>
          <a:xfrm flipH="1">
            <a:off x="742005" y="6082018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Treemap depicts the </a:t>
            </a:r>
            <a:r>
              <a:rPr lang="en-US" b="1" dirty="0">
                <a:solidFill>
                  <a:schemeClr val="accent1"/>
                </a:solidFill>
              </a:rPr>
              <a:t>category with respect to number of installations done.</a:t>
            </a:r>
          </a:p>
        </p:txBody>
      </p:sp>
    </p:spTree>
    <p:extLst>
      <p:ext uri="{BB962C8B-B14F-4D97-AF65-F5344CB8AC3E}">
        <p14:creationId xmlns:p14="http://schemas.microsoft.com/office/powerpoint/2010/main" val="248204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DB98-E6A8-498D-B321-DE63E4E3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418B0-5259-4C9F-AEF2-9E131AEC4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16" y="1891575"/>
            <a:ext cx="646571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6A33F-73DE-478F-8497-C83EB5B13968}"/>
              </a:ext>
            </a:extLst>
          </p:cNvPr>
          <p:cNvSpPr txBox="1"/>
          <p:nvPr/>
        </p:nvSpPr>
        <p:spPr>
          <a:xfrm>
            <a:off x="7306811" y="3429000"/>
            <a:ext cx="428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dashboard by which we get an high-level overview of the apps &amp; can select and know about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Top Installations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Total no.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Average rating of the app</a:t>
            </a:r>
          </a:p>
        </p:txBody>
      </p:sp>
    </p:spTree>
    <p:extLst>
      <p:ext uri="{BB962C8B-B14F-4D97-AF65-F5344CB8AC3E}">
        <p14:creationId xmlns:p14="http://schemas.microsoft.com/office/powerpoint/2010/main" val="45748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471</TotalTime>
  <Words>494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GOOGLE APP STORE DATA ANALYSIS</vt:lpstr>
      <vt:lpstr>ARCHITECTURE </vt:lpstr>
      <vt:lpstr>ETL OPERATIONS</vt:lpstr>
      <vt:lpstr>PAGES IN THE REPORT PUBLISHED</vt:lpstr>
      <vt:lpstr>TABLE OVERVIEW</vt:lpstr>
      <vt:lpstr>INSIGHTS</vt:lpstr>
      <vt:lpstr>TOP 10 CATEGORY</vt:lpstr>
      <vt:lpstr>TREEMAP</vt:lpstr>
      <vt:lpstr>DASHBOARD</vt:lpstr>
      <vt:lpstr>TOP APPS BY CATEGORY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STORE DATA ANALYSIS</dc:title>
  <dc:creator>dattu thunuguntla</dc:creator>
  <cp:lastModifiedBy>dattu thunuguntla</cp:lastModifiedBy>
  <cp:revision>4</cp:revision>
  <dcterms:created xsi:type="dcterms:W3CDTF">2021-09-04T03:56:22Z</dcterms:created>
  <dcterms:modified xsi:type="dcterms:W3CDTF">2021-09-13T14:00:03Z</dcterms:modified>
</cp:coreProperties>
</file>