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82" r:id="rId11"/>
    <p:sldId id="277" r:id="rId12"/>
    <p:sldId id="279" r:id="rId13"/>
    <p:sldId id="280" r:id="rId14"/>
    <p:sldId id="263" r:id="rId15"/>
    <p:sldId id="264" r:id="rId16"/>
    <p:sldId id="283" r:id="rId17"/>
    <p:sldId id="265" r:id="rId18"/>
    <p:sldId id="266" r:id="rId19"/>
    <p:sldId id="267" r:id="rId20"/>
    <p:sldId id="268" r:id="rId21"/>
    <p:sldId id="269" r:id="rId22"/>
  </p:sldIdLst>
  <p:sldSz cx="9906000" cy="6858000" type="A4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FpCQd/lEj4G1ol4FEjBGwMl4w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3CAE0-706D-4E9F-9691-F0328206CF46}">
  <a:tblStyle styleId="{4443CAE0-706D-4E9F-9691-F0328206CF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3CFFDD-F6C6-49E0-B891-155E3E04EBE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52" y="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saidatta Pasupuleti" userId="0c22c71ff95c3042" providerId="LiveId" clId="{7E53AC8F-B881-4F10-AF5B-74FCA36FC88F}"/>
    <pc:docChg chg="undo custSel addSld delSld modSld">
      <pc:chgData name="Rohithsaidatta Pasupuleti" userId="0c22c71ff95c3042" providerId="LiveId" clId="{7E53AC8F-B881-4F10-AF5B-74FCA36FC88F}" dt="2022-11-25T13:01:47.214" v="2317" actId="20577"/>
      <pc:docMkLst>
        <pc:docMk/>
      </pc:docMkLst>
      <pc:sldChg chg="modSp mod">
        <pc:chgData name="Rohithsaidatta Pasupuleti" userId="0c22c71ff95c3042" providerId="LiveId" clId="{7E53AC8F-B881-4F10-AF5B-74FCA36FC88F}" dt="2022-11-17T05:45:47.826" v="2"/>
        <pc:sldMkLst>
          <pc:docMk/>
          <pc:sldMk cId="0" sldId="257"/>
        </pc:sldMkLst>
        <pc:graphicFrameChg chg="mod modGraphic">
          <ac:chgData name="Rohithsaidatta Pasupuleti" userId="0c22c71ff95c3042" providerId="LiveId" clId="{7E53AC8F-B881-4F10-AF5B-74FCA36FC88F}" dt="2022-11-17T05:45:47.826" v="2"/>
          <ac:graphicFrameMkLst>
            <pc:docMk/>
            <pc:sldMk cId="0" sldId="257"/>
            <ac:graphicFrameMk id="101" creationId="{00000000-0000-0000-0000-000000000000}"/>
          </ac:graphicFrameMkLst>
        </pc:graphicFrameChg>
      </pc:sldChg>
      <pc:sldChg chg="modSp mod">
        <pc:chgData name="Rohithsaidatta Pasupuleti" userId="0c22c71ff95c3042" providerId="LiveId" clId="{7E53AC8F-B881-4F10-AF5B-74FCA36FC88F}" dt="2022-11-17T07:31:18.274" v="227" actId="20577"/>
        <pc:sldMkLst>
          <pc:docMk/>
          <pc:sldMk cId="0" sldId="259"/>
        </pc:sldMkLst>
        <pc:spChg chg="mod">
          <ac:chgData name="Rohithsaidatta Pasupuleti" userId="0c22c71ff95c3042" providerId="LiveId" clId="{7E53AC8F-B881-4F10-AF5B-74FCA36FC88F}" dt="2022-11-17T05:48:09.903" v="52" actId="1076"/>
          <ac:spMkLst>
            <pc:docMk/>
            <pc:sldMk cId="0" sldId="259"/>
            <ac:spMk id="2" creationId="{42F6C0EE-296D-B514-0679-BC5C59C062AF}"/>
          </ac:spMkLst>
        </pc:spChg>
        <pc:spChg chg="mod">
          <ac:chgData name="Rohithsaidatta Pasupuleti" userId="0c22c71ff95c3042" providerId="LiveId" clId="{7E53AC8F-B881-4F10-AF5B-74FCA36FC88F}" dt="2022-11-17T07:31:18.274" v="227" actId="20577"/>
          <ac:spMkLst>
            <pc:docMk/>
            <pc:sldMk cId="0" sldId="259"/>
            <ac:spMk id="114" creationId="{00000000-0000-0000-0000-000000000000}"/>
          </ac:spMkLst>
        </pc:spChg>
      </pc:sldChg>
      <pc:sldChg chg="modSp mod">
        <pc:chgData name="Rohithsaidatta Pasupuleti" userId="0c22c71ff95c3042" providerId="LiveId" clId="{7E53AC8F-B881-4F10-AF5B-74FCA36FC88F}" dt="2022-11-17T07:31:48.360" v="228" actId="14100"/>
        <pc:sldMkLst>
          <pc:docMk/>
          <pc:sldMk cId="0" sldId="260"/>
        </pc:sldMkLst>
        <pc:spChg chg="mod">
          <ac:chgData name="Rohithsaidatta Pasupuleti" userId="0c22c71ff95c3042" providerId="LiveId" clId="{7E53AC8F-B881-4F10-AF5B-74FCA36FC88F}" dt="2022-11-17T05:49:19.603" v="72" actId="113"/>
          <ac:spMkLst>
            <pc:docMk/>
            <pc:sldMk cId="0" sldId="260"/>
            <ac:spMk id="2" creationId="{40A676AB-FE6A-7FB4-8583-237C491401DA}"/>
          </ac:spMkLst>
        </pc:spChg>
        <pc:spChg chg="mod">
          <ac:chgData name="Rohithsaidatta Pasupuleti" userId="0c22c71ff95c3042" providerId="LiveId" clId="{7E53AC8F-B881-4F10-AF5B-74FCA36FC88F}" dt="2022-11-17T07:31:48.360" v="228" actId="14100"/>
          <ac:spMkLst>
            <pc:docMk/>
            <pc:sldMk cId="0" sldId="260"/>
            <ac:spMk id="120" creationId="{00000000-0000-0000-0000-000000000000}"/>
          </ac:spMkLst>
        </pc:spChg>
      </pc:sldChg>
      <pc:sldChg chg="modSp mod">
        <pc:chgData name="Rohithsaidatta Pasupuleti" userId="0c22c71ff95c3042" providerId="LiveId" clId="{7E53AC8F-B881-4F10-AF5B-74FCA36FC88F}" dt="2022-11-17T07:24:47.168" v="166" actId="403"/>
        <pc:sldMkLst>
          <pc:docMk/>
          <pc:sldMk cId="0" sldId="261"/>
        </pc:sldMkLst>
        <pc:spChg chg="mod">
          <ac:chgData name="Rohithsaidatta Pasupuleti" userId="0c22c71ff95c3042" providerId="LiveId" clId="{7E53AC8F-B881-4F10-AF5B-74FCA36FC88F}" dt="2022-11-17T07:24:47.168" v="166" actId="403"/>
          <ac:spMkLst>
            <pc:docMk/>
            <pc:sldMk cId="0" sldId="261"/>
            <ac:spMk id="126" creationId="{00000000-0000-0000-0000-000000000000}"/>
          </ac:spMkLst>
        </pc:spChg>
      </pc:sldChg>
      <pc:sldChg chg="addSp delSp modSp del mod">
        <pc:chgData name="Rohithsaidatta Pasupuleti" userId="0c22c71ff95c3042" providerId="LiveId" clId="{7E53AC8F-B881-4F10-AF5B-74FCA36FC88F}" dt="2022-11-17T09:30:14.361" v="1728" actId="2696"/>
        <pc:sldMkLst>
          <pc:docMk/>
          <pc:sldMk cId="0" sldId="262"/>
        </pc:sldMkLst>
        <pc:spChg chg="mod">
          <ac:chgData name="Rohithsaidatta Pasupuleti" userId="0c22c71ff95c3042" providerId="LiveId" clId="{7E53AC8F-B881-4F10-AF5B-74FCA36FC88F}" dt="2022-11-17T09:29:26.224" v="1700" actId="14100"/>
          <ac:spMkLst>
            <pc:docMk/>
            <pc:sldMk cId="0" sldId="262"/>
            <ac:spMk id="131" creationId="{00000000-0000-0000-0000-000000000000}"/>
          </ac:spMkLst>
        </pc:spChg>
        <pc:picChg chg="add del mod modCrop">
          <ac:chgData name="Rohithsaidatta Pasupuleti" userId="0c22c71ff95c3042" providerId="LiveId" clId="{7E53AC8F-B881-4F10-AF5B-74FCA36FC88F}" dt="2022-11-17T09:28:52.605" v="1694" actId="478"/>
          <ac:picMkLst>
            <pc:docMk/>
            <pc:sldMk cId="0" sldId="262"/>
            <ac:picMk id="3" creationId="{B9F2C3A2-A438-C3C3-ED21-E86DB20B45D7}"/>
          </ac:picMkLst>
        </pc:picChg>
        <pc:picChg chg="add del mod modCrop">
          <ac:chgData name="Rohithsaidatta Pasupuleti" userId="0c22c71ff95c3042" providerId="LiveId" clId="{7E53AC8F-B881-4F10-AF5B-74FCA36FC88F}" dt="2022-11-17T09:28:20.238" v="1692" actId="931"/>
          <ac:picMkLst>
            <pc:docMk/>
            <pc:sldMk cId="0" sldId="262"/>
            <ac:picMk id="4" creationId="{9E2CE09B-98A9-F639-7B1C-C84FA3808681}"/>
          </ac:picMkLst>
        </pc:picChg>
        <pc:picChg chg="del">
          <ac:chgData name="Rohithsaidatta Pasupuleti" userId="0c22c71ff95c3042" providerId="LiveId" clId="{7E53AC8F-B881-4F10-AF5B-74FCA36FC88F}" dt="2022-11-17T07:51:54.048" v="254" actId="478"/>
          <ac:picMkLst>
            <pc:docMk/>
            <pc:sldMk cId="0" sldId="262"/>
            <ac:picMk id="5" creationId="{85102DA5-CDB9-FBBF-4839-F4921D5AB508}"/>
          </ac:picMkLst>
        </pc:picChg>
        <pc:picChg chg="add del mod modCrop">
          <ac:chgData name="Rohithsaidatta Pasupuleti" userId="0c22c71ff95c3042" providerId="LiveId" clId="{7E53AC8F-B881-4F10-AF5B-74FCA36FC88F}" dt="2022-11-17T09:30:03.746" v="1725" actId="21"/>
          <ac:picMkLst>
            <pc:docMk/>
            <pc:sldMk cId="0" sldId="262"/>
            <ac:picMk id="6" creationId="{78E51D12-95A0-6B24-566F-945FB832FB2C}"/>
          </ac:picMkLst>
        </pc:picChg>
      </pc:sldChg>
      <pc:sldChg chg="modSp mod">
        <pc:chgData name="Rohithsaidatta Pasupuleti" userId="0c22c71ff95c3042" providerId="LiveId" clId="{7E53AC8F-B881-4F10-AF5B-74FCA36FC88F}" dt="2022-11-25T13:01:47.214" v="2317" actId="20577"/>
        <pc:sldMkLst>
          <pc:docMk/>
          <pc:sldMk cId="0" sldId="263"/>
        </pc:sldMkLst>
        <pc:spChg chg="mod">
          <ac:chgData name="Rohithsaidatta Pasupuleti" userId="0c22c71ff95c3042" providerId="LiveId" clId="{7E53AC8F-B881-4F10-AF5B-74FCA36FC88F}" dt="2022-11-17T09:03:19.060" v="513" actId="403"/>
          <ac:spMkLst>
            <pc:docMk/>
            <pc:sldMk cId="0" sldId="263"/>
            <ac:spMk id="137" creationId="{00000000-0000-0000-0000-000000000000}"/>
          </ac:spMkLst>
        </pc:spChg>
        <pc:spChg chg="mod">
          <ac:chgData name="Rohithsaidatta Pasupuleti" userId="0c22c71ff95c3042" providerId="LiveId" clId="{7E53AC8F-B881-4F10-AF5B-74FCA36FC88F}" dt="2022-11-25T13:01:47.214" v="2317" actId="20577"/>
          <ac:spMkLst>
            <pc:docMk/>
            <pc:sldMk cId="0" sldId="263"/>
            <ac:spMk id="138" creationId="{00000000-0000-0000-0000-000000000000}"/>
          </ac:spMkLst>
        </pc:spChg>
      </pc:sldChg>
      <pc:sldChg chg="modSp mod">
        <pc:chgData name="Rohithsaidatta Pasupuleti" userId="0c22c71ff95c3042" providerId="LiveId" clId="{7E53AC8F-B881-4F10-AF5B-74FCA36FC88F}" dt="2022-11-17T09:26:57.930" v="1677" actId="20577"/>
        <pc:sldMkLst>
          <pc:docMk/>
          <pc:sldMk cId="0" sldId="264"/>
        </pc:sldMkLst>
        <pc:spChg chg="mod">
          <ac:chgData name="Rohithsaidatta Pasupuleti" userId="0c22c71ff95c3042" providerId="LiveId" clId="{7E53AC8F-B881-4F10-AF5B-74FCA36FC88F}" dt="2022-11-17T07:48:57.178" v="248" actId="20577"/>
          <ac:spMkLst>
            <pc:docMk/>
            <pc:sldMk cId="0" sldId="264"/>
            <ac:spMk id="143" creationId="{00000000-0000-0000-0000-000000000000}"/>
          </ac:spMkLst>
        </pc:spChg>
        <pc:spChg chg="mod">
          <ac:chgData name="Rohithsaidatta Pasupuleti" userId="0c22c71ff95c3042" providerId="LiveId" clId="{7E53AC8F-B881-4F10-AF5B-74FCA36FC88F}" dt="2022-11-17T09:26:57.930" v="1677" actId="20577"/>
          <ac:spMkLst>
            <pc:docMk/>
            <pc:sldMk cId="0" sldId="264"/>
            <ac:spMk id="144" creationId="{00000000-0000-0000-0000-000000000000}"/>
          </ac:spMkLst>
        </pc:spChg>
      </pc:sldChg>
      <pc:sldChg chg="modSp mod">
        <pc:chgData name="Rohithsaidatta Pasupuleti" userId="0c22c71ff95c3042" providerId="LiveId" clId="{7E53AC8F-B881-4F10-AF5B-74FCA36FC88F}" dt="2022-11-17T06:01:39.304" v="78" actId="20577"/>
        <pc:sldMkLst>
          <pc:docMk/>
          <pc:sldMk cId="0" sldId="265"/>
        </pc:sldMkLst>
        <pc:spChg chg="mod">
          <ac:chgData name="Rohithsaidatta Pasupuleti" userId="0c22c71ff95c3042" providerId="LiveId" clId="{7E53AC8F-B881-4F10-AF5B-74FCA36FC88F}" dt="2022-11-17T06:01:39.304" v="78" actId="20577"/>
          <ac:spMkLst>
            <pc:docMk/>
            <pc:sldMk cId="0" sldId="265"/>
            <ac:spMk id="150" creationId="{00000000-0000-0000-0000-000000000000}"/>
          </ac:spMkLst>
        </pc:spChg>
      </pc:sldChg>
      <pc:sldChg chg="addSp modSp mod">
        <pc:chgData name="Rohithsaidatta Pasupuleti" userId="0c22c71ff95c3042" providerId="LiveId" clId="{7E53AC8F-B881-4F10-AF5B-74FCA36FC88F}" dt="2022-11-17T06:02:48.607" v="92" actId="20577"/>
        <pc:sldMkLst>
          <pc:docMk/>
          <pc:sldMk cId="0" sldId="268"/>
        </pc:sldMkLst>
        <pc:spChg chg="add mod">
          <ac:chgData name="Rohithsaidatta Pasupuleti" userId="0c22c71ff95c3042" providerId="LiveId" clId="{7E53AC8F-B881-4F10-AF5B-74FCA36FC88F}" dt="2022-11-17T06:02:48.607" v="92" actId="20577"/>
          <ac:spMkLst>
            <pc:docMk/>
            <pc:sldMk cId="0" sldId="268"/>
            <ac:spMk id="3" creationId="{EEB91627-3C47-279B-B693-AE4DB0C2BA63}"/>
          </ac:spMkLst>
        </pc:spChg>
      </pc:sldChg>
      <pc:sldChg chg="del">
        <pc:chgData name="Rohithsaidatta Pasupuleti" userId="0c22c71ff95c3042" providerId="LiveId" clId="{7E53AC8F-B881-4F10-AF5B-74FCA36FC88F}" dt="2022-11-17T07:50:43.458" v="251" actId="2696"/>
        <pc:sldMkLst>
          <pc:docMk/>
          <pc:sldMk cId="3192331391" sldId="270"/>
        </pc:sldMkLst>
      </pc:sldChg>
      <pc:sldChg chg="del">
        <pc:chgData name="Rohithsaidatta Pasupuleti" userId="0c22c71ff95c3042" providerId="LiveId" clId="{7E53AC8F-B881-4F10-AF5B-74FCA36FC88F}" dt="2022-11-17T07:50:39.432" v="250" actId="2696"/>
        <pc:sldMkLst>
          <pc:docMk/>
          <pc:sldMk cId="1287660712" sldId="271"/>
        </pc:sldMkLst>
      </pc:sldChg>
      <pc:sldChg chg="del">
        <pc:chgData name="Rohithsaidatta Pasupuleti" userId="0c22c71ff95c3042" providerId="LiveId" clId="{7E53AC8F-B881-4F10-AF5B-74FCA36FC88F}" dt="2022-11-17T07:50:36.390" v="249" actId="2696"/>
        <pc:sldMkLst>
          <pc:docMk/>
          <pc:sldMk cId="1129164660" sldId="272"/>
        </pc:sldMkLst>
      </pc:sldChg>
      <pc:sldChg chg="addSp delSp modSp del mod">
        <pc:chgData name="Rohithsaidatta Pasupuleti" userId="0c22c71ff95c3042" providerId="LiveId" clId="{7E53AC8F-B881-4F10-AF5B-74FCA36FC88F}" dt="2022-11-17T07:50:46.997" v="252" actId="2696"/>
        <pc:sldMkLst>
          <pc:docMk/>
          <pc:sldMk cId="4120524685" sldId="273"/>
        </pc:sldMkLst>
        <pc:spChg chg="mod">
          <ac:chgData name="Rohithsaidatta Pasupuleti" userId="0c22c71ff95c3042" providerId="LiveId" clId="{7E53AC8F-B881-4F10-AF5B-74FCA36FC88F}" dt="2022-11-17T05:51:33.924" v="75" actId="403"/>
          <ac:spMkLst>
            <pc:docMk/>
            <pc:sldMk cId="4120524685" sldId="273"/>
            <ac:spMk id="2" creationId="{6CBC931F-3119-4111-F9A8-275693C7B00E}"/>
          </ac:spMkLst>
        </pc:spChg>
        <pc:spChg chg="mod">
          <ac:chgData name="Rohithsaidatta Pasupuleti" userId="0c22c71ff95c3042" providerId="LiveId" clId="{7E53AC8F-B881-4F10-AF5B-74FCA36FC88F}" dt="2022-11-17T07:45:42.057" v="238"/>
          <ac:spMkLst>
            <pc:docMk/>
            <pc:sldMk cId="4120524685" sldId="273"/>
            <ac:spMk id="3" creationId="{FC085A3A-7F7A-0E92-1F59-CED5FB4F719F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4" creationId="{540951F0-C114-6B60-C6EB-538EE10ED110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5" creationId="{672283FD-3EF6-7FBB-BF49-3BCC20835F56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10" creationId="{7F6DB0B0-7A35-D0CB-602C-DBB16CDF7920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11" creationId="{9D937CC3-5047-B941-007F-7CC43EE0702A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12" creationId="{E97EF281-83D4-8665-83E8-39786B9C294C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13" creationId="{EE62EB62-ABA9-1CAB-823E-90A9C88D2A82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14" creationId="{F34A9FE6-689D-D61D-DDD7-232FAD8494A0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20" creationId="{BC377DB8-E6EB-89C6-2686-EF28627D0315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21" creationId="{715A4B70-28C5-D05A-60A9-CA51A472C22D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22" creationId="{0FD4DEA1-A12E-E560-D00B-DFCFB273631D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23" creationId="{703B6AAE-D2C3-D52C-1ABE-923E9B4E4EFB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25" creationId="{766766FE-6C94-41D5-1C2B-679AA6534312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26" creationId="{A5AAB488-8474-33CB-69B4-5F79E510B6A0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33" creationId="{A18D5917-5300-8EDC-BF90-F4F4A2E32F32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34" creationId="{2AC882D8-2D3E-CFC0-0106-936A185F8B0C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35" creationId="{0DF1660D-9AA9-EB15-18AE-FED6F153EA0C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36" creationId="{F2B9F8BF-ED0C-EFFC-7103-BEDFCC24D488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38" creationId="{B6D55906-D252-F8C2-BBE7-8DDCB3FB2EAC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40" creationId="{92E2E530-84B9-A3A3-E911-965900B6B995}"/>
          </ac:spMkLst>
        </pc:spChg>
        <pc:spChg chg="add del">
          <ac:chgData name="Rohithsaidatta Pasupuleti" userId="0c22c71ff95c3042" providerId="LiveId" clId="{7E53AC8F-B881-4F10-AF5B-74FCA36FC88F}" dt="2022-11-17T07:29:56.978" v="216"/>
          <ac:spMkLst>
            <pc:docMk/>
            <pc:sldMk cId="4120524685" sldId="273"/>
            <ac:spMk id="41" creationId="{44666B28-B5AB-6ED0-7E2F-F4784563F0B2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42" creationId="{B65961B3-CCDD-351B-4E0D-3BB847EDF7E6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43" creationId="{D6B051C1-C7EF-FAE5-688D-E56E45415DDE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48" creationId="{F9702F24-08D5-58DD-FAD3-2DF719CF5653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49" creationId="{148D7168-FB28-D33A-8618-BA817A7F75E3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50" creationId="{1F63AF77-1E36-FE2D-0B5E-82F7785EBB76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51" creationId="{8586F421-C270-2570-1560-0815F05BD727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52" creationId="{CC96D92D-DD42-EF45-8F3A-8315470B824D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58" creationId="{40C3BC30-5815-A712-C440-D25837BAE8D8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59" creationId="{BCA7550A-604B-59EC-2575-C40C8201E608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60" creationId="{26856270-CDEF-00F6-F180-299FE8DB0EA4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61" creationId="{A9EA68CA-F414-1152-EBBE-B5EF62F2A3BF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63" creationId="{E4662C07-71F9-649C-047D-32720124EBFC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64" creationId="{DEBD3D76-7619-0555-6E33-9ABD84FCDBA5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1" creationId="{E27AFA80-D6A3-80CE-AF9E-BC647643C8BD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2" creationId="{ABFCFFA5-1BCC-166D-CDAF-7F6D23E7CAFA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3" creationId="{538A71E3-BDAE-7A75-4D34-C0F64FFCA01E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4" creationId="{42C45219-F50E-2DB6-E578-8F2177920EF9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6" creationId="{35E26A1E-FBEF-606D-9D8C-5FABC84903C4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8" creationId="{2FFB6802-3B20-E2CB-B139-6D400552FB79}"/>
          </ac:spMkLst>
        </pc:spChg>
        <pc:spChg chg="add del">
          <ac:chgData name="Rohithsaidatta Pasupuleti" userId="0c22c71ff95c3042" providerId="LiveId" clId="{7E53AC8F-B881-4F10-AF5B-74FCA36FC88F}" dt="2022-11-17T07:30:30.386" v="221"/>
          <ac:spMkLst>
            <pc:docMk/>
            <pc:sldMk cId="4120524685" sldId="273"/>
            <ac:spMk id="79" creationId="{C1243E3A-4C9D-F2AF-0861-AF93DC733750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80" creationId="{1736BB02-2D6F-EAAE-F627-C01A5B459572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82" creationId="{8A86FA0A-B6BC-332C-EA5D-0AA7A392578C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85" creationId="{6C498723-3EDC-7EE8-D605-56895491E415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90" creationId="{80AB2F9A-56E7-73CA-2778-E144545C8300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91" creationId="{CF1A116D-E0BF-6DD1-C390-DCD2FD7BC212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92" creationId="{FC52F1E2-443D-8D64-CED8-3C894B45392A}"/>
          </ac:spMkLst>
        </pc:spChg>
        <pc:spChg chg="add del">
          <ac:chgData name="Rohithsaidatta Pasupuleti" userId="0c22c71ff95c3042" providerId="LiveId" clId="{7E53AC8F-B881-4F10-AF5B-74FCA36FC88F}" dt="2022-11-17T07:35:14.735" v="233"/>
          <ac:spMkLst>
            <pc:docMk/>
            <pc:sldMk cId="4120524685" sldId="273"/>
            <ac:spMk id="93" creationId="{A79E23B4-07C3-B061-8C72-D3156D44D474}"/>
          </ac:spMkLst>
        </pc:sp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6" creationId="{706A0720-74B8-C1D2-0521-E01C3FC3C260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7" creationId="{9F69929D-7A2F-9E5E-B5A1-5D5D0A4F29CD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8" creationId="{C97447BD-C625-79C5-D1CA-AE6658F82C44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9" creationId="{E11AB4F0-70C6-D4F6-4D08-E9EE42ED4D54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15" creationId="{6D2D46F6-81FD-47C9-10A5-5CC38547DA03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16" creationId="{0310D115-41EE-1D80-001E-0115BF54B446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17" creationId="{D4ABEB50-3E40-E511-9A13-529CC1691D7B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18" creationId="{E3147511-B326-A963-591D-B670EBF5C805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19" creationId="{4C895B36-0A9C-3B89-BC33-6BADCA441DA5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24" creationId="{4B59E4DE-928E-814C-9FD0-8CF89F01906E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27" creationId="{940D505D-C931-0A6D-2131-19D41B0311C5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28" creationId="{315EAB64-674C-A181-EB6F-1D196E4DF9D2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29" creationId="{DEF496AF-662B-73DB-08F0-66CEF27C9B1C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30" creationId="{7B6BE4AC-F983-27ED-F7D7-16F9E132954F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31" creationId="{AE9A7214-D189-E5B7-A093-D21BF46C6BC2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32" creationId="{EBC542CB-7646-81E7-52B0-823B5E35F870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37" creationId="{5A2666BC-AD7E-31FD-2EC6-05E58DD27858}"/>
          </ac:cxnSpMkLst>
        </pc:cxnChg>
        <pc:cxnChg chg="add del">
          <ac:chgData name="Rohithsaidatta Pasupuleti" userId="0c22c71ff95c3042" providerId="LiveId" clId="{7E53AC8F-B881-4F10-AF5B-74FCA36FC88F}" dt="2022-11-17T07:29:56.978" v="216"/>
          <ac:cxnSpMkLst>
            <pc:docMk/>
            <pc:sldMk cId="4120524685" sldId="273"/>
            <ac:cxnSpMk id="39" creationId="{F7B00C83-3B8C-E854-1E55-413646FF3342}"/>
          </ac:cxnSpMkLst>
        </pc:cxnChg>
        <pc:cxnChg chg="add del mod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44" creationId="{8E5B1E06-998B-D606-43CB-628F67E3B532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45" creationId="{1BDDCA2A-D7D7-DD28-A426-7DBE613B2D15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46" creationId="{91FD6DBD-63BC-0D51-F0DF-0A6664E9C284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47" creationId="{5754B81A-2D61-6434-304B-37D2D5F82D85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53" creationId="{B689073D-A761-B0D8-95B7-428B0906904D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54" creationId="{D7F57BFE-B4CE-60AB-FD71-53A46E92818D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55" creationId="{C437FC78-E5B9-B475-73CC-57F598D586C1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56" creationId="{4F9C3890-A354-758F-C98B-E32A31346753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57" creationId="{BC2694A7-EE96-570A-D6A3-A07980FEC6BD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62" creationId="{5B9002B4-32C7-AD81-71DD-0E76E747A117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65" creationId="{659CAF81-FE7F-80ED-49FF-E7F6C25AA52D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66" creationId="{5ACA3108-24B5-BB2A-1A61-EEB9B3D3CCDC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67" creationId="{16431B59-0D33-18AE-E722-F60976FDB589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68" creationId="{3E60236D-BCC3-0F62-8C19-1FB516888D5C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69" creationId="{BEBA4E0A-A255-9D6B-EA6A-FA91BB1D3EFE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70" creationId="{29D067DE-684C-A73D-06C2-577FFA863A26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75" creationId="{91D78AB7-FA44-E699-4761-EDE062FB29C4}"/>
          </ac:cxnSpMkLst>
        </pc:cxnChg>
        <pc:cxnChg chg="add del">
          <ac:chgData name="Rohithsaidatta Pasupuleti" userId="0c22c71ff95c3042" providerId="LiveId" clId="{7E53AC8F-B881-4F10-AF5B-74FCA36FC88F}" dt="2022-11-17T07:30:30.386" v="221"/>
          <ac:cxnSpMkLst>
            <pc:docMk/>
            <pc:sldMk cId="4120524685" sldId="273"/>
            <ac:cxnSpMk id="77" creationId="{607799F9-B7D0-7D27-EDDA-399F16C83540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1" creationId="{61BA4765-B1D9-C778-A8D6-E3CFBCD340BC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3" creationId="{B1C36E56-A11F-6617-BC5D-24E62518E21A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4" creationId="{23614EE6-B1FE-8B66-31AA-8584DB70B4C0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6" creationId="{E0CEEA7C-E161-BAB3-34E2-74EC182B4AEF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7" creationId="{21C90C29-2E93-6E8D-6184-70243A5B76A8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8" creationId="{16173B17-5FA4-9014-B250-ED76E2260801}"/>
          </ac:cxnSpMkLst>
        </pc:cxnChg>
        <pc:cxnChg chg="add del">
          <ac:chgData name="Rohithsaidatta Pasupuleti" userId="0c22c71ff95c3042" providerId="LiveId" clId="{7E53AC8F-B881-4F10-AF5B-74FCA36FC88F}" dt="2022-11-17T07:35:14.735" v="233"/>
          <ac:cxnSpMkLst>
            <pc:docMk/>
            <pc:sldMk cId="4120524685" sldId="273"/>
            <ac:cxnSpMk id="89" creationId="{E51739C8-E36D-F860-BBA6-9F93A1EDD2FE}"/>
          </ac:cxnSpMkLst>
        </pc:cxnChg>
      </pc:sldChg>
      <pc:sldChg chg="modSp new mod">
        <pc:chgData name="Rohithsaidatta Pasupuleti" userId="0c22c71ff95c3042" providerId="LiveId" clId="{7E53AC8F-B881-4F10-AF5B-74FCA36FC88F}" dt="2022-11-17T07:32:03.514" v="230" actId="14100"/>
        <pc:sldMkLst>
          <pc:docMk/>
          <pc:sldMk cId="868065629" sldId="274"/>
        </pc:sldMkLst>
        <pc:spChg chg="mod">
          <ac:chgData name="Rohithsaidatta Pasupuleti" userId="0c22c71ff95c3042" providerId="LiveId" clId="{7E53AC8F-B881-4F10-AF5B-74FCA36FC88F}" dt="2022-11-17T07:20:32.218" v="147"/>
          <ac:spMkLst>
            <pc:docMk/>
            <pc:sldMk cId="868065629" sldId="274"/>
            <ac:spMk id="2" creationId="{D86E7BE8-D959-AD92-EF1A-072F3D81A7BC}"/>
          </ac:spMkLst>
        </pc:spChg>
        <pc:spChg chg="mod">
          <ac:chgData name="Rohithsaidatta Pasupuleti" userId="0c22c71ff95c3042" providerId="LiveId" clId="{7E53AC8F-B881-4F10-AF5B-74FCA36FC88F}" dt="2022-11-17T07:32:03.514" v="230" actId="14100"/>
          <ac:spMkLst>
            <pc:docMk/>
            <pc:sldMk cId="868065629" sldId="274"/>
            <ac:spMk id="3" creationId="{37377FA4-856C-F8FB-4BBC-6374C690AF55}"/>
          </ac:spMkLst>
        </pc:spChg>
      </pc:sldChg>
      <pc:sldChg chg="modSp new mod">
        <pc:chgData name="Rohithsaidatta Pasupuleti" userId="0c22c71ff95c3042" providerId="LiveId" clId="{7E53AC8F-B881-4F10-AF5B-74FCA36FC88F}" dt="2022-11-17T07:32:19.622" v="231" actId="14100"/>
        <pc:sldMkLst>
          <pc:docMk/>
          <pc:sldMk cId="855861779" sldId="275"/>
        </pc:sldMkLst>
        <pc:spChg chg="mod">
          <ac:chgData name="Rohithsaidatta Pasupuleti" userId="0c22c71ff95c3042" providerId="LiveId" clId="{7E53AC8F-B881-4F10-AF5B-74FCA36FC88F}" dt="2022-11-17T07:25:23.429" v="172" actId="14100"/>
          <ac:spMkLst>
            <pc:docMk/>
            <pc:sldMk cId="855861779" sldId="275"/>
            <ac:spMk id="2" creationId="{818DF719-0EB4-49CB-BDF5-17F1245C151B}"/>
          </ac:spMkLst>
        </pc:spChg>
        <pc:spChg chg="mod">
          <ac:chgData name="Rohithsaidatta Pasupuleti" userId="0c22c71ff95c3042" providerId="LiveId" clId="{7E53AC8F-B881-4F10-AF5B-74FCA36FC88F}" dt="2022-11-17T07:32:19.622" v="231" actId="14100"/>
          <ac:spMkLst>
            <pc:docMk/>
            <pc:sldMk cId="855861779" sldId="275"/>
            <ac:spMk id="3" creationId="{6EC1CC4C-F01A-0234-525C-F3D30CCE7896}"/>
          </ac:spMkLst>
        </pc:spChg>
      </pc:sldChg>
      <pc:sldChg chg="modSp new mod">
        <pc:chgData name="Rohithsaidatta Pasupuleti" userId="0c22c71ff95c3042" providerId="LiveId" clId="{7E53AC8F-B881-4F10-AF5B-74FCA36FC88F}" dt="2022-11-17T07:30:37.511" v="222" actId="14100"/>
        <pc:sldMkLst>
          <pc:docMk/>
          <pc:sldMk cId="972683581" sldId="276"/>
        </pc:sldMkLst>
        <pc:spChg chg="mod">
          <ac:chgData name="Rohithsaidatta Pasupuleti" userId="0c22c71ff95c3042" providerId="LiveId" clId="{7E53AC8F-B881-4F10-AF5B-74FCA36FC88F}" dt="2022-11-17T07:26:19.492" v="182"/>
          <ac:spMkLst>
            <pc:docMk/>
            <pc:sldMk cId="972683581" sldId="276"/>
            <ac:spMk id="2" creationId="{AE76B6BF-94A7-7DAE-CD79-ACFB21013652}"/>
          </ac:spMkLst>
        </pc:spChg>
        <pc:spChg chg="mod">
          <ac:chgData name="Rohithsaidatta Pasupuleti" userId="0c22c71ff95c3042" providerId="LiveId" clId="{7E53AC8F-B881-4F10-AF5B-74FCA36FC88F}" dt="2022-11-17T07:30:37.511" v="222" actId="14100"/>
          <ac:spMkLst>
            <pc:docMk/>
            <pc:sldMk cId="972683581" sldId="276"/>
            <ac:spMk id="3" creationId="{B8D81428-C0EE-9E11-AF6D-C3052AB942B4}"/>
          </ac:spMkLst>
        </pc:spChg>
      </pc:sldChg>
      <pc:sldChg chg="addSp delSp modSp new mod">
        <pc:chgData name="Rohithsaidatta Pasupuleti" userId="0c22c71ff95c3042" providerId="LiveId" clId="{7E53AC8F-B881-4F10-AF5B-74FCA36FC88F}" dt="2022-11-17T07:56:40.439" v="279" actId="14100"/>
        <pc:sldMkLst>
          <pc:docMk/>
          <pc:sldMk cId="1384274515" sldId="277"/>
        </pc:sldMkLst>
        <pc:spChg chg="mod">
          <ac:chgData name="Rohithsaidatta Pasupuleti" userId="0c22c71ff95c3042" providerId="LiveId" clId="{7E53AC8F-B881-4F10-AF5B-74FCA36FC88F}" dt="2022-11-17T07:54:48.339" v="260"/>
          <ac:spMkLst>
            <pc:docMk/>
            <pc:sldMk cId="1384274515" sldId="277"/>
            <ac:spMk id="2" creationId="{A9132714-85ED-DCA1-C6FC-FC3270ADC2A6}"/>
          </ac:spMkLst>
        </pc:spChg>
        <pc:spChg chg="mod">
          <ac:chgData name="Rohithsaidatta Pasupuleti" userId="0c22c71ff95c3042" providerId="LiveId" clId="{7E53AC8F-B881-4F10-AF5B-74FCA36FC88F}" dt="2022-11-17T07:54:50.473" v="261" actId="14100"/>
          <ac:spMkLst>
            <pc:docMk/>
            <pc:sldMk cId="1384274515" sldId="277"/>
            <ac:spMk id="3" creationId="{0907AD26-9C3F-419C-93B9-A90B2CE8D6EE}"/>
          </ac:spMkLst>
        </pc:spChg>
        <pc:picChg chg="add del mod">
          <ac:chgData name="Rohithsaidatta Pasupuleti" userId="0c22c71ff95c3042" providerId="LiveId" clId="{7E53AC8F-B881-4F10-AF5B-74FCA36FC88F}" dt="2022-11-17T07:55:22.324" v="266" actId="478"/>
          <ac:picMkLst>
            <pc:docMk/>
            <pc:sldMk cId="1384274515" sldId="277"/>
            <ac:picMk id="5" creationId="{F7FCD90D-2A53-5CB6-139A-BA6B058B71F0}"/>
          </ac:picMkLst>
        </pc:picChg>
        <pc:picChg chg="add mod modCrop">
          <ac:chgData name="Rohithsaidatta Pasupuleti" userId="0c22c71ff95c3042" providerId="LiveId" clId="{7E53AC8F-B881-4F10-AF5B-74FCA36FC88F}" dt="2022-11-17T07:56:40.439" v="279" actId="14100"/>
          <ac:picMkLst>
            <pc:docMk/>
            <pc:sldMk cId="1384274515" sldId="277"/>
            <ac:picMk id="7" creationId="{D3D3BDE8-B04A-6D4C-BAA7-BF0AD2625626}"/>
          </ac:picMkLst>
        </pc:picChg>
      </pc:sldChg>
      <pc:sldChg chg="addSp modSp new del mod">
        <pc:chgData name="Rohithsaidatta Pasupuleti" userId="0c22c71ff95c3042" providerId="LiveId" clId="{7E53AC8F-B881-4F10-AF5B-74FCA36FC88F}" dt="2022-11-17T09:03:03.024" v="512" actId="2696"/>
        <pc:sldMkLst>
          <pc:docMk/>
          <pc:sldMk cId="1971507758" sldId="278"/>
        </pc:sldMkLst>
        <pc:spChg chg="mod">
          <ac:chgData name="Rohithsaidatta Pasupuleti" userId="0c22c71ff95c3042" providerId="LiveId" clId="{7E53AC8F-B881-4F10-AF5B-74FCA36FC88F}" dt="2022-11-17T07:56:57.495" v="283"/>
          <ac:spMkLst>
            <pc:docMk/>
            <pc:sldMk cId="1971507758" sldId="278"/>
            <ac:spMk id="2" creationId="{104CBB0D-0BE3-CAF5-85EA-CD0FACCD4B74}"/>
          </ac:spMkLst>
        </pc:spChg>
        <pc:spChg chg="mod">
          <ac:chgData name="Rohithsaidatta Pasupuleti" userId="0c22c71ff95c3042" providerId="LiveId" clId="{7E53AC8F-B881-4F10-AF5B-74FCA36FC88F}" dt="2022-11-17T07:57:49.648" v="291" actId="14100"/>
          <ac:spMkLst>
            <pc:docMk/>
            <pc:sldMk cId="1971507758" sldId="278"/>
            <ac:spMk id="3" creationId="{7B91C61C-395A-736B-A31D-C05E2C3DC90D}"/>
          </ac:spMkLst>
        </pc:spChg>
        <pc:picChg chg="add mod modCrop">
          <ac:chgData name="Rohithsaidatta Pasupuleti" userId="0c22c71ff95c3042" providerId="LiveId" clId="{7E53AC8F-B881-4F10-AF5B-74FCA36FC88F}" dt="2022-11-17T07:57:44.369" v="290" actId="1076"/>
          <ac:picMkLst>
            <pc:docMk/>
            <pc:sldMk cId="1971507758" sldId="278"/>
            <ac:picMk id="5" creationId="{6ADFA5CC-115F-BACE-507D-2BD122C920E3}"/>
          </ac:picMkLst>
        </pc:picChg>
      </pc:sldChg>
      <pc:sldChg chg="addSp modSp new mod">
        <pc:chgData name="Rohithsaidatta Pasupuleti" userId="0c22c71ff95c3042" providerId="LiveId" clId="{7E53AC8F-B881-4F10-AF5B-74FCA36FC88F}" dt="2022-11-17T08:02:21.605" v="307" actId="5793"/>
        <pc:sldMkLst>
          <pc:docMk/>
          <pc:sldMk cId="204191492" sldId="279"/>
        </pc:sldMkLst>
        <pc:spChg chg="mod">
          <ac:chgData name="Rohithsaidatta Pasupuleti" userId="0c22c71ff95c3042" providerId="LiveId" clId="{7E53AC8F-B881-4F10-AF5B-74FCA36FC88F}" dt="2022-11-17T08:02:15.231" v="305" actId="14100"/>
          <ac:spMkLst>
            <pc:docMk/>
            <pc:sldMk cId="204191492" sldId="279"/>
            <ac:spMk id="2" creationId="{0FA084F6-D94A-9483-505D-FC3BB7E21215}"/>
          </ac:spMkLst>
        </pc:spChg>
        <pc:spChg chg="mod">
          <ac:chgData name="Rohithsaidatta Pasupuleti" userId="0c22c71ff95c3042" providerId="LiveId" clId="{7E53AC8F-B881-4F10-AF5B-74FCA36FC88F}" dt="2022-11-17T08:02:21.605" v="307" actId="5793"/>
          <ac:spMkLst>
            <pc:docMk/>
            <pc:sldMk cId="204191492" sldId="279"/>
            <ac:spMk id="3" creationId="{95396DAD-0CDC-0937-D2EB-E6FAA6EA9924}"/>
          </ac:spMkLst>
        </pc:spChg>
        <pc:picChg chg="add mod">
          <ac:chgData name="Rohithsaidatta Pasupuleti" userId="0c22c71ff95c3042" providerId="LiveId" clId="{7E53AC8F-B881-4F10-AF5B-74FCA36FC88F}" dt="2022-11-17T08:02:18.048" v="306" actId="14100"/>
          <ac:picMkLst>
            <pc:docMk/>
            <pc:sldMk cId="204191492" sldId="279"/>
            <ac:picMk id="4" creationId="{4EE0C233-A4CA-DBDB-19F3-F7B9F98E615C}"/>
          </ac:picMkLst>
        </pc:picChg>
      </pc:sldChg>
      <pc:sldChg chg="modSp new mod">
        <pc:chgData name="Rohithsaidatta Pasupuleti" userId="0c22c71ff95c3042" providerId="LiveId" clId="{7E53AC8F-B881-4F10-AF5B-74FCA36FC88F}" dt="2022-11-17T08:13:55.415" v="416" actId="2711"/>
        <pc:sldMkLst>
          <pc:docMk/>
          <pc:sldMk cId="578256587" sldId="280"/>
        </pc:sldMkLst>
        <pc:spChg chg="mod">
          <ac:chgData name="Rohithsaidatta Pasupuleti" userId="0c22c71ff95c3042" providerId="LiveId" clId="{7E53AC8F-B881-4F10-AF5B-74FCA36FC88F}" dt="2022-11-17T08:05:19.729" v="344" actId="20577"/>
          <ac:spMkLst>
            <pc:docMk/>
            <pc:sldMk cId="578256587" sldId="280"/>
            <ac:spMk id="2" creationId="{10AC77A4-46CB-5B10-E7E7-8D1388F0BA35}"/>
          </ac:spMkLst>
        </pc:spChg>
        <pc:spChg chg="mod">
          <ac:chgData name="Rohithsaidatta Pasupuleti" userId="0c22c71ff95c3042" providerId="LiveId" clId="{7E53AC8F-B881-4F10-AF5B-74FCA36FC88F}" dt="2022-11-17T08:13:55.415" v="416" actId="2711"/>
          <ac:spMkLst>
            <pc:docMk/>
            <pc:sldMk cId="578256587" sldId="280"/>
            <ac:spMk id="3" creationId="{CC874D02-DF74-D9D1-2562-34661502AED2}"/>
          </ac:spMkLst>
        </pc:spChg>
      </pc:sldChg>
      <pc:sldChg chg="modSp new del mod">
        <pc:chgData name="Rohithsaidatta Pasupuleti" userId="0c22c71ff95c3042" providerId="LiveId" clId="{7E53AC8F-B881-4F10-AF5B-74FCA36FC88F}" dt="2022-11-17T09:31:06.430" v="1729" actId="2696"/>
        <pc:sldMkLst>
          <pc:docMk/>
          <pc:sldMk cId="222935373" sldId="281"/>
        </pc:sldMkLst>
        <pc:spChg chg="mod">
          <ac:chgData name="Rohithsaidatta Pasupuleti" userId="0c22c71ff95c3042" providerId="LiveId" clId="{7E53AC8F-B881-4F10-AF5B-74FCA36FC88F}" dt="2022-11-17T09:27:09.978" v="1680" actId="14100"/>
          <ac:spMkLst>
            <pc:docMk/>
            <pc:sldMk cId="222935373" sldId="281"/>
            <ac:spMk id="2" creationId="{B8956357-22D3-9CB9-7924-4E045816C4D6}"/>
          </ac:spMkLst>
        </pc:spChg>
        <pc:spChg chg="mod">
          <ac:chgData name="Rohithsaidatta Pasupuleti" userId="0c22c71ff95c3042" providerId="LiveId" clId="{7E53AC8F-B881-4F10-AF5B-74FCA36FC88F}" dt="2022-11-17T09:27:12.276" v="1681" actId="14100"/>
          <ac:spMkLst>
            <pc:docMk/>
            <pc:sldMk cId="222935373" sldId="281"/>
            <ac:spMk id="3" creationId="{A35E9748-8E8C-DC3F-83ED-0154BA436B5D}"/>
          </ac:spMkLst>
        </pc:spChg>
      </pc:sldChg>
      <pc:sldChg chg="modSp new del mod">
        <pc:chgData name="Rohithsaidatta Pasupuleti" userId="0c22c71ff95c3042" providerId="LiveId" clId="{7E53AC8F-B881-4F10-AF5B-74FCA36FC88F}" dt="2022-11-17T08:10:51.843" v="407" actId="2696"/>
        <pc:sldMkLst>
          <pc:docMk/>
          <pc:sldMk cId="1162001055" sldId="281"/>
        </pc:sldMkLst>
        <pc:spChg chg="mod">
          <ac:chgData name="Rohithsaidatta Pasupuleti" userId="0c22c71ff95c3042" providerId="LiveId" clId="{7E53AC8F-B881-4F10-AF5B-74FCA36FC88F}" dt="2022-11-17T08:09:31.974" v="398" actId="21"/>
          <ac:spMkLst>
            <pc:docMk/>
            <pc:sldMk cId="1162001055" sldId="281"/>
            <ac:spMk id="3" creationId="{85254398-2B2D-64D8-8833-7930B9810061}"/>
          </ac:spMkLst>
        </pc:spChg>
      </pc:sldChg>
      <pc:sldChg chg="addSp delSp modSp new mod">
        <pc:chgData name="Rohithsaidatta Pasupuleti" userId="0c22c71ff95c3042" providerId="LiveId" clId="{7E53AC8F-B881-4F10-AF5B-74FCA36FC88F}" dt="2022-11-17T09:33:24.610" v="1732" actId="1076"/>
        <pc:sldMkLst>
          <pc:docMk/>
          <pc:sldMk cId="1123460251" sldId="282"/>
        </pc:sldMkLst>
        <pc:spChg chg="mod">
          <ac:chgData name="Rohithsaidatta Pasupuleti" userId="0c22c71ff95c3042" providerId="LiveId" clId="{7E53AC8F-B881-4F10-AF5B-74FCA36FC88F}" dt="2022-11-17T09:29:44.879" v="1704" actId="14100"/>
          <ac:spMkLst>
            <pc:docMk/>
            <pc:sldMk cId="1123460251" sldId="282"/>
            <ac:spMk id="2" creationId="{16627070-D929-137F-3519-2DE711A5F352}"/>
          </ac:spMkLst>
        </pc:spChg>
        <pc:spChg chg="mod">
          <ac:chgData name="Rohithsaidatta Pasupuleti" userId="0c22c71ff95c3042" providerId="LiveId" clId="{7E53AC8F-B881-4F10-AF5B-74FCA36FC88F}" dt="2022-11-17T09:30:08.156" v="1726" actId="20577"/>
          <ac:spMkLst>
            <pc:docMk/>
            <pc:sldMk cId="1123460251" sldId="282"/>
            <ac:spMk id="3" creationId="{F2E4330F-E965-15EE-9268-85DBFB9EE3F6}"/>
          </ac:spMkLst>
        </pc:spChg>
        <pc:picChg chg="add del mod">
          <ac:chgData name="Rohithsaidatta Pasupuleti" userId="0c22c71ff95c3042" providerId="LiveId" clId="{7E53AC8F-B881-4F10-AF5B-74FCA36FC88F}" dt="2022-11-17T09:32:46.797" v="1730" actId="478"/>
          <ac:picMkLst>
            <pc:docMk/>
            <pc:sldMk cId="1123460251" sldId="282"/>
            <ac:picMk id="4" creationId="{0F553B55-EC34-E63C-BA66-D4F532F22735}"/>
          </ac:picMkLst>
        </pc:picChg>
        <pc:picChg chg="add mod">
          <ac:chgData name="Rohithsaidatta Pasupuleti" userId="0c22c71ff95c3042" providerId="LiveId" clId="{7E53AC8F-B881-4F10-AF5B-74FCA36FC88F}" dt="2022-11-17T09:33:24.610" v="1732" actId="1076"/>
          <ac:picMkLst>
            <pc:docMk/>
            <pc:sldMk cId="1123460251" sldId="282"/>
            <ac:picMk id="6" creationId="{179DCC85-518F-2D6F-B577-9605A6094E2A}"/>
          </ac:picMkLst>
        </pc:picChg>
      </pc:sldChg>
      <pc:sldChg chg="modSp new mod">
        <pc:chgData name="Rohithsaidatta Pasupuleti" userId="0c22c71ff95c3042" providerId="LiveId" clId="{7E53AC8F-B881-4F10-AF5B-74FCA36FC88F}" dt="2022-11-17T14:34:27.547" v="2246" actId="20577"/>
        <pc:sldMkLst>
          <pc:docMk/>
          <pc:sldMk cId="3338805723" sldId="283"/>
        </pc:sldMkLst>
        <pc:spChg chg="mod">
          <ac:chgData name="Rohithsaidatta Pasupuleti" userId="0c22c71ff95c3042" providerId="LiveId" clId="{7E53AC8F-B881-4F10-AF5B-74FCA36FC88F}" dt="2022-11-17T14:26:10.386" v="1758" actId="20577"/>
          <ac:spMkLst>
            <pc:docMk/>
            <pc:sldMk cId="3338805723" sldId="283"/>
            <ac:spMk id="2" creationId="{354BF82F-CFFF-CC43-1202-E122ADEC45D8}"/>
          </ac:spMkLst>
        </pc:spChg>
        <pc:spChg chg="mod">
          <ac:chgData name="Rohithsaidatta Pasupuleti" userId="0c22c71ff95c3042" providerId="LiveId" clId="{7E53AC8F-B881-4F10-AF5B-74FCA36FC88F}" dt="2022-11-17T14:34:27.547" v="2246" actId="20577"/>
          <ac:spMkLst>
            <pc:docMk/>
            <pc:sldMk cId="3338805723" sldId="283"/>
            <ac:spMk id="3" creationId="{EB2E5883-58BA-CB35-7CFB-DA3648189C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8"/>
          <p:cNvSpPr/>
          <p:nvPr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480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 txBox="1"/>
          <p:nvPr/>
        </p:nvSpPr>
        <p:spPr>
          <a:xfrm>
            <a:off x="0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3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 txBox="1"/>
          <p:nvPr/>
        </p:nvSpPr>
        <p:spPr>
          <a:xfrm>
            <a:off x="6633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6" descr="C:\Users\Paramesh\Desktop\Logo\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2/03/14/well/eat/ai-diet-personalize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ilkerkoksal/2020/03/07/how-ai-determines-the-diet-plans/?sh=7d29b7de3ed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Interim-Project Presentation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Development of AI Based Diet Consultant and exercise application</a:t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sz="2800" b="1" dirty="0">
                <a:solidFill>
                  <a:srgbClr val="002060"/>
                </a:solidFill>
              </a:rPr>
              <a:t>: </a:t>
            </a:r>
            <a:r>
              <a:rPr lang="en-US" sz="2400" b="1" dirty="0">
                <a:solidFill>
                  <a:srgbClr val="002060"/>
                </a:solidFill>
              </a:rPr>
              <a:t>B. Tech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in CSE</a:t>
            </a:r>
            <a:br>
              <a:rPr lang="en-US" sz="3600" b="1" dirty="0">
                <a:solidFill>
                  <a:srgbClr val="002060"/>
                </a:solidFill>
              </a:rPr>
            </a:br>
            <a:br>
              <a:rPr lang="en-US" sz="3600" b="1" dirty="0">
                <a:solidFill>
                  <a:srgbClr val="002060"/>
                </a:solidFill>
              </a:rPr>
            </a:b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36576" y="3869114"/>
            <a:ext cx="7704856" cy="15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Mentor  			: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Dr. </a:t>
            </a:r>
            <a:r>
              <a:rPr lang="en-US" sz="2400" b="1" i="0" u="none" strike="noStrike" cap="none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Rinki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Sharma 		</a:t>
            </a:r>
            <a:endParaRPr lang="en-US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Group No.			: 31</a:t>
            </a:r>
            <a:endParaRPr lang="en-US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Team Leader			: Pasupuleti Rohithsaidatta</a:t>
            </a:r>
            <a:endParaRPr lang="en-US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Department			: Computer Science</a:t>
            </a:r>
            <a:endParaRPr lang="en-US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070-D929-137F-3519-2DE711A5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370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330F-E965-15EE-9268-85DBFB9E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058239"/>
            <a:ext cx="8915400" cy="5067926"/>
          </a:xfrm>
        </p:spPr>
        <p:txBody>
          <a:bodyPr/>
          <a:lstStyle/>
          <a:p>
            <a:r>
              <a:rPr lang="en-IN" sz="2400" dirty="0"/>
              <a:t>ER Diagram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DCC85-518F-2D6F-B577-9605A609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99381"/>
            <a:ext cx="7858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2714-85ED-DCA1-C6FC-FC3270AD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AD26-9C3F-419C-93B9-A90B2CE8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006867"/>
            <a:ext cx="8915400" cy="51192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3BDE8-B04A-6D4C-BAA7-BF0AD262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3" t="5048" r="4318" b="4593"/>
          <a:stretch/>
        </p:blipFill>
        <p:spPr>
          <a:xfrm>
            <a:off x="1962365" y="970513"/>
            <a:ext cx="6030930" cy="4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7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84F6-D94A-9483-505D-FC3BB7E2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5719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6DAD-0CDC-0937-D2EB-E6FAA6EA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731835"/>
            <a:ext cx="8915400" cy="5394330"/>
          </a:xfrm>
        </p:spPr>
        <p:txBody>
          <a:bodyPr/>
          <a:lstStyle/>
          <a:p>
            <a:pPr marL="2540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0C233-A4CA-DBDB-19F3-F7B9F98E6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93" y="1189031"/>
            <a:ext cx="6381964" cy="49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77A4-46CB-5B10-E7E7-8D1388F0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4D02-DF74-D9D1-2562-34661502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934949"/>
            <a:ext cx="8915400" cy="5191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Front End Technology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.NET Framework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 Framework Class Library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GUI applications (Windows Forms).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Application Development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Application Development</a:t>
            </a:r>
            <a:endParaRPr lang="en-US" sz="180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applications.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Web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services.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BACK END TECHNOLOGY: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About Microsoft SQL Server </a:t>
            </a:r>
          </a:p>
          <a:p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Relational Database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Client/Server</a:t>
            </a:r>
          </a:p>
          <a:p>
            <a:r>
              <a:rPr lang="en-IN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Structured Query Language (SQL)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25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600" b="1" dirty="0">
                <a:solidFill>
                  <a:srgbClr val="FF0000"/>
                </a:solidFill>
              </a:rPr>
              <a:t>Status of the Work</a:t>
            </a:r>
            <a:endParaRPr sz="4800"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915400" cy="523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Currently we have created an AI Diet Consulting Application where it  consisting of Admin Login, User Login , Dietician Login.</a:t>
            </a:r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dirty="0"/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Admin login: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In Admin Login admin needs to provide his credentials to login.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Their will be 4 modules that can be accessed by the admin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2400" dirty="0"/>
              <a:t>Add dietician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2400" dirty="0"/>
              <a:t>View Customers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2400" dirty="0"/>
              <a:t>BMI Calculator 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2400" dirty="0"/>
              <a:t>View Charts  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Admin needs to add dietician to the system with his/her  Name , mobile number, email id, Gender and the password.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Status of the Work </a:t>
            </a:r>
            <a:r>
              <a:rPr lang="en-US" sz="2400" b="1" dirty="0" err="1">
                <a:solidFill>
                  <a:srgbClr val="FF0000"/>
                </a:solidFill>
              </a:rPr>
              <a:t>Contd</a:t>
            </a:r>
            <a:r>
              <a:rPr lang="en-US" sz="2400" b="1" dirty="0">
                <a:solidFill>
                  <a:srgbClr val="FF0000"/>
                </a:solidFill>
              </a:rPr>
              <a:t>…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95300" y="924675"/>
            <a:ext cx="8915400" cy="520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§"/>
            </a:pPr>
            <a:r>
              <a:rPr lang="en-IN" sz="2400" dirty="0"/>
              <a:t>User Login: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User needs to enter user id  and password to login.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After successful login it consists of 5 Modules: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IN" sz="2400" dirty="0"/>
              <a:t>My details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IN" sz="2400" dirty="0"/>
              <a:t>BMI Calculator </a:t>
            </a:r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romanUcPeriod"/>
            </a:pPr>
            <a:r>
              <a:rPr lang="en-IN" sz="2400" dirty="0"/>
              <a:t>Diet plan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IN" sz="2400" dirty="0"/>
              <a:t>Diet Chart 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IN" sz="2400" dirty="0"/>
              <a:t>Food Pyramid </a:t>
            </a:r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400" dirty="0"/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User can see his/her details by clicking on My details.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User can calculate his/her BMI by clicking on BMI Calculator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User can get  generated diet plan with the preferable timings</a:t>
            </a:r>
          </a:p>
          <a:p>
            <a:pPr marL="5207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dirty="0"/>
              <a:t>User can refer to diet chart and food pyramid for references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F82F-CFFF-CC43-1202-E122ADEC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Status of the Work (on progress)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5883-58BA-CB35-7CFB-DA364818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965771"/>
            <a:ext cx="8915400" cy="51603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Dietician Login:</a:t>
            </a:r>
          </a:p>
          <a:p>
            <a:r>
              <a:rPr lang="en-IN" sz="2400" dirty="0"/>
              <a:t>Dietician should login with user name and password</a:t>
            </a:r>
          </a:p>
          <a:p>
            <a:r>
              <a:rPr lang="en-IN" sz="2400" dirty="0"/>
              <a:t>Dietician can view the request from the user for the change in generated diet plan.</a:t>
            </a:r>
          </a:p>
          <a:p>
            <a:r>
              <a:rPr lang="en-IN" sz="2400" dirty="0"/>
              <a:t>Dietician can create new plan to the user based on user preferences and pre medical disease and food type.</a:t>
            </a:r>
          </a:p>
          <a:p>
            <a:r>
              <a:rPr lang="en-IN" sz="2400" dirty="0"/>
              <a:t>Whatever the changes made by the dietician in the new diet plan it should be stored in the database and it should display </a:t>
            </a:r>
            <a:r>
              <a:rPr lang="en-IN" sz="2400"/>
              <a:t>to the user.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880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Expected Outcomes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495300" y="1052737"/>
            <a:ext cx="8915400" cy="50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Successfully Development of Application.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Demonstration of working Model.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Cost Estimation</a:t>
            </a:r>
            <a:endParaRPr/>
          </a:p>
        </p:txBody>
      </p:sp>
      <p:graphicFrame>
        <p:nvGraphicFramePr>
          <p:cNvPr id="156" name="Google Shape;156;p12"/>
          <p:cNvGraphicFramePr/>
          <p:nvPr/>
        </p:nvGraphicFramePr>
        <p:xfrm>
          <a:off x="266502" y="1340768"/>
          <a:ext cx="9145025" cy="1828840"/>
        </p:xfrm>
        <a:graphic>
          <a:graphicData uri="http://schemas.openxmlformats.org/drawingml/2006/table">
            <a:tbl>
              <a:tblPr firstRow="1" bandRow="1">
                <a:noFill/>
                <a:tableStyleId>{4443CAE0-706D-4E9F-9691-F0328206CF46}</a:tableStyleId>
              </a:tblPr>
              <a:tblGrid>
                <a:gridCol w="10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S.No.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Particulars/Components/Devices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Estimated Cost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Total:</a:t>
                      </a:r>
                      <a:endParaRPr sz="24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7" name="Google Shape;157;p12"/>
          <p:cNvSpPr/>
          <p:nvPr/>
        </p:nvSpPr>
        <p:spPr>
          <a:xfrm>
            <a:off x="494556" y="4653136"/>
            <a:ext cx="834613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 per week (students): 18 *4 students =72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 per week (faculty): 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Gantt Chart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64" name="Google Shape;164;p13"/>
          <p:cNvGraphicFramePr/>
          <p:nvPr/>
        </p:nvGraphicFramePr>
        <p:xfrm>
          <a:off x="645028" y="1052736"/>
          <a:ext cx="8628575" cy="4884490"/>
        </p:xfrm>
        <a:graphic>
          <a:graphicData uri="http://schemas.openxmlformats.org/drawingml/2006/table">
            <a:tbl>
              <a:tblPr>
                <a:noFill/>
                <a:tableStyleId>{5A3CFFDD-F6C6-49E0-B891-155E3E04EBE3}</a:tableStyleId>
              </a:tblPr>
              <a:tblGrid>
                <a:gridCol w="7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61625">
                <a:tc gridSpan="1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Work (UG) 16 weeks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Activities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2.4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6.1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6.2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Project Team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664201594"/>
              </p:ext>
            </p:extLst>
          </p:nvPr>
        </p:nvGraphicFramePr>
        <p:xfrm>
          <a:off x="685800" y="1600200"/>
          <a:ext cx="8640950" cy="3604575"/>
        </p:xfrm>
        <a:graphic>
          <a:graphicData uri="http://schemas.openxmlformats.org/drawingml/2006/table">
            <a:tbl>
              <a:tblPr firstRow="1" bandRow="1">
                <a:noFill/>
                <a:tableStyleId>{4443CAE0-706D-4E9F-9691-F0328206CF46}</a:tableStyleId>
              </a:tblPr>
              <a:tblGrid>
                <a:gridCol w="11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/>
                        <a:t>Sl</a:t>
                      </a:r>
                      <a:r>
                        <a:rPr lang="en-US" sz="2400" u="none" strike="noStrike" cap="none" dirty="0"/>
                        <a:t> no.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Registration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Students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19ETCS002083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Pasupuleti Rohithsaidatta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2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19ETCS002152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Rakesh </a:t>
                      </a: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kumar</a:t>
                      </a: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85100068"/>
                  </a:ext>
                </a:extLst>
              </a:tr>
              <a:tr h="4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3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19ETCS002098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  <a:tabLst/>
                        <a:defRPr/>
                      </a:pP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Rakshith</a:t>
                      </a:r>
                      <a:endParaRPr lang="en-IN"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4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19ETCS002066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Jayendra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5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19ETCS002081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Nithin</a:t>
                      </a: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Krishna 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References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91627-3C47-279B-B693-AE4DB0C2BA63}"/>
              </a:ext>
            </a:extLst>
          </p:cNvPr>
          <p:cNvSpPr txBox="1"/>
          <p:nvPr/>
        </p:nvSpPr>
        <p:spPr>
          <a:xfrm>
            <a:off x="1600200" y="1608914"/>
            <a:ext cx="73280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https://www.researchgate.net/publication/357352908_Artificial_Intelligence_Applications_in_Nutrition_and_Dietetics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https://www.nytimes.com/2022/03/14/well/eat/ai-diet-personalized.html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https://www.forbes.com/sites/ilkerkoksal/2020/03/07/how-ai-determines-the-diet-plans/?sh=7d29b7de3ed7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14622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95300" y="226554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Outline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Title and Aim</a:t>
            </a:r>
            <a:endParaRPr sz="28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Objectives</a:t>
            </a:r>
            <a:endParaRPr sz="28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Methods and Methodology ( or Block Diagram)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Status of the Work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Results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Expected Outcomes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 Estimation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Gantt Chart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References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200472" y="404664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Title 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53056" y="3039951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Aim </a:t>
            </a:r>
            <a:endParaRPr sz="3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56272" y="3818049"/>
            <a:ext cx="860074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800"/>
            </a:pP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an application that efficiently help people to be healthy and delivering them with easier accessibility, to a new and innovative way towards the healthy lifestyle.</a:t>
            </a: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6C0EE-296D-B514-0679-BC5C59C062AF}"/>
              </a:ext>
            </a:extLst>
          </p:cNvPr>
          <p:cNvSpPr txBox="1"/>
          <p:nvPr/>
        </p:nvSpPr>
        <p:spPr>
          <a:xfrm>
            <a:off x="1479478" y="1470331"/>
            <a:ext cx="8075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AI Based Diet  Consultant and exercise application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Objectives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95300" y="493854"/>
            <a:ext cx="89154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676AB-FE6A-7FB4-8583-237C491401DA}"/>
              </a:ext>
            </a:extLst>
          </p:cNvPr>
          <p:cNvSpPr txBox="1"/>
          <p:nvPr/>
        </p:nvSpPr>
        <p:spPr>
          <a:xfrm>
            <a:off x="495300" y="1361440"/>
            <a:ext cx="891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our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Based Diet  Consultant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are –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Gathering physical details such as medical histories, age, BMI, Weight and physiological parameters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most appropriate predefined trained dataset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 the diet plan accordingly to the customer preferences considering the allergies and over intake concerns of certain food items etc. based on the  given medical history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 the diet plan based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customer feedback to the shared diet plan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must include th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physical activities along with the diet plan undertaking the client current health</a:t>
            </a:r>
            <a:endParaRPr lang="en-US" sz="280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Methods and Methodology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495300" y="1124745"/>
            <a:ext cx="8915400" cy="50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Methods used to develop the are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Based Diet  Consultant are:</a:t>
            </a:r>
          </a:p>
          <a:p>
            <a:pPr lvl="0" indent="-4572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Login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Dietitian: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allows admin to add a dietitian details into the system who can create the diet plan for the users.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View/Edit Dietitian: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and edit the dietitian details whenever required.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User: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the list of registered users with their details.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Feedback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feedback provided by the registered users.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7BE8-D959-AD92-EF1A-072F3D81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Methods and 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77FA4-856C-F8FB-4BBC-6374C690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119883"/>
            <a:ext cx="8915400" cy="56199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Login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continue with the diet plan details, user first need to fill up all the required details.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BMI: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details provided by the user, system automatically calculate the BMI of the user.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Diet Plan: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diet plan for the user is generated by the system itself using artificial intelligence.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6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719-0EB4-49CB-BDF5-17F1245C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29488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Methods and 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CC4C-F01A-0234-525C-F3D30CCE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171253"/>
            <a:ext cx="8915400" cy="4954911"/>
          </a:xfrm>
        </p:spPr>
        <p:txBody>
          <a:bodyPr/>
          <a:lstStyle/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Diet Plan: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user is unsatisfied with the diet plan provided by the system, the he/she can raise a request to generate the proper diet plan him/herself.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diet plan request is forwarded to dietitian.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Profile: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can view his/her own profile.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Feedback: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Registered users can provide the feedback.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86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6BF-94A7-7DAE-CD79-ACFB2101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Methods and 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1428-C0EE-9E11-AF6D-C3052AB9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996593"/>
            <a:ext cx="8915400" cy="5129571"/>
          </a:xfrm>
        </p:spPr>
        <p:txBody>
          <a:bodyPr/>
          <a:lstStyle/>
          <a:p>
            <a:pPr marL="12827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Dietitian Login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Diet Plan Request: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dietitian can view the diet plan request from the users.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Diet Plan: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user’s request, dietitian creates a diet plan for him/her.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Diet Plan: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resends the request to dietitian about unsatisfied diet plan. So, as per the user’s request, dietitian regenerates the diet plan and sends to the user.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User: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user details as a when needed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6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1229</Words>
  <Application>Microsoft Office PowerPoint</Application>
  <PresentationFormat>A4 Paper (210x297 mm)</PresentationFormat>
  <Paragraphs>371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Interim-Project Presentation Development of AI Based Diet Consultant and exercise application Programme: B. Tech in CSE  </vt:lpstr>
      <vt:lpstr>Project Team</vt:lpstr>
      <vt:lpstr>Outline</vt:lpstr>
      <vt:lpstr>Title </vt:lpstr>
      <vt:lpstr>Objectives</vt:lpstr>
      <vt:lpstr>Methods and Methodology</vt:lpstr>
      <vt:lpstr>Methods and Methodology</vt:lpstr>
      <vt:lpstr>Methods and Methodology</vt:lpstr>
      <vt:lpstr>Methods and Methodology</vt:lpstr>
      <vt:lpstr>Design</vt:lpstr>
      <vt:lpstr>Design</vt:lpstr>
      <vt:lpstr>Design</vt:lpstr>
      <vt:lpstr>Technologies used</vt:lpstr>
      <vt:lpstr>Status of the Work</vt:lpstr>
      <vt:lpstr>Status of the Work Contd…</vt:lpstr>
      <vt:lpstr>Status of the Work (on progress)</vt:lpstr>
      <vt:lpstr>Expected Outcomes</vt:lpstr>
      <vt:lpstr>Cost Estimation</vt:lpstr>
      <vt:lpstr>Gantt 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Interim-Project Presentation Title Programme: B. Tech in CSE</dc:title>
  <dc:creator>Nethra</dc:creator>
  <cp:lastModifiedBy>Rohithsaidatta Pasupuleti</cp:lastModifiedBy>
  <cp:revision>26</cp:revision>
  <dcterms:created xsi:type="dcterms:W3CDTF">2014-10-09T06:35:03Z</dcterms:created>
  <dcterms:modified xsi:type="dcterms:W3CDTF">2022-11-25T13:02:03Z</dcterms:modified>
</cp:coreProperties>
</file>