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75FA-922C-481B-A5DA-CDBC67F2B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53A8-A388-4EE0-9BE5-0AF8A5A15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EBEB-0601-4CEF-9871-A861CBE9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5E24-8B44-4BB9-BBBF-D497E3DF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D544-B006-48F6-8CD6-92890F72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057B-91FF-4E48-9A3B-E621B43A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748F4-1270-49E4-941B-05ECAA662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E280-22C2-4F45-877D-80CEA84D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49D3-88D2-4DD8-921D-4D681EF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7FA5-47BA-4C46-A160-D751BEAE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E54BE-6510-498D-A539-C5C661812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ED1D6-5122-491B-9EDF-00B057B7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DA97-5371-4BE8-BA94-EC5D7DB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1317-BA1A-4190-B5B8-E5B60926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1435-7C35-4B2E-B2D2-AD5FCC38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0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EA4D-402E-4A3A-A644-21DD6E31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73AE-6F42-4C6B-A214-988FC91B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50F0-5422-47F5-8261-85244C24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E98F-1C45-4CF2-BDE8-41AFF5C3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6BFC-A1B8-4AD9-A9DE-3FB3B41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0C81-DC17-46A7-8593-689E83A3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0C74-2E6F-4E99-A264-A6956FAB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DC98-FFE8-4425-BCE7-0CCA6BC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23E1-8D9F-454B-B685-6118F85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4782-A457-4CBA-B847-DF3A665A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651F-48CD-421B-A1F3-7AD0D80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388A-BFDB-41B2-8B9C-BB6CC54FC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0A942-BDD6-47D6-81B9-48606C61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4961B-6F34-421B-97FD-5979170F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8F536-FA7D-40EB-B44B-AA657940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D4BD-90BC-4265-9DA2-6C0EC53B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0CA-2A4E-49A1-9455-7D898F73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9F79-E238-4A97-A53E-751D23E1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37A97-B62E-4419-9346-9709E868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0FE4-EEC3-4C22-9CFF-6420FAF9E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B2E8C-12AB-4659-B7B0-9D261827E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0F189-1598-4CF7-8390-35FFC39F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AD98E-BDA7-4F87-A8F0-1881D2E6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255CE-AE36-44D7-8BD7-B3E1FE4D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1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A438-51D5-4203-BE21-0D8545B6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E752A-64ED-4D1C-868B-86B9FBF8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BFF7-D1F9-4E09-9269-A7B6BCBC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9E5E-0D5F-435F-A9DC-8A2AD97E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9CF8E-B556-4BC7-88F8-40371DF8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4B285-E0AE-42D6-A9C8-FAEB9CF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B7DC-53B8-4227-AC78-406B8B24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5F7E-8284-47C5-861C-4F51033B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0A5F-BBA2-4221-BC02-75546C52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1100-2825-42B7-8DBB-9F4FB1D8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27BF-0E1C-42C5-A6ED-0347BB9E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0BB-C4F0-4EF5-B8F0-62AE3968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A793E-B2C0-46D0-8297-2699F1D3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C4B0-A4B1-418E-B5FD-15EC6C37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0341B-1B32-4CE7-84B2-EADB7B0A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D51C0-DD87-4874-B9CC-659B6A67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B569B-305D-43E0-B535-4CDFC93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8250-1881-4710-B333-7016F1D1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B33A-AD16-46DD-922E-D86154BC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72F2E-94FE-44D9-9EEF-82F69E53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35630-E0C0-4A06-BCB8-0780A32B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3E86-1248-485B-B57F-549EF9A61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6FE2-1EE0-4DB8-99E0-F30D26ADBC7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82DA-D1B0-4E1D-9454-AE03F351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BF0A-8931-4F39-ADB4-050BC3DE4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2D31-B8C3-471C-B467-D58C99EB9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E1C26-65F3-4FFB-8C7B-D4C1D1B92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BD8F8F-8D31-4440-8714-C27DFF55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</a:t>
            </a:r>
            <a:br>
              <a:rPr lang="en-US" dirty="0"/>
            </a:br>
            <a:r>
              <a:rPr lang="en-US" i="1" dirty="0"/>
              <a:t>(Ingram-style model)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C32F3-8379-4962-BACC-126A5DED3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5" y="1704913"/>
            <a:ext cx="7036022" cy="492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43C58-A418-472E-B959-5FF92C2C8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877" y="1027906"/>
            <a:ext cx="4798236" cy="54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0F4-AD22-4C48-B0C7-64474F1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ver.01</a:t>
            </a:r>
            <a:br>
              <a:rPr lang="en-US" dirty="0"/>
            </a:br>
            <a:r>
              <a:rPr lang="en-US" i="1" dirty="0"/>
              <a:t>(sea level curves driven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9354E-94B6-4FC8-BB6A-4E766BD6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721"/>
            <a:ext cx="5153025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3368F2-EFBE-4673-AD89-838B8815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61" y="1601631"/>
            <a:ext cx="5564015" cy="438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3076D-7521-443F-90AE-90BEB1344664}"/>
              </a:ext>
            </a:extLst>
          </p:cNvPr>
          <p:cNvSpPr txBox="1"/>
          <p:nvPr/>
        </p:nvSpPr>
        <p:spPr>
          <a:xfrm>
            <a:off x="938981" y="4704735"/>
            <a:ext cx="4940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Hydrothermal Flux(t) = Jh0 x f(t)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where: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f(t)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sealevel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mean_sealevel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70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0F4-AD22-4C48-B0C7-64474F1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ver.01</a:t>
            </a:r>
            <a:br>
              <a:rPr lang="en-US" dirty="0"/>
            </a:br>
            <a:r>
              <a:rPr lang="en-US" i="1" dirty="0"/>
              <a:t>(sea level curves driven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9354E-94B6-4FC8-BB6A-4E766BD6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721"/>
            <a:ext cx="5153025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3076D-7521-443F-90AE-90BEB1344664}"/>
              </a:ext>
            </a:extLst>
          </p:cNvPr>
          <p:cNvSpPr txBox="1"/>
          <p:nvPr/>
        </p:nvSpPr>
        <p:spPr>
          <a:xfrm>
            <a:off x="938981" y="4704735"/>
            <a:ext cx="4940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Hydrothermal Flux(t) = Jh0 x f(t)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where: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f(t)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sealevel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mean_sealevel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C709D-52F4-4AC5-A7E7-162CD6FF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97" y="2122519"/>
            <a:ext cx="4940709" cy="3868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C686F-7FA7-4C92-A10D-26A26A63D8E9}"/>
              </a:ext>
            </a:extLst>
          </p:cNvPr>
          <p:cNvSpPr txBox="1"/>
          <p:nvPr/>
        </p:nvSpPr>
        <p:spPr>
          <a:xfrm>
            <a:off x="7929716" y="5117690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curve</a:t>
            </a:r>
          </a:p>
        </p:txBody>
      </p:sp>
    </p:spTree>
    <p:extLst>
      <p:ext uri="{BB962C8B-B14F-4D97-AF65-F5344CB8AC3E}">
        <p14:creationId xmlns:p14="http://schemas.microsoft.com/office/powerpoint/2010/main" val="37775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C72B-8EE6-44F3-A4E2-B0E3C659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E7C1A-A44C-4BC6-8D49-7CC68BB0F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9" y="1487621"/>
            <a:ext cx="7580672" cy="530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A1318-5B02-476A-94FD-1A72CB45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892" y="2409224"/>
            <a:ext cx="3362632" cy="26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1351-94BB-4B85-8E41-C1FA6025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8" y="2766218"/>
            <a:ext cx="3409336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8356B-38B8-4A7F-B479-FB087B572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29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Model ver.0 (Ingram-style model)</vt:lpstr>
      <vt:lpstr>Model ver.01 (sea level curves driven model)</vt:lpstr>
      <vt:lpstr>Model ver.01 (sea level curves driven model)</vt:lpstr>
      <vt:lpstr>Model ver.01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Datu Adiatma</dc:creator>
  <cp:lastModifiedBy>Datu Adiatma</cp:lastModifiedBy>
  <cp:revision>2</cp:revision>
  <dcterms:created xsi:type="dcterms:W3CDTF">2020-12-08T13:50:46Z</dcterms:created>
  <dcterms:modified xsi:type="dcterms:W3CDTF">2020-12-08T15:42:51Z</dcterms:modified>
</cp:coreProperties>
</file>