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6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75FA-922C-481B-A5DA-CDBC67F2B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053A8-A388-4EE0-9BE5-0AF8A5A15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EBEB-0601-4CEF-9871-A861CBE9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A5E24-8B44-4BB9-BBBF-D497E3DF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D544-B006-48F6-8CD6-92890F72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057B-91FF-4E48-9A3B-E621B43A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748F4-1270-49E4-941B-05ECAA662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E280-22C2-4F45-877D-80CEA84D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D49D3-88D2-4DD8-921D-4D681EFC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7FA5-47BA-4C46-A160-D751BEAE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E54BE-6510-498D-A539-C5C661812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ED1D6-5122-491B-9EDF-00B057B72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DA97-5371-4BE8-BA94-EC5D7DB4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1317-BA1A-4190-B5B8-E5B60926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61435-7C35-4B2E-B2D2-AD5FCC38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0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EA4D-402E-4A3A-A644-21DD6E31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73AE-6F42-4C6B-A214-988FC91B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50F0-5422-47F5-8261-85244C24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E98F-1C45-4CF2-BDE8-41AFF5C3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6BFC-A1B8-4AD9-A9DE-3FB3B412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0C81-DC17-46A7-8593-689E83A3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10C74-2E6F-4E99-A264-A6956FAB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7DC98-FFE8-4425-BCE7-0CCA6BCA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23E1-8D9F-454B-B685-6118F856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4782-A457-4CBA-B847-DF3A665A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651F-48CD-421B-A1F3-7AD0D808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388A-BFDB-41B2-8B9C-BB6CC54FC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0A942-BDD6-47D6-81B9-48606C61F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4961B-6F34-421B-97FD-5979170F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8F536-FA7D-40EB-B44B-AA657940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D4BD-90BC-4265-9DA2-6C0EC53B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90CA-2A4E-49A1-9455-7D898F73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9F79-E238-4A97-A53E-751D23E1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37A97-B62E-4419-9346-9709E8687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20FE4-EEC3-4C22-9CFF-6420FAF9E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B2E8C-12AB-4659-B7B0-9D261827E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0F189-1598-4CF7-8390-35FFC39F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AD98E-BDA7-4F87-A8F0-1881D2E6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255CE-AE36-44D7-8BD7-B3E1FE4D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1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A438-51D5-4203-BE21-0D8545B6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E752A-64ED-4D1C-868B-86B9FBF8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5BFF7-D1F9-4E09-9269-A7B6BCBC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9E5E-0D5F-435F-A9DC-8A2AD97E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0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9CF8E-B556-4BC7-88F8-40371DF8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4B285-E0AE-42D6-A9C8-FAEB9CFA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B7DC-53B8-4227-AC78-406B8B24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7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5F7E-8284-47C5-861C-4F51033B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0A5F-BBA2-4221-BC02-75546C52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41100-2825-42B7-8DBB-9F4FB1D8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B27BF-0E1C-42C5-A6ED-0347BB9E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20BB-C4F0-4EF5-B8F0-62AE3968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A793E-B2C0-46D0-8297-2699F1D3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C4B0-A4B1-418E-B5FD-15EC6C37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0341B-1B32-4CE7-84B2-EADB7B0AE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D51C0-DD87-4874-B9CC-659B6A672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B569B-305D-43E0-B535-4CDFC936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8250-1881-4710-B333-7016F1D1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DB33A-AD16-46DD-922E-D86154BC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72F2E-94FE-44D9-9EEF-82F69E53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35630-E0C0-4A06-BCB8-0780A32B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93E86-1248-485B-B57F-549EF9A61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6FE2-1EE0-4DB8-99E0-F30D26ADBC7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82DA-D1B0-4E1D-9454-AE03F351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BF0A-8931-4F39-ADB4-050BC3DE4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2D31-B8C3-471C-B467-D58C99EB9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E1C26-65F3-4FFB-8C7B-D4C1D1B92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7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9119-B5B5-4B34-BD72-559328D6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Approach #2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224766-CB6B-4AE6-B29E-08C88D23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929" y="262398"/>
            <a:ext cx="6381227" cy="1428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C6214-FE84-4F78-B042-341069AF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07" y="1993184"/>
            <a:ext cx="5400675" cy="4248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3C57FF-3DBA-4796-8E52-C26129998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70" y="2197663"/>
            <a:ext cx="5292907" cy="39376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02E38E-4A29-49BD-824C-F6AB6025C7D2}"/>
              </a:ext>
            </a:extLst>
          </p:cNvPr>
          <p:cNvSpPr/>
          <p:nvPr/>
        </p:nvSpPr>
        <p:spPr>
          <a:xfrm>
            <a:off x="9291484" y="6361431"/>
            <a:ext cx="251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(Krogh and Hurley, 1968)</a:t>
            </a:r>
          </a:p>
        </p:txBody>
      </p:sp>
    </p:spTree>
    <p:extLst>
      <p:ext uri="{BB962C8B-B14F-4D97-AF65-F5344CB8AC3E}">
        <p14:creationId xmlns:p14="http://schemas.microsoft.com/office/powerpoint/2010/main" val="97470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C1A6F0-AE3E-4B2A-AB2C-222951A1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32971"/>
            <a:ext cx="9623016" cy="3207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A9119-B5B5-4B34-BD72-559328D6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Approach #2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7B1A7-9A3A-4EF9-BEFB-D0633166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53" y="28351"/>
            <a:ext cx="4678926" cy="2605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B84D4A-70D6-4902-8859-2EA377E70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016" y="3770057"/>
            <a:ext cx="1533525" cy="133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8AC3D2-A75A-4F43-97F7-13DB18238BD1}"/>
              </a:ext>
            </a:extLst>
          </p:cNvPr>
          <p:cNvSpPr/>
          <p:nvPr/>
        </p:nvSpPr>
        <p:spPr>
          <a:xfrm>
            <a:off x="9291484" y="6361431"/>
            <a:ext cx="251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(Krogh and Hurley, 1968)</a:t>
            </a:r>
          </a:p>
        </p:txBody>
      </p:sp>
    </p:spTree>
    <p:extLst>
      <p:ext uri="{BB962C8B-B14F-4D97-AF65-F5344CB8AC3E}">
        <p14:creationId xmlns:p14="http://schemas.microsoft.com/office/powerpoint/2010/main" val="394580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9BCF5F-0DDF-492E-B330-0C78C15B0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3980"/>
            <a:ext cx="9645531" cy="3215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05C37-57BF-474A-B6C3-4F7C77A5E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531" y="3779582"/>
            <a:ext cx="1552575" cy="1323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716A3-8961-481C-A5EA-F481FFFFF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620" y="51156"/>
            <a:ext cx="4545814" cy="2582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A9119-B5B5-4B34-BD72-559328D6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Approach #2 cont’d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AC3D2-A75A-4F43-97F7-13DB18238BD1}"/>
              </a:ext>
            </a:extLst>
          </p:cNvPr>
          <p:cNvSpPr/>
          <p:nvPr/>
        </p:nvSpPr>
        <p:spPr>
          <a:xfrm>
            <a:off x="9291484" y="6361431"/>
            <a:ext cx="251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(Krogh and Hurley, 1968)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09139-C1D2-493E-A81E-3BA0C36E2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737" y="3212445"/>
            <a:ext cx="2192901" cy="5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6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57AB5A-989A-42D0-BD48-6D7414BB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47" y="227371"/>
            <a:ext cx="69913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3DE4C-A3E0-4AB2-8EB6-1C0BE82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318DF-64C8-4673-BA81-48AA60C7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93" y="2483536"/>
            <a:ext cx="3028181" cy="2477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1326F2-51E6-4140-BACF-7E462F216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49" y="2078844"/>
            <a:ext cx="7892296" cy="45517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5F2387-832A-4E07-9C18-899D8EF253B5}"/>
              </a:ext>
            </a:extLst>
          </p:cNvPr>
          <p:cNvSpPr/>
          <p:nvPr/>
        </p:nvSpPr>
        <p:spPr>
          <a:xfrm>
            <a:off x="781203" y="5294360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Millot</a:t>
            </a:r>
            <a:r>
              <a:rPr lang="en-US" dirty="0"/>
              <a:t> et al., </a:t>
            </a:r>
            <a:r>
              <a:rPr lang="en-US" i="1" dirty="0"/>
              <a:t>EPSL</a:t>
            </a:r>
            <a:r>
              <a:rPr lang="en-US" dirty="0"/>
              <a:t>,2002)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64765-1F0B-4F24-AC8B-85EC1367A70F}"/>
              </a:ext>
            </a:extLst>
          </p:cNvPr>
          <p:cNvSpPr txBox="1"/>
          <p:nvPr/>
        </p:nvSpPr>
        <p:spPr>
          <a:xfrm>
            <a:off x="1278193" y="1321356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River Chemistry</a:t>
            </a:r>
          </a:p>
        </p:txBody>
      </p:sp>
    </p:spTree>
    <p:extLst>
      <p:ext uri="{BB962C8B-B14F-4D97-AF65-F5344CB8AC3E}">
        <p14:creationId xmlns:p14="http://schemas.microsoft.com/office/powerpoint/2010/main" val="301056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034C-5DA8-4DDF-B4A1-BBC55A00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C111B-7B25-4132-9E74-53C1085E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833562"/>
            <a:ext cx="9172575" cy="3190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78FCF-94E1-4486-8123-C24BCF00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44" y="5167311"/>
            <a:ext cx="1562100" cy="1371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1070C9-98FE-4ED6-A55B-F344C8C0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762" y="5269629"/>
            <a:ext cx="1466850" cy="13430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C84769-C0E4-4C9F-B49F-9CE739DB1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351" y="5162548"/>
            <a:ext cx="1504950" cy="138112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4B4CAF-77BD-46B0-82DA-1D7E2C2FE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230" y="5186361"/>
            <a:ext cx="1533525" cy="13525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772C58-31DB-4B11-8525-6BF51D637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692" y="2387192"/>
            <a:ext cx="2192901" cy="5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80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DFB1-D036-4E79-AEC5-62C9557B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2E64-8091-4108-8B8E-47112CA2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approaches to constrain Riverine ratios</a:t>
            </a:r>
          </a:p>
          <a:p>
            <a:pPr lvl="1"/>
            <a:r>
              <a:rPr lang="en-US" dirty="0"/>
              <a:t>granite – basalt mixing</a:t>
            </a:r>
          </a:p>
          <a:p>
            <a:pPr lvl="1"/>
            <a:r>
              <a:rPr lang="en-US" dirty="0"/>
              <a:t>metamorphic rocks</a:t>
            </a:r>
          </a:p>
          <a:p>
            <a:pPr lvl="2"/>
            <a:r>
              <a:rPr lang="en-US" dirty="0"/>
              <a:t>more radiogenic </a:t>
            </a:r>
            <a:r>
              <a:rPr lang="en-US" dirty="0">
                <a:sym typeface="Wingdings" panose="05000000000000000000" pitchFamily="2" charset="2"/>
              </a:rPr>
              <a:t> Sr incorporation during metamorphism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river water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less radiogenic than expected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Riverine flux?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Laurentian source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Conwell et al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BD8F8F-8D31-4440-8714-C27DFF55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ver.0</a:t>
            </a:r>
            <a:br>
              <a:rPr lang="en-US" dirty="0"/>
            </a:br>
            <a:r>
              <a:rPr lang="en-US" i="1" dirty="0"/>
              <a:t>(Ingram-style model)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C32F3-8379-4962-BACC-126A5DED3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5" y="1704913"/>
            <a:ext cx="7036022" cy="4925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43C58-A418-472E-B959-5FF92C2C8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877" y="1027906"/>
            <a:ext cx="4798236" cy="54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2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10F4-AD22-4C48-B0C7-64474F1F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ver.01</a:t>
            </a:r>
            <a:br>
              <a:rPr lang="en-US" dirty="0"/>
            </a:br>
            <a:r>
              <a:rPr lang="en-US" i="1" dirty="0"/>
              <a:t>(sea level curves driven model)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9354E-94B6-4FC8-BB6A-4E766BD6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721"/>
            <a:ext cx="5153025" cy="209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3368F2-EFBE-4673-AD89-838B8815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61" y="1601631"/>
            <a:ext cx="5564015" cy="4381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F3076D-7521-443F-90AE-90BEB1344664}"/>
              </a:ext>
            </a:extLst>
          </p:cNvPr>
          <p:cNvSpPr txBox="1"/>
          <p:nvPr/>
        </p:nvSpPr>
        <p:spPr>
          <a:xfrm>
            <a:off x="938981" y="4704735"/>
            <a:ext cx="4940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Hydrothermal Flux(t) = Jh0 x f(t)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where: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f(t) =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sealevel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(t)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mean_sealevel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370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10F4-AD22-4C48-B0C7-64474F1F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ver.01</a:t>
            </a:r>
            <a:br>
              <a:rPr lang="en-US" dirty="0"/>
            </a:br>
            <a:r>
              <a:rPr lang="en-US" i="1" dirty="0"/>
              <a:t>(sea level curves driven model)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9354E-94B6-4FC8-BB6A-4E766BD6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721"/>
            <a:ext cx="5153025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F3076D-7521-443F-90AE-90BEB1344664}"/>
              </a:ext>
            </a:extLst>
          </p:cNvPr>
          <p:cNvSpPr txBox="1"/>
          <p:nvPr/>
        </p:nvSpPr>
        <p:spPr>
          <a:xfrm>
            <a:off x="938981" y="4704735"/>
            <a:ext cx="4940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Hydrothermal Flux(t) = Jh0 x f(t)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where: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f(t) =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sealevel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(t)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mean_sealevel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C709D-52F4-4AC5-A7E7-162CD6FF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697" y="2122519"/>
            <a:ext cx="4940709" cy="3868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C686F-7FA7-4C92-A10D-26A26A63D8E9}"/>
              </a:ext>
            </a:extLst>
          </p:cNvPr>
          <p:cNvSpPr txBox="1"/>
          <p:nvPr/>
        </p:nvSpPr>
        <p:spPr>
          <a:xfrm>
            <a:off x="7929716" y="5117690"/>
            <a:ext cx="82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curve</a:t>
            </a:r>
          </a:p>
        </p:txBody>
      </p:sp>
    </p:spTree>
    <p:extLst>
      <p:ext uri="{BB962C8B-B14F-4D97-AF65-F5344CB8AC3E}">
        <p14:creationId xmlns:p14="http://schemas.microsoft.com/office/powerpoint/2010/main" val="37775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C72B-8EE6-44F3-A4E2-B0E3C659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ver.01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E7C1A-A44C-4BC6-8D49-7CC68BB0F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9" y="1487621"/>
            <a:ext cx="7580672" cy="5306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A1318-5B02-476A-94FD-1A72CB450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892" y="2409224"/>
            <a:ext cx="3362632" cy="26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1351-94BB-4B85-8E41-C1FA6025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38" y="2766218"/>
            <a:ext cx="3409336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8356B-38B8-4A7F-B479-FB087B572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29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5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A707-0FAD-42A0-BECD-C37BD231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127586"/>
            <a:ext cx="5346290" cy="1325563"/>
          </a:xfrm>
        </p:spPr>
        <p:txBody>
          <a:bodyPr/>
          <a:lstStyle/>
          <a:p>
            <a:r>
              <a:rPr lang="en-US" b="1" dirty="0"/>
              <a:t>Constraining Fr and Rr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A3AC8-82E9-48FB-903D-C28043E2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32" y="2263494"/>
            <a:ext cx="6664735" cy="377013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8D857E-DFE1-45DC-BDAD-D4EAB5369562}"/>
              </a:ext>
            </a:extLst>
          </p:cNvPr>
          <p:cNvSpPr/>
          <p:nvPr/>
        </p:nvSpPr>
        <p:spPr>
          <a:xfrm>
            <a:off x="6184490" y="2861187"/>
            <a:ext cx="3057833" cy="1681316"/>
          </a:xfrm>
          <a:custGeom>
            <a:avLst/>
            <a:gdLst>
              <a:gd name="connsiteX0" fmla="*/ 0 w 3057833"/>
              <a:gd name="connsiteY0" fmla="*/ 1681316 h 1681316"/>
              <a:gd name="connsiteX1" fmla="*/ 1130710 w 3057833"/>
              <a:gd name="connsiteY1" fmla="*/ 801329 h 1681316"/>
              <a:gd name="connsiteX2" fmla="*/ 2227007 w 3057833"/>
              <a:gd name="connsiteY2" fmla="*/ 447368 h 1681316"/>
              <a:gd name="connsiteX3" fmla="*/ 3057833 w 3057833"/>
              <a:gd name="connsiteY3" fmla="*/ 0 h 168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7833" h="1681316">
                <a:moveTo>
                  <a:pt x="0" y="1681316"/>
                </a:moveTo>
                <a:cubicBezTo>
                  <a:pt x="379771" y="1344151"/>
                  <a:pt x="759542" y="1006987"/>
                  <a:pt x="1130710" y="801329"/>
                </a:cubicBezTo>
                <a:cubicBezTo>
                  <a:pt x="1501878" y="595671"/>
                  <a:pt x="1905820" y="580923"/>
                  <a:pt x="2227007" y="447368"/>
                </a:cubicBezTo>
                <a:cubicBezTo>
                  <a:pt x="2548194" y="313813"/>
                  <a:pt x="2803013" y="156906"/>
                  <a:pt x="305783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AB295-DAA6-4696-B410-D61A0478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780" y="546753"/>
            <a:ext cx="5153025" cy="20955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A3014-21BB-4001-A9CE-D240CB9B99FD}"/>
              </a:ext>
            </a:extLst>
          </p:cNvPr>
          <p:cNvSpPr/>
          <p:nvPr/>
        </p:nvSpPr>
        <p:spPr>
          <a:xfrm>
            <a:off x="1897626" y="4729316"/>
            <a:ext cx="2846439" cy="892336"/>
          </a:xfrm>
          <a:custGeom>
            <a:avLst/>
            <a:gdLst>
              <a:gd name="connsiteX0" fmla="*/ 2846439 w 2846439"/>
              <a:gd name="connsiteY0" fmla="*/ 0 h 892336"/>
              <a:gd name="connsiteX1" fmla="*/ 2197509 w 2846439"/>
              <a:gd name="connsiteY1" fmla="*/ 766916 h 892336"/>
              <a:gd name="connsiteX2" fmla="*/ 983226 w 2846439"/>
              <a:gd name="connsiteY2" fmla="*/ 835742 h 892336"/>
              <a:gd name="connsiteX3" fmla="*/ 0 w 2846439"/>
              <a:gd name="connsiteY3" fmla="*/ 201561 h 89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9" h="892336">
                <a:moveTo>
                  <a:pt x="2846439" y="0"/>
                </a:moveTo>
                <a:cubicBezTo>
                  <a:pt x="2677241" y="313813"/>
                  <a:pt x="2508044" y="627626"/>
                  <a:pt x="2197509" y="766916"/>
                </a:cubicBezTo>
                <a:cubicBezTo>
                  <a:pt x="1886974" y="906206"/>
                  <a:pt x="1349478" y="929968"/>
                  <a:pt x="983226" y="835742"/>
                </a:cubicBezTo>
                <a:cubicBezTo>
                  <a:pt x="616974" y="741516"/>
                  <a:pt x="308487" y="471538"/>
                  <a:pt x="0" y="20156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BAD2C-F62D-4BF6-9BBD-8D79BD1F941B}"/>
              </a:ext>
            </a:extLst>
          </p:cNvPr>
          <p:cNvSpPr txBox="1"/>
          <p:nvPr/>
        </p:nvSpPr>
        <p:spPr>
          <a:xfrm>
            <a:off x="1445343" y="4404851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11064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88A77-A4F0-421B-B02D-97608DA2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Riverine Ratio ??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0DB2-4FE5-49BC-8805-9007EAA10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Sr Isotopic Ratios of Archean and Grenvillian Rocks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3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64B767-46DD-46AE-B5D3-3C3A3A5E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5" y="145179"/>
            <a:ext cx="11601372" cy="6319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98023-C3CE-447D-AA6A-00EA7E77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97" y="109486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Approach #1</a:t>
            </a:r>
          </a:p>
        </p:txBody>
      </p:sp>
    </p:spTree>
    <p:extLst>
      <p:ext uri="{BB962C8B-B14F-4D97-AF65-F5344CB8AC3E}">
        <p14:creationId xmlns:p14="http://schemas.microsoft.com/office/powerpoint/2010/main" val="182667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197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Model ver.0 (Ingram-style model)</vt:lpstr>
      <vt:lpstr>Model ver.01 (sea level curves driven model)</vt:lpstr>
      <vt:lpstr>Model ver.01 (sea level curves driven model)</vt:lpstr>
      <vt:lpstr>Model ver.01</vt:lpstr>
      <vt:lpstr>Comparison</vt:lpstr>
      <vt:lpstr>Constraining Fr and Rr</vt:lpstr>
      <vt:lpstr>Riverine Ratio ??</vt:lpstr>
      <vt:lpstr>Approach #1</vt:lpstr>
      <vt:lpstr>Approach #2</vt:lpstr>
      <vt:lpstr>Approach #2</vt:lpstr>
      <vt:lpstr>Approach #2 cont’d</vt:lpstr>
      <vt:lpstr>Approach #3</vt:lpstr>
      <vt:lpstr>Approach #3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Datu Adiatma</dc:creator>
  <cp:lastModifiedBy>Datu Adiatma</cp:lastModifiedBy>
  <cp:revision>4</cp:revision>
  <dcterms:created xsi:type="dcterms:W3CDTF">2020-12-08T13:50:46Z</dcterms:created>
  <dcterms:modified xsi:type="dcterms:W3CDTF">2020-12-11T17:01:05Z</dcterms:modified>
</cp:coreProperties>
</file>