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6" r:id="rId5"/>
    <p:sldId id="261" r:id="rId6"/>
    <p:sldId id="264" r:id="rId7"/>
    <p:sldId id="265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0" autoAdjust="0"/>
    <p:restoredTop sz="94660"/>
  </p:normalViewPr>
  <p:slideViewPr>
    <p:cSldViewPr>
      <p:cViewPr varScale="1">
        <p:scale>
          <a:sx n="65" d="100"/>
          <a:sy n="65" d="100"/>
        </p:scale>
        <p:origin x="-6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C339-F026-455F-8069-7E21BD61D089}" type="datetimeFigureOut">
              <a:rPr lang="en-US" smtClean="0"/>
              <a:t>6/1/2012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ACE2-6E81-48A0-8396-25F3907B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9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C339-F026-455F-8069-7E21BD61D089}" type="datetimeFigureOut">
              <a:rPr lang="en-US" smtClean="0"/>
              <a:t>6/1/2012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ACE2-6E81-48A0-8396-25F3907B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8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C339-F026-455F-8069-7E21BD61D089}" type="datetimeFigureOut">
              <a:rPr lang="en-US" smtClean="0"/>
              <a:t>6/1/2012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ACE2-6E81-48A0-8396-25F3907B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2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C339-F026-455F-8069-7E21BD61D089}" type="datetimeFigureOut">
              <a:rPr lang="en-US" smtClean="0"/>
              <a:t>6/1/2012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ACE2-6E81-48A0-8396-25F3907B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5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C339-F026-455F-8069-7E21BD61D089}" type="datetimeFigureOut">
              <a:rPr lang="en-US" smtClean="0"/>
              <a:t>6/1/2012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ACE2-6E81-48A0-8396-25F3907B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C339-F026-455F-8069-7E21BD61D089}" type="datetimeFigureOut">
              <a:rPr lang="en-US" smtClean="0"/>
              <a:t>6/1/2012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ACE2-6E81-48A0-8396-25F3907B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6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C339-F026-455F-8069-7E21BD61D089}" type="datetimeFigureOut">
              <a:rPr lang="en-US" smtClean="0"/>
              <a:t>6/1/2012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ACE2-6E81-48A0-8396-25F3907B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0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C339-F026-455F-8069-7E21BD61D089}" type="datetimeFigureOut">
              <a:rPr lang="en-US" smtClean="0"/>
              <a:t>6/1/2012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ACE2-6E81-48A0-8396-25F3907B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1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C339-F026-455F-8069-7E21BD61D089}" type="datetimeFigureOut">
              <a:rPr lang="en-US" smtClean="0"/>
              <a:t>6/1/2012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ACE2-6E81-48A0-8396-25F3907B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C339-F026-455F-8069-7E21BD61D089}" type="datetimeFigureOut">
              <a:rPr lang="en-US" smtClean="0"/>
              <a:t>6/1/2012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ACE2-6E81-48A0-8396-25F3907B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C339-F026-455F-8069-7E21BD61D089}" type="datetimeFigureOut">
              <a:rPr lang="en-US" smtClean="0"/>
              <a:t>6/1/2012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ACE2-6E81-48A0-8396-25F3907B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7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9C339-F026-455F-8069-7E21BD61D089}" type="datetimeFigureOut">
              <a:rPr lang="en-US" smtClean="0"/>
              <a:t>6/1/2012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1ACE2-6E81-48A0-8396-25F3907B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6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Sean Chase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Jerome Schneider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45" y="990600"/>
            <a:ext cx="7315310" cy="337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8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4" y="3276600"/>
            <a:ext cx="3276600" cy="3276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699" y="4311725"/>
            <a:ext cx="1206350" cy="1206350"/>
          </a:xfrm>
          <a:prstGeom prst="rect">
            <a:avLst/>
          </a:prstGeom>
        </p:spPr>
      </p:pic>
      <p:pic>
        <p:nvPicPr>
          <p:cNvPr id="1026" name="Picture 2" descr="http://blog.chron.com/techblog/files/legacy/wifisymbol20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3882"/>
            <a:ext cx="1259104" cy="120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1590753" y="1454228"/>
            <a:ext cx="0" cy="17092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028" name="Picture 4" descr="http://www.phonedog.com/img/blog/2008/10/3g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829" y="320655"/>
            <a:ext cx="1713992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dedicated-server.net.au/wp-content/themes/thesis_16/custom-sample/rotator/Dedicated-serv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2459"/>
            <a:ext cx="2743200" cy="325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3124200" y="1454228"/>
            <a:ext cx="1905000" cy="450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5181600"/>
            <a:ext cx="1257300" cy="1257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560" y="4572000"/>
            <a:ext cx="1257300" cy="12573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3886200"/>
            <a:ext cx="1257300" cy="1257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5438340"/>
            <a:ext cx="1257300" cy="12573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5543552" y="3472696"/>
            <a:ext cx="704848" cy="1785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400800" y="3472696"/>
            <a:ext cx="0" cy="1556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30" idx="2"/>
          </p:cNvCxnSpPr>
          <p:nvPr/>
        </p:nvCxnSpPr>
        <p:spPr>
          <a:xfrm>
            <a:off x="6553200" y="3472696"/>
            <a:ext cx="571500" cy="892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89675" y="3519830"/>
            <a:ext cx="806525" cy="4199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0" name="&quot;No&quot; Symbol 29"/>
          <p:cNvSpPr/>
          <p:nvPr/>
        </p:nvSpPr>
        <p:spPr>
          <a:xfrm>
            <a:off x="6024563" y="5338763"/>
            <a:ext cx="942974" cy="942974"/>
          </a:xfrm>
          <a:prstGeom prst="noSmoking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4" name="&quot;No&quot; Symbol 33"/>
          <p:cNvSpPr/>
          <p:nvPr/>
        </p:nvSpPr>
        <p:spPr>
          <a:xfrm>
            <a:off x="6886723" y="4729163"/>
            <a:ext cx="942974" cy="942974"/>
          </a:xfrm>
          <a:prstGeom prst="noSmoking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5" name="&quot;No&quot; Symbol 34"/>
          <p:cNvSpPr/>
          <p:nvPr/>
        </p:nvSpPr>
        <p:spPr>
          <a:xfrm>
            <a:off x="7743826" y="4010026"/>
            <a:ext cx="942974" cy="942974"/>
          </a:xfrm>
          <a:prstGeom prst="noSmoking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63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BlueMesh</a:t>
            </a:r>
            <a:r>
              <a:rPr lang="en-US" dirty="0" smtClean="0"/>
              <a:t>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9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657600"/>
            <a:ext cx="2743200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81000"/>
            <a:ext cx="2743200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621464"/>
            <a:ext cx="2743200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81000"/>
            <a:ext cx="2743200" cy="27432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419600" y="1752600"/>
            <a:ext cx="2286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477000" y="3276600"/>
            <a:ext cx="74295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848100" y="3276600"/>
            <a:ext cx="80010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62200" y="4984423"/>
            <a:ext cx="2286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09700" y="2667000"/>
            <a:ext cx="1333500" cy="838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33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4800" y="228600"/>
            <a:ext cx="1768642" cy="1600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657600" y="228600"/>
            <a:ext cx="1768642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BlueMesh</a:t>
            </a:r>
            <a:endParaRPr lang="en-US" dirty="0" smtClean="0"/>
          </a:p>
          <a:p>
            <a:pPr algn="ctr"/>
            <a:r>
              <a:rPr lang="en-US" dirty="0" smtClean="0"/>
              <a:t>Service</a:t>
            </a:r>
          </a:p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657600" y="2362200"/>
            <a:ext cx="1768642" cy="1600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</a:p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295400" y="2590800"/>
            <a:ext cx="1263316" cy="1143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553200" y="2590800"/>
            <a:ext cx="1263316" cy="1143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Thread</a:t>
            </a:r>
          </a:p>
        </p:txBody>
      </p:sp>
      <p:sp>
        <p:nvSpPr>
          <p:cNvPr id="10" name="Oval 9"/>
          <p:cNvSpPr/>
          <p:nvPr/>
        </p:nvSpPr>
        <p:spPr>
          <a:xfrm>
            <a:off x="1752600" y="4953000"/>
            <a:ext cx="1263316" cy="1143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Read/Write</a:t>
            </a:r>
          </a:p>
          <a:p>
            <a:pPr algn="ctr"/>
            <a:r>
              <a:rPr lang="en-US" dirty="0" smtClean="0"/>
              <a:t>Thread</a:t>
            </a:r>
          </a:p>
        </p:txBody>
      </p:sp>
      <p:sp>
        <p:nvSpPr>
          <p:cNvPr id="11" name="Oval 10"/>
          <p:cNvSpPr/>
          <p:nvPr/>
        </p:nvSpPr>
        <p:spPr>
          <a:xfrm>
            <a:off x="3279515" y="4953000"/>
            <a:ext cx="1263316" cy="1143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Read/Write</a:t>
            </a:r>
          </a:p>
          <a:p>
            <a:pPr algn="ctr"/>
            <a:r>
              <a:rPr lang="en-US" dirty="0" smtClean="0"/>
              <a:t>Thread</a:t>
            </a:r>
          </a:p>
        </p:txBody>
      </p:sp>
      <p:sp>
        <p:nvSpPr>
          <p:cNvPr id="12" name="Oval 11"/>
          <p:cNvSpPr/>
          <p:nvPr/>
        </p:nvSpPr>
        <p:spPr>
          <a:xfrm>
            <a:off x="5791200" y="4953000"/>
            <a:ext cx="1263316" cy="1143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Read/Write</a:t>
            </a:r>
          </a:p>
          <a:p>
            <a:pPr algn="ctr"/>
            <a:r>
              <a:rPr lang="en-US" dirty="0" smtClean="0"/>
              <a:t>Thread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76800" y="533983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  .   .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6"/>
            <a:endCxn id="6" idx="2"/>
          </p:cNvCxnSpPr>
          <p:nvPr/>
        </p:nvCxnSpPr>
        <p:spPr>
          <a:xfrm>
            <a:off x="2073442" y="1028700"/>
            <a:ext cx="15841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6" idx="3"/>
            <a:endCxn id="8" idx="0"/>
          </p:cNvCxnSpPr>
          <p:nvPr/>
        </p:nvCxnSpPr>
        <p:spPr>
          <a:xfrm rot="5400000">
            <a:off x="2423663" y="1097851"/>
            <a:ext cx="996344" cy="1989554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6" idx="5"/>
            <a:endCxn id="9" idx="0"/>
          </p:cNvCxnSpPr>
          <p:nvPr/>
        </p:nvCxnSpPr>
        <p:spPr>
          <a:xfrm rot="16200000" flipH="1">
            <a:off x="5677872" y="1083814"/>
            <a:ext cx="996344" cy="2017628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4"/>
            <a:endCxn id="7" idx="0"/>
          </p:cNvCxnSpPr>
          <p:nvPr/>
        </p:nvCxnSpPr>
        <p:spPr>
          <a:xfrm>
            <a:off x="4541921" y="1828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7" idx="4"/>
            <a:endCxn id="10" idx="0"/>
          </p:cNvCxnSpPr>
          <p:nvPr/>
        </p:nvCxnSpPr>
        <p:spPr>
          <a:xfrm rot="5400000">
            <a:off x="2967790" y="3378869"/>
            <a:ext cx="990600" cy="215766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7" idx="4"/>
            <a:endCxn id="11" idx="0"/>
          </p:cNvCxnSpPr>
          <p:nvPr/>
        </p:nvCxnSpPr>
        <p:spPr>
          <a:xfrm rot="5400000">
            <a:off x="3731247" y="4142326"/>
            <a:ext cx="990600" cy="630748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7" idx="4"/>
            <a:endCxn id="12" idx="0"/>
          </p:cNvCxnSpPr>
          <p:nvPr/>
        </p:nvCxnSpPr>
        <p:spPr>
          <a:xfrm rot="16200000" flipH="1">
            <a:off x="4987089" y="3517231"/>
            <a:ext cx="990600" cy="188093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6"/>
            <a:endCxn id="7" idx="2"/>
          </p:cNvCxnSpPr>
          <p:nvPr/>
        </p:nvCxnSpPr>
        <p:spPr>
          <a:xfrm>
            <a:off x="2558716" y="3162300"/>
            <a:ext cx="10988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  <a:endCxn id="7" idx="6"/>
          </p:cNvCxnSpPr>
          <p:nvPr/>
        </p:nvCxnSpPr>
        <p:spPr>
          <a:xfrm flipH="1">
            <a:off x="5426242" y="3162300"/>
            <a:ext cx="11269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50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for other devices to use </a:t>
            </a:r>
            <a:r>
              <a:rPr lang="en-US" dirty="0" err="1" smtClean="0"/>
              <a:t>BlueMesh</a:t>
            </a:r>
            <a:endParaRPr lang="en-US" dirty="0" smtClean="0"/>
          </a:p>
          <a:p>
            <a:r>
              <a:rPr lang="en-US" dirty="0" smtClean="0"/>
              <a:t>Fix Termination Bug</a:t>
            </a:r>
          </a:p>
          <a:p>
            <a:r>
              <a:rPr lang="en-US" dirty="0" smtClean="0"/>
              <a:t>Allow for messages of any size</a:t>
            </a:r>
          </a:p>
          <a:p>
            <a:r>
              <a:rPr lang="en-US" dirty="0" smtClean="0"/>
              <a:t>Allow message 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2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BlueCove</a:t>
            </a:r>
            <a:r>
              <a:rPr lang="en-US" dirty="0" smtClean="0"/>
              <a:t> Library</a:t>
            </a:r>
            <a:endParaRPr lang="en-US" dirty="0"/>
          </a:p>
        </p:txBody>
      </p:sp>
      <p:pic>
        <p:nvPicPr>
          <p:cNvPr id="1026" name="Picture 2" descr="http://code.google.com/p/bluecove/logo?cct=12383476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305800" cy="302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1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381000"/>
            <a:ext cx="34453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Thanks!</a:t>
            </a:r>
            <a:endParaRPr lang="en-US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2450137" y="1888294"/>
            <a:ext cx="403142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 smtClean="0"/>
              <a:t>Sean O’Sullivan</a:t>
            </a:r>
          </a:p>
          <a:p>
            <a:pPr>
              <a:lnSpc>
                <a:spcPct val="150000"/>
              </a:lnSpc>
            </a:pPr>
            <a:r>
              <a:rPr lang="en-US" sz="4800" dirty="0" err="1" smtClean="0"/>
              <a:t>Cap’n</a:t>
            </a:r>
            <a:r>
              <a:rPr lang="en-US" sz="4800" dirty="0" smtClean="0"/>
              <a:t> </a:t>
            </a:r>
            <a:r>
              <a:rPr lang="en-US" sz="4800" dirty="0" err="1" smtClean="0"/>
              <a:t>Moorthy</a:t>
            </a:r>
            <a:endParaRPr lang="en-US" sz="4800" dirty="0" smtClean="0"/>
          </a:p>
          <a:p>
            <a:pPr>
              <a:lnSpc>
                <a:spcPct val="150000"/>
              </a:lnSpc>
            </a:pPr>
            <a:r>
              <a:rPr lang="en-US" sz="4800" dirty="0" smtClean="0"/>
              <a:t>RCOS members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3514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77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60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How BlueMesh Works</vt:lpstr>
      <vt:lpstr>PowerPoint Presentation</vt:lpstr>
      <vt:lpstr>PowerPoint Presentation</vt:lpstr>
      <vt:lpstr>Goals:</vt:lpstr>
      <vt:lpstr>BlueCove Library</vt:lpstr>
      <vt:lpstr>PowerPoint Presentation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Chase</dc:creator>
  <cp:lastModifiedBy>Sean Chase</cp:lastModifiedBy>
  <cp:revision>3</cp:revision>
  <dcterms:created xsi:type="dcterms:W3CDTF">2012-06-01T03:40:03Z</dcterms:created>
  <dcterms:modified xsi:type="dcterms:W3CDTF">2012-06-01T15:06:23Z</dcterms:modified>
</cp:coreProperties>
</file>