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4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6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8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AD0E-CDED-42A4-A5F3-5C69B5D36AEE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F7B0-D0A7-4E16-8A30-8E915BD9D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 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Sean Chase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</a:t>
            </a:r>
            <a:r>
              <a:rPr lang="en-US" dirty="0" err="1" smtClean="0"/>
              <a:t>BlueMesh</a:t>
            </a:r>
            <a:r>
              <a:rPr lang="en-US" dirty="0" smtClean="0"/>
              <a:t> to PC, other devices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Message Chunking</a:t>
            </a:r>
          </a:p>
          <a:p>
            <a:endParaRPr lang="en-US" dirty="0" smtClean="0"/>
          </a:p>
          <a:p>
            <a:r>
              <a:rPr lang="en-US" dirty="0" smtClean="0"/>
              <a:t>Implement Routing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that use Computers and Phones</a:t>
            </a:r>
          </a:p>
          <a:p>
            <a:endParaRPr lang="en-US" dirty="0"/>
          </a:p>
          <a:p>
            <a:r>
              <a:rPr lang="en-US" dirty="0" smtClean="0"/>
              <a:t>Ad-Hoc networking between Computers in an internet-less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Chunking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Result Messages</a:t>
            </a:r>
          </a:p>
          <a:p>
            <a:endParaRPr lang="en-US" dirty="0" smtClean="0"/>
          </a:p>
          <a:p>
            <a:r>
              <a:rPr lang="en-US" dirty="0" smtClean="0"/>
              <a:t>Message Come out Split, additional arbitrary metadata would be necessary to join them again.</a:t>
            </a:r>
          </a:p>
          <a:p>
            <a:endParaRPr lang="en-US" dirty="0"/>
          </a:p>
          <a:p>
            <a:r>
              <a:rPr lang="en-US" dirty="0" smtClean="0"/>
              <a:t>Splitting Function was included</a:t>
            </a:r>
          </a:p>
        </p:txBody>
      </p:sp>
    </p:spTree>
    <p:extLst>
      <p:ext uri="{BB962C8B-B14F-4D97-AF65-F5344CB8AC3E}">
        <p14:creationId xmlns:p14="http://schemas.microsoft.com/office/powerpoint/2010/main" val="410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Routing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Works! API now includes a version of the send function that specifies a target</a:t>
            </a:r>
          </a:p>
          <a:p>
            <a:endParaRPr lang="en-US" dirty="0" smtClean="0"/>
          </a:p>
          <a:p>
            <a:r>
              <a:rPr lang="en-US" dirty="0" smtClean="0"/>
              <a:t>Sends to all targets, and ignores the message unless it is the recipient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BlueMesh</a:t>
            </a:r>
            <a:r>
              <a:rPr lang="en-US" dirty="0" smtClean="0"/>
              <a:t> works on Android.</a:t>
            </a:r>
          </a:p>
          <a:p>
            <a:endParaRPr lang="en-US" dirty="0"/>
          </a:p>
          <a:p>
            <a:r>
              <a:rPr lang="en-US" dirty="0" smtClean="0"/>
              <a:t>It works for arbitrarily large messages (usually)</a:t>
            </a:r>
          </a:p>
          <a:p>
            <a:endParaRPr lang="en-US" dirty="0"/>
          </a:p>
          <a:p>
            <a:r>
              <a:rPr lang="en-US" dirty="0" smtClean="0"/>
              <a:t>It can send to single targets (with no algorithmic advantage)</a:t>
            </a:r>
          </a:p>
          <a:p>
            <a:endParaRPr lang="en-US" dirty="0"/>
          </a:p>
          <a:p>
            <a:r>
              <a:rPr lang="en-US" dirty="0" smtClean="0"/>
              <a:t>It still works only on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Jerome Schneider</a:t>
            </a:r>
          </a:p>
          <a:p>
            <a:endParaRPr lang="en-US" dirty="0"/>
          </a:p>
          <a:p>
            <a:r>
              <a:rPr lang="en-US" dirty="0" smtClean="0"/>
              <a:t>Professor </a:t>
            </a:r>
            <a:r>
              <a:rPr lang="en-US" dirty="0" err="1" smtClean="0"/>
              <a:t>Moorthy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of RCOS, and Sean O’Sullivan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136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Blue Mesh</vt:lpstr>
      <vt:lpstr>Previous Goals</vt:lpstr>
      <vt:lpstr>Reasons to Port</vt:lpstr>
      <vt:lpstr>Message Chunking Issues</vt:lpstr>
      <vt:lpstr>Implement Routing Algorithm</vt:lpstr>
      <vt:lpstr>Final Status</vt:lpstr>
      <vt:lpstr>Thanks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BlueMesh</dc:title>
  <dc:creator>Sean Chase</dc:creator>
  <cp:lastModifiedBy>Sean Chase</cp:lastModifiedBy>
  <cp:revision>6</cp:revision>
  <dcterms:created xsi:type="dcterms:W3CDTF">2012-08-01T20:46:25Z</dcterms:created>
  <dcterms:modified xsi:type="dcterms:W3CDTF">2012-08-03T05:42:11Z</dcterms:modified>
</cp:coreProperties>
</file>