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nva Sans Bold" panose="020B0604020202020204" charset="0"/>
      <p:regular r:id="rId19"/>
    </p:embeddedFont>
    <p:embeddedFont>
      <p:font typeface="Codec Pro ExtraBold" panose="020B0604020202020204" charset="0"/>
      <p:regular r:id="rId20"/>
    </p:embeddedFont>
    <p:embeddedFont>
      <p:font typeface="Arial" panose="020B0604020202020204" pitchFamily="34" charset="0"/>
      <p:regular r:id="rId21"/>
    </p:embeddedFont>
    <p:embeddedFont>
      <p:font typeface="Arial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Arial Bold Italics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sv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svg"/><Relationship Id="rId7" Type="http://schemas.openxmlformats.org/officeDocument/2006/relationships/image" Target="../media/image5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62.svg"/><Relationship Id="rId5" Type="http://schemas.openxmlformats.org/officeDocument/2006/relationships/image" Target="../media/image10.sv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87100" y="3086100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10113" y="2652012"/>
            <a:ext cx="1276987" cy="1276987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29582" y="1028700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20864" y="1427539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7682761">
            <a:off x="14146738" y="8589103"/>
            <a:ext cx="631420" cy="631420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415249"/>
            <a:ext cx="8883055" cy="126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b="1" spc="287" dirty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KẾT THÚC MÔN</a:t>
            </a:r>
          </a:p>
          <a:p>
            <a:pPr algn="l">
              <a:lnSpc>
                <a:spcPts val="5076"/>
              </a:lnSpc>
            </a:pPr>
            <a:r>
              <a:rPr lang="en-US" sz="4230" b="1" spc="287" dirty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PHẦN MỀM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953790" y="8646576"/>
            <a:ext cx="2024876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FFFFFF"/>
                </a:solidFill>
                <a:latin typeface="Arial Bold"/>
              </a:rPr>
              <a:t>DA21TTC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249551"/>
            <a:ext cx="10697073" cy="298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1" spc="67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 BÁN HÀNG ĐIỆN TỬ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98956" y="1313239"/>
            <a:ext cx="5661495" cy="56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37221"/>
                </a:solidFill>
                <a:latin typeface="Arial Bold Italics"/>
              </a:rPr>
              <a:t>INFORMATION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3684" y="2310334"/>
            <a:ext cx="14370238" cy="865965"/>
            <a:chOff x="0" y="0"/>
            <a:chExt cx="4485258" cy="2702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5258" cy="270286"/>
            </a:xfrm>
            <a:custGeom>
              <a:avLst/>
              <a:gdLst/>
              <a:ahLst/>
              <a:cxnLst/>
              <a:rect l="l" t="t" r="r" b="b"/>
              <a:pathLst>
                <a:path w="4485258" h="270286">
                  <a:moveTo>
                    <a:pt x="9697" y="0"/>
                  </a:moveTo>
                  <a:lnTo>
                    <a:pt x="4475560" y="0"/>
                  </a:lnTo>
                  <a:cubicBezTo>
                    <a:pt x="4478132" y="0"/>
                    <a:pt x="4480599" y="1022"/>
                    <a:pt x="4482417" y="2840"/>
                  </a:cubicBezTo>
                  <a:cubicBezTo>
                    <a:pt x="4484236" y="4659"/>
                    <a:pt x="4485258" y="7126"/>
                    <a:pt x="4485258" y="9697"/>
                  </a:cubicBezTo>
                  <a:lnTo>
                    <a:pt x="4485258" y="260589"/>
                  </a:lnTo>
                  <a:cubicBezTo>
                    <a:pt x="4485258" y="265944"/>
                    <a:pt x="4480916" y="270286"/>
                    <a:pt x="4475560" y="270286"/>
                  </a:cubicBezTo>
                  <a:lnTo>
                    <a:pt x="9697" y="270286"/>
                  </a:lnTo>
                  <a:cubicBezTo>
                    <a:pt x="4342" y="270286"/>
                    <a:pt x="0" y="265944"/>
                    <a:pt x="0" y="260589"/>
                  </a:cubicBezTo>
                  <a:lnTo>
                    <a:pt x="0" y="9697"/>
                  </a:lnTo>
                  <a:cubicBezTo>
                    <a:pt x="0" y="4342"/>
                    <a:pt x="4342" y="0"/>
                    <a:pt x="96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85258" cy="317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242369"/>
            <a:ext cx="18288000" cy="2044631"/>
            <a:chOff x="0" y="0"/>
            <a:chExt cx="4816593" cy="5385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538504"/>
            </a:xfrm>
            <a:custGeom>
              <a:avLst/>
              <a:gdLst/>
              <a:ahLst/>
              <a:cxnLst/>
              <a:rect l="l" t="t" r="r" b="b"/>
              <a:pathLst>
                <a:path w="4816592" h="538504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4816593" cy="6432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92605" y="857250"/>
            <a:ext cx="8302110" cy="89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Arial Bold"/>
              </a:rPr>
              <a:t>SPRINT 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9944" y="2007595"/>
            <a:ext cx="1793722" cy="732817"/>
            <a:chOff x="-2537" y="-31608"/>
            <a:chExt cx="407931" cy="1666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-2537" y="-31608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05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42039" y="2457566"/>
            <a:ext cx="6661653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23684" y="3523391"/>
            <a:ext cx="14370238" cy="1901320"/>
            <a:chOff x="0" y="0"/>
            <a:chExt cx="4485258" cy="59344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485258" cy="593442"/>
            </a:xfrm>
            <a:custGeom>
              <a:avLst/>
              <a:gdLst/>
              <a:ahLst/>
              <a:cxnLst/>
              <a:rect l="l" t="t" r="r" b="b"/>
              <a:pathLst>
                <a:path w="4485258" h="593442">
                  <a:moveTo>
                    <a:pt x="9697" y="0"/>
                  </a:moveTo>
                  <a:lnTo>
                    <a:pt x="4475560" y="0"/>
                  </a:lnTo>
                  <a:cubicBezTo>
                    <a:pt x="4478132" y="0"/>
                    <a:pt x="4480599" y="1022"/>
                    <a:pt x="4482417" y="2840"/>
                  </a:cubicBezTo>
                  <a:cubicBezTo>
                    <a:pt x="4484236" y="4659"/>
                    <a:pt x="4485258" y="7126"/>
                    <a:pt x="4485258" y="9697"/>
                  </a:cubicBezTo>
                  <a:lnTo>
                    <a:pt x="4485258" y="583745"/>
                  </a:lnTo>
                  <a:cubicBezTo>
                    <a:pt x="4485258" y="589101"/>
                    <a:pt x="4480916" y="593442"/>
                    <a:pt x="4475560" y="593442"/>
                  </a:cubicBezTo>
                  <a:lnTo>
                    <a:pt x="9697" y="593442"/>
                  </a:lnTo>
                  <a:cubicBezTo>
                    <a:pt x="4342" y="593442"/>
                    <a:pt x="0" y="589101"/>
                    <a:pt x="0" y="583745"/>
                  </a:cubicBezTo>
                  <a:lnTo>
                    <a:pt x="0" y="9697"/>
                  </a:lnTo>
                  <a:cubicBezTo>
                    <a:pt x="0" y="4342"/>
                    <a:pt x="4342" y="0"/>
                    <a:pt x="96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4485258" cy="6410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71099" y="3207704"/>
            <a:ext cx="1782567" cy="732817"/>
            <a:chOff x="0" y="-34553"/>
            <a:chExt cx="405394" cy="16665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4553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06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842039" y="3670623"/>
            <a:ext cx="745452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123684" y="5769439"/>
            <a:ext cx="14370238" cy="1371134"/>
            <a:chOff x="0" y="0"/>
            <a:chExt cx="4485258" cy="42796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85258" cy="427960"/>
            </a:xfrm>
            <a:custGeom>
              <a:avLst/>
              <a:gdLst/>
              <a:ahLst/>
              <a:cxnLst/>
              <a:rect l="l" t="t" r="r" b="b"/>
              <a:pathLst>
                <a:path w="4485258" h="427960">
                  <a:moveTo>
                    <a:pt x="9697" y="0"/>
                  </a:moveTo>
                  <a:lnTo>
                    <a:pt x="4475560" y="0"/>
                  </a:lnTo>
                  <a:cubicBezTo>
                    <a:pt x="4478132" y="0"/>
                    <a:pt x="4480599" y="1022"/>
                    <a:pt x="4482417" y="2840"/>
                  </a:cubicBezTo>
                  <a:cubicBezTo>
                    <a:pt x="4484236" y="4659"/>
                    <a:pt x="4485258" y="7126"/>
                    <a:pt x="4485258" y="9697"/>
                  </a:cubicBezTo>
                  <a:lnTo>
                    <a:pt x="4485258" y="418263"/>
                  </a:lnTo>
                  <a:cubicBezTo>
                    <a:pt x="4485258" y="423619"/>
                    <a:pt x="4480916" y="427960"/>
                    <a:pt x="4475560" y="427960"/>
                  </a:cubicBezTo>
                  <a:lnTo>
                    <a:pt x="9697" y="427960"/>
                  </a:lnTo>
                  <a:cubicBezTo>
                    <a:pt x="4342" y="427960"/>
                    <a:pt x="0" y="423619"/>
                    <a:pt x="0" y="418263"/>
                  </a:cubicBezTo>
                  <a:lnTo>
                    <a:pt x="0" y="9697"/>
                  </a:lnTo>
                  <a:cubicBezTo>
                    <a:pt x="0" y="4342"/>
                    <a:pt x="4342" y="0"/>
                    <a:pt x="96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4485258" cy="475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71099" y="5456118"/>
            <a:ext cx="1782567" cy="732817"/>
            <a:chOff x="0" y="-34015"/>
            <a:chExt cx="405394" cy="16665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401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07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842039" y="5916671"/>
            <a:ext cx="645436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55162" y="2345171"/>
            <a:ext cx="251562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27/5/2024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51832" y="4091628"/>
            <a:ext cx="272228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28/5/2024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51832" y="6056861"/>
            <a:ext cx="279116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29/5/2024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0363" y="8725453"/>
            <a:ext cx="11892272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27/5/2024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i="1" spc="3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30/5/2024 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3684" y="1920171"/>
            <a:ext cx="14967256" cy="1342910"/>
            <a:chOff x="0" y="0"/>
            <a:chExt cx="4671600" cy="4191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1600" cy="419151"/>
            </a:xfrm>
            <a:custGeom>
              <a:avLst/>
              <a:gdLst/>
              <a:ahLst/>
              <a:cxnLst/>
              <a:rect l="l" t="t" r="r" b="b"/>
              <a:pathLst>
                <a:path w="4671600" h="419151">
                  <a:moveTo>
                    <a:pt x="9311" y="0"/>
                  </a:moveTo>
                  <a:lnTo>
                    <a:pt x="4662289" y="0"/>
                  </a:lnTo>
                  <a:cubicBezTo>
                    <a:pt x="4664758" y="0"/>
                    <a:pt x="4667127" y="981"/>
                    <a:pt x="4668873" y="2727"/>
                  </a:cubicBezTo>
                  <a:cubicBezTo>
                    <a:pt x="4670619" y="4473"/>
                    <a:pt x="4671600" y="6841"/>
                    <a:pt x="4671600" y="9311"/>
                  </a:cubicBezTo>
                  <a:lnTo>
                    <a:pt x="4671600" y="409840"/>
                  </a:lnTo>
                  <a:cubicBezTo>
                    <a:pt x="4671600" y="414982"/>
                    <a:pt x="4667431" y="419151"/>
                    <a:pt x="4662289" y="419151"/>
                  </a:cubicBezTo>
                  <a:lnTo>
                    <a:pt x="9311" y="419151"/>
                  </a:lnTo>
                  <a:cubicBezTo>
                    <a:pt x="6841" y="419151"/>
                    <a:pt x="4473" y="418170"/>
                    <a:pt x="2727" y="416424"/>
                  </a:cubicBezTo>
                  <a:cubicBezTo>
                    <a:pt x="981" y="414678"/>
                    <a:pt x="0" y="412310"/>
                    <a:pt x="0" y="409840"/>
                  </a:cubicBezTo>
                  <a:lnTo>
                    <a:pt x="0" y="9311"/>
                  </a:lnTo>
                  <a:cubicBezTo>
                    <a:pt x="0" y="6841"/>
                    <a:pt x="981" y="4473"/>
                    <a:pt x="2727" y="2727"/>
                  </a:cubicBezTo>
                  <a:cubicBezTo>
                    <a:pt x="4473" y="981"/>
                    <a:pt x="6841" y="0"/>
                    <a:pt x="9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71600" cy="466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242369"/>
            <a:ext cx="18288000" cy="2044631"/>
            <a:chOff x="0" y="0"/>
            <a:chExt cx="4816593" cy="5385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538504"/>
            </a:xfrm>
            <a:custGeom>
              <a:avLst/>
              <a:gdLst/>
              <a:ahLst/>
              <a:cxnLst/>
              <a:rect l="l" t="t" r="r" b="b"/>
              <a:pathLst>
                <a:path w="4816592" h="538504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4816593" cy="6432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92605" y="857250"/>
            <a:ext cx="8302110" cy="89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spc="241" dirty="0">
                <a:solidFill>
                  <a:srgbClr val="F47C00"/>
                </a:solidFill>
                <a:latin typeface="Arial Bold"/>
              </a:rPr>
              <a:t>SPRINT 3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59944" y="1618730"/>
            <a:ext cx="1793722" cy="732817"/>
            <a:chOff x="-2537" y="-31313"/>
            <a:chExt cx="407931" cy="1666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-2537" y="-31313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42039" y="2067403"/>
            <a:ext cx="666165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ReportDLC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23684" y="3607809"/>
            <a:ext cx="14967256" cy="1901320"/>
            <a:chOff x="0" y="0"/>
            <a:chExt cx="4671600" cy="59344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671600" cy="593442"/>
            </a:xfrm>
            <a:custGeom>
              <a:avLst/>
              <a:gdLst/>
              <a:ahLst/>
              <a:cxnLst/>
              <a:rect l="l" t="t" r="r" b="b"/>
              <a:pathLst>
                <a:path w="4671600" h="593442">
                  <a:moveTo>
                    <a:pt x="9311" y="0"/>
                  </a:moveTo>
                  <a:lnTo>
                    <a:pt x="4662289" y="0"/>
                  </a:lnTo>
                  <a:cubicBezTo>
                    <a:pt x="4664758" y="0"/>
                    <a:pt x="4667127" y="981"/>
                    <a:pt x="4668873" y="2727"/>
                  </a:cubicBezTo>
                  <a:cubicBezTo>
                    <a:pt x="4670619" y="4473"/>
                    <a:pt x="4671600" y="6841"/>
                    <a:pt x="4671600" y="9311"/>
                  </a:cubicBezTo>
                  <a:lnTo>
                    <a:pt x="4671600" y="584132"/>
                  </a:lnTo>
                  <a:cubicBezTo>
                    <a:pt x="4671600" y="586601"/>
                    <a:pt x="4670619" y="588969"/>
                    <a:pt x="4668873" y="590715"/>
                  </a:cubicBezTo>
                  <a:cubicBezTo>
                    <a:pt x="4667127" y="592462"/>
                    <a:pt x="4664758" y="593442"/>
                    <a:pt x="4662289" y="593442"/>
                  </a:cubicBezTo>
                  <a:lnTo>
                    <a:pt x="9311" y="593442"/>
                  </a:lnTo>
                  <a:cubicBezTo>
                    <a:pt x="6841" y="593442"/>
                    <a:pt x="4473" y="592462"/>
                    <a:pt x="2727" y="590715"/>
                  </a:cubicBezTo>
                  <a:cubicBezTo>
                    <a:pt x="981" y="588969"/>
                    <a:pt x="0" y="586601"/>
                    <a:pt x="0" y="584132"/>
                  </a:cubicBezTo>
                  <a:lnTo>
                    <a:pt x="0" y="9311"/>
                  </a:lnTo>
                  <a:cubicBezTo>
                    <a:pt x="0" y="6841"/>
                    <a:pt x="981" y="4473"/>
                    <a:pt x="2727" y="2727"/>
                  </a:cubicBezTo>
                  <a:cubicBezTo>
                    <a:pt x="4473" y="981"/>
                    <a:pt x="6841" y="0"/>
                    <a:pt x="9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4671600" cy="6410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71099" y="3289180"/>
            <a:ext cx="1782567" cy="732817"/>
            <a:chOff x="0" y="-35222"/>
            <a:chExt cx="405394" cy="16665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5222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09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842039" y="3755041"/>
            <a:ext cx="7339718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source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Report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123684" y="5826735"/>
            <a:ext cx="14967256" cy="1986235"/>
            <a:chOff x="0" y="0"/>
            <a:chExt cx="4671600" cy="6199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671600" cy="619946"/>
            </a:xfrm>
            <a:custGeom>
              <a:avLst/>
              <a:gdLst/>
              <a:ahLst/>
              <a:cxnLst/>
              <a:rect l="l" t="t" r="r" b="b"/>
              <a:pathLst>
                <a:path w="4671600" h="619946">
                  <a:moveTo>
                    <a:pt x="9311" y="0"/>
                  </a:moveTo>
                  <a:lnTo>
                    <a:pt x="4662289" y="0"/>
                  </a:lnTo>
                  <a:cubicBezTo>
                    <a:pt x="4664758" y="0"/>
                    <a:pt x="4667127" y="981"/>
                    <a:pt x="4668873" y="2727"/>
                  </a:cubicBezTo>
                  <a:cubicBezTo>
                    <a:pt x="4670619" y="4473"/>
                    <a:pt x="4671600" y="6841"/>
                    <a:pt x="4671600" y="9311"/>
                  </a:cubicBezTo>
                  <a:lnTo>
                    <a:pt x="4671600" y="610636"/>
                  </a:lnTo>
                  <a:cubicBezTo>
                    <a:pt x="4671600" y="615778"/>
                    <a:pt x="4667431" y="619946"/>
                    <a:pt x="4662289" y="619946"/>
                  </a:cubicBezTo>
                  <a:lnTo>
                    <a:pt x="9311" y="619946"/>
                  </a:lnTo>
                  <a:cubicBezTo>
                    <a:pt x="6841" y="619946"/>
                    <a:pt x="4473" y="618965"/>
                    <a:pt x="2727" y="617219"/>
                  </a:cubicBezTo>
                  <a:cubicBezTo>
                    <a:pt x="981" y="615473"/>
                    <a:pt x="0" y="613105"/>
                    <a:pt x="0" y="610636"/>
                  </a:cubicBezTo>
                  <a:lnTo>
                    <a:pt x="0" y="9311"/>
                  </a:lnTo>
                  <a:cubicBezTo>
                    <a:pt x="0" y="6841"/>
                    <a:pt x="981" y="4473"/>
                    <a:pt x="2727" y="2727"/>
                  </a:cubicBezTo>
                  <a:cubicBezTo>
                    <a:pt x="4473" y="981"/>
                    <a:pt x="6841" y="0"/>
                    <a:pt x="9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4671600" cy="667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71099" y="5545094"/>
            <a:ext cx="1782567" cy="732817"/>
            <a:chOff x="0" y="-26810"/>
            <a:chExt cx="405394" cy="16665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6810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10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842039" y="5973967"/>
            <a:ext cx="9063576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674678" y="2193481"/>
            <a:ext cx="251562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30/5/2024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571347" y="4146763"/>
            <a:ext cx="272228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31/5/2024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71347" y="6477604"/>
            <a:ext cx="279116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1/6/2024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0363" y="8725453"/>
            <a:ext cx="11892272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30/5/2024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i="1" spc="3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2/6/2024 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1285" y="2632001"/>
            <a:ext cx="14967256" cy="1019060"/>
            <a:chOff x="0" y="0"/>
            <a:chExt cx="4671600" cy="3180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1600" cy="318070"/>
            </a:xfrm>
            <a:custGeom>
              <a:avLst/>
              <a:gdLst/>
              <a:ahLst/>
              <a:cxnLst/>
              <a:rect l="l" t="t" r="r" b="b"/>
              <a:pathLst>
                <a:path w="4671600" h="318070">
                  <a:moveTo>
                    <a:pt x="9311" y="0"/>
                  </a:moveTo>
                  <a:lnTo>
                    <a:pt x="4662289" y="0"/>
                  </a:lnTo>
                  <a:cubicBezTo>
                    <a:pt x="4664758" y="0"/>
                    <a:pt x="4667127" y="981"/>
                    <a:pt x="4668873" y="2727"/>
                  </a:cubicBezTo>
                  <a:cubicBezTo>
                    <a:pt x="4670619" y="4473"/>
                    <a:pt x="4671600" y="6841"/>
                    <a:pt x="4671600" y="9311"/>
                  </a:cubicBezTo>
                  <a:lnTo>
                    <a:pt x="4671600" y="308760"/>
                  </a:lnTo>
                  <a:cubicBezTo>
                    <a:pt x="4671600" y="311229"/>
                    <a:pt x="4670619" y="313597"/>
                    <a:pt x="4668873" y="315343"/>
                  </a:cubicBezTo>
                  <a:cubicBezTo>
                    <a:pt x="4667127" y="317089"/>
                    <a:pt x="4664758" y="318070"/>
                    <a:pt x="4662289" y="318070"/>
                  </a:cubicBezTo>
                  <a:lnTo>
                    <a:pt x="9311" y="318070"/>
                  </a:lnTo>
                  <a:cubicBezTo>
                    <a:pt x="6841" y="318070"/>
                    <a:pt x="4473" y="317089"/>
                    <a:pt x="2727" y="315343"/>
                  </a:cubicBezTo>
                  <a:cubicBezTo>
                    <a:pt x="981" y="313597"/>
                    <a:pt x="0" y="311229"/>
                    <a:pt x="0" y="308760"/>
                  </a:cubicBezTo>
                  <a:lnTo>
                    <a:pt x="0" y="9311"/>
                  </a:lnTo>
                  <a:cubicBezTo>
                    <a:pt x="0" y="6841"/>
                    <a:pt x="981" y="4473"/>
                    <a:pt x="2727" y="2727"/>
                  </a:cubicBezTo>
                  <a:cubicBezTo>
                    <a:pt x="4473" y="981"/>
                    <a:pt x="6841" y="0"/>
                    <a:pt x="9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71600" cy="365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242369"/>
            <a:ext cx="18288000" cy="2044631"/>
            <a:chOff x="0" y="0"/>
            <a:chExt cx="4816593" cy="5385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538504"/>
            </a:xfrm>
            <a:custGeom>
              <a:avLst/>
              <a:gdLst/>
              <a:ahLst/>
              <a:cxnLst/>
              <a:rect l="l" t="t" r="r" b="b"/>
              <a:pathLst>
                <a:path w="4816592" h="538504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4816593" cy="6432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92605" y="857250"/>
            <a:ext cx="8302110" cy="89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Arial Bold"/>
              </a:rPr>
              <a:t>SPRINT 4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18389" y="2329896"/>
            <a:ext cx="1792878" cy="732817"/>
            <a:chOff x="-2345" y="-31464"/>
            <a:chExt cx="407739" cy="1666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-2345" y="-31464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11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99640" y="2890889"/>
            <a:ext cx="9729308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281285" y="4169901"/>
            <a:ext cx="14967256" cy="1076446"/>
            <a:chOff x="0" y="0"/>
            <a:chExt cx="4671600" cy="3359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671600" cy="335982"/>
            </a:xfrm>
            <a:custGeom>
              <a:avLst/>
              <a:gdLst/>
              <a:ahLst/>
              <a:cxnLst/>
              <a:rect l="l" t="t" r="r" b="b"/>
              <a:pathLst>
                <a:path w="4671600" h="335982">
                  <a:moveTo>
                    <a:pt x="9311" y="0"/>
                  </a:moveTo>
                  <a:lnTo>
                    <a:pt x="4662289" y="0"/>
                  </a:lnTo>
                  <a:cubicBezTo>
                    <a:pt x="4664758" y="0"/>
                    <a:pt x="4667127" y="981"/>
                    <a:pt x="4668873" y="2727"/>
                  </a:cubicBezTo>
                  <a:cubicBezTo>
                    <a:pt x="4670619" y="4473"/>
                    <a:pt x="4671600" y="6841"/>
                    <a:pt x="4671600" y="9311"/>
                  </a:cubicBezTo>
                  <a:lnTo>
                    <a:pt x="4671600" y="326671"/>
                  </a:lnTo>
                  <a:cubicBezTo>
                    <a:pt x="4671600" y="329140"/>
                    <a:pt x="4670619" y="331509"/>
                    <a:pt x="4668873" y="333255"/>
                  </a:cubicBezTo>
                  <a:cubicBezTo>
                    <a:pt x="4667127" y="335001"/>
                    <a:pt x="4664758" y="335982"/>
                    <a:pt x="4662289" y="335982"/>
                  </a:cubicBezTo>
                  <a:lnTo>
                    <a:pt x="9311" y="335982"/>
                  </a:lnTo>
                  <a:cubicBezTo>
                    <a:pt x="6841" y="335982"/>
                    <a:pt x="4473" y="335001"/>
                    <a:pt x="2727" y="333255"/>
                  </a:cubicBezTo>
                  <a:cubicBezTo>
                    <a:pt x="981" y="331509"/>
                    <a:pt x="0" y="329140"/>
                    <a:pt x="0" y="326671"/>
                  </a:cubicBezTo>
                  <a:lnTo>
                    <a:pt x="0" y="9311"/>
                  </a:lnTo>
                  <a:cubicBezTo>
                    <a:pt x="0" y="6841"/>
                    <a:pt x="981" y="4473"/>
                    <a:pt x="2727" y="2727"/>
                  </a:cubicBezTo>
                  <a:cubicBezTo>
                    <a:pt x="4473" y="981"/>
                    <a:pt x="6841" y="0"/>
                    <a:pt x="9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4671600" cy="383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18389" y="3876507"/>
            <a:ext cx="1792878" cy="732817"/>
            <a:chOff x="-2345" y="-29483"/>
            <a:chExt cx="407739" cy="16665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-2345" y="-29483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12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999640" y="4448903"/>
            <a:ext cx="8556717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fix bugs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281285" y="5762525"/>
            <a:ext cx="14967256" cy="1159594"/>
            <a:chOff x="0" y="0"/>
            <a:chExt cx="4671600" cy="36193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671600" cy="361934"/>
            </a:xfrm>
            <a:custGeom>
              <a:avLst/>
              <a:gdLst/>
              <a:ahLst/>
              <a:cxnLst/>
              <a:rect l="l" t="t" r="r" b="b"/>
              <a:pathLst>
                <a:path w="4671600" h="361934">
                  <a:moveTo>
                    <a:pt x="9311" y="0"/>
                  </a:moveTo>
                  <a:lnTo>
                    <a:pt x="4662289" y="0"/>
                  </a:lnTo>
                  <a:cubicBezTo>
                    <a:pt x="4664758" y="0"/>
                    <a:pt x="4667127" y="981"/>
                    <a:pt x="4668873" y="2727"/>
                  </a:cubicBezTo>
                  <a:cubicBezTo>
                    <a:pt x="4670619" y="4473"/>
                    <a:pt x="4671600" y="6841"/>
                    <a:pt x="4671600" y="9311"/>
                  </a:cubicBezTo>
                  <a:lnTo>
                    <a:pt x="4671600" y="352623"/>
                  </a:lnTo>
                  <a:cubicBezTo>
                    <a:pt x="4671600" y="357766"/>
                    <a:pt x="4667431" y="361934"/>
                    <a:pt x="4662289" y="361934"/>
                  </a:cubicBezTo>
                  <a:lnTo>
                    <a:pt x="9311" y="361934"/>
                  </a:lnTo>
                  <a:cubicBezTo>
                    <a:pt x="6841" y="361934"/>
                    <a:pt x="4473" y="360953"/>
                    <a:pt x="2727" y="359207"/>
                  </a:cubicBezTo>
                  <a:cubicBezTo>
                    <a:pt x="981" y="357461"/>
                    <a:pt x="0" y="355093"/>
                    <a:pt x="0" y="352623"/>
                  </a:cubicBezTo>
                  <a:lnTo>
                    <a:pt x="0" y="9311"/>
                  </a:lnTo>
                  <a:cubicBezTo>
                    <a:pt x="0" y="6841"/>
                    <a:pt x="981" y="4473"/>
                    <a:pt x="2727" y="2727"/>
                  </a:cubicBezTo>
                  <a:cubicBezTo>
                    <a:pt x="4473" y="981"/>
                    <a:pt x="6841" y="0"/>
                    <a:pt x="93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4671600" cy="409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8700" y="5494063"/>
            <a:ext cx="1782567" cy="732817"/>
            <a:chOff x="0" y="-23813"/>
            <a:chExt cx="405394" cy="16665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3813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13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999640" y="6065026"/>
            <a:ext cx="9362085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863567" y="2814689"/>
            <a:ext cx="251562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2/6/2024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760237" y="4372703"/>
            <a:ext cx="272228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3/6/2024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728948" y="5988826"/>
            <a:ext cx="279116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4/6/2024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0363" y="8725453"/>
            <a:ext cx="11892272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2/6/2024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i="1" spc="3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 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38652" y="4006938"/>
            <a:ext cx="1810696" cy="1698762"/>
          </a:xfrm>
          <a:custGeom>
            <a:avLst/>
            <a:gdLst/>
            <a:ahLst/>
            <a:cxnLst/>
            <a:rect l="l" t="t" r="r" b="b"/>
            <a:pathLst>
              <a:path w="1810696" h="1698762">
                <a:moveTo>
                  <a:pt x="0" y="0"/>
                </a:moveTo>
                <a:lnTo>
                  <a:pt x="1810696" y="0"/>
                </a:lnTo>
                <a:lnTo>
                  <a:pt x="1810696" y="1698762"/>
                </a:lnTo>
                <a:lnTo>
                  <a:pt x="0" y="1698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12150" y="5718526"/>
            <a:ext cx="8663699" cy="10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80"/>
              </a:lnSpc>
              <a:spcBef>
                <a:spcPct val="0"/>
              </a:spcBef>
            </a:pPr>
            <a:r>
              <a:rPr lang="en-US" sz="600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1088" y="1715537"/>
            <a:ext cx="7268322" cy="3913106"/>
          </a:xfrm>
          <a:custGeom>
            <a:avLst/>
            <a:gdLst/>
            <a:ahLst/>
            <a:cxnLst/>
            <a:rect l="l" t="t" r="r" b="b"/>
            <a:pathLst>
              <a:path w="7268322" h="3913106">
                <a:moveTo>
                  <a:pt x="0" y="0"/>
                </a:moveTo>
                <a:lnTo>
                  <a:pt x="7268322" y="0"/>
                </a:lnTo>
                <a:lnTo>
                  <a:pt x="7268322" y="3913106"/>
                </a:lnTo>
                <a:lnTo>
                  <a:pt x="0" y="3913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00" t="-11149" r="-12223" b="-133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866579" y="1603414"/>
            <a:ext cx="7589042" cy="3913106"/>
          </a:xfrm>
          <a:custGeom>
            <a:avLst/>
            <a:gdLst/>
            <a:ahLst/>
            <a:cxnLst/>
            <a:rect l="l" t="t" r="r" b="b"/>
            <a:pathLst>
              <a:path w="7589042" h="3913106">
                <a:moveTo>
                  <a:pt x="0" y="0"/>
                </a:moveTo>
                <a:lnTo>
                  <a:pt x="7589042" y="0"/>
                </a:lnTo>
                <a:lnTo>
                  <a:pt x="7589042" y="3913106"/>
                </a:lnTo>
                <a:lnTo>
                  <a:pt x="0" y="3913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4" r="-55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1088" y="5952493"/>
            <a:ext cx="7268322" cy="3705731"/>
          </a:xfrm>
          <a:custGeom>
            <a:avLst/>
            <a:gdLst/>
            <a:ahLst/>
            <a:cxnLst/>
            <a:rect l="l" t="t" r="r" b="b"/>
            <a:pathLst>
              <a:path w="7268322" h="3705731">
                <a:moveTo>
                  <a:pt x="0" y="0"/>
                </a:moveTo>
                <a:lnTo>
                  <a:pt x="7268322" y="0"/>
                </a:lnTo>
                <a:lnTo>
                  <a:pt x="7268322" y="3705731"/>
                </a:lnTo>
                <a:lnTo>
                  <a:pt x="0" y="3705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866579" y="5808515"/>
            <a:ext cx="7548941" cy="3849709"/>
          </a:xfrm>
          <a:custGeom>
            <a:avLst/>
            <a:gdLst/>
            <a:ahLst/>
            <a:cxnLst/>
            <a:rect l="l" t="t" r="r" b="b"/>
            <a:pathLst>
              <a:path w="7548941" h="3849709">
                <a:moveTo>
                  <a:pt x="0" y="0"/>
                </a:moveTo>
                <a:lnTo>
                  <a:pt x="7548941" y="0"/>
                </a:lnTo>
                <a:lnTo>
                  <a:pt x="7548941" y="3849709"/>
                </a:lnTo>
                <a:lnTo>
                  <a:pt x="0" y="38497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41559" y="420354"/>
            <a:ext cx="14614062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b="1" spc="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GIAO DIỆN THIẾT KẾ BẰNG FIGMA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6493" y="1208861"/>
            <a:ext cx="8253074" cy="4087971"/>
          </a:xfrm>
          <a:custGeom>
            <a:avLst/>
            <a:gdLst/>
            <a:ahLst/>
            <a:cxnLst/>
            <a:rect l="l" t="t" r="r" b="b"/>
            <a:pathLst>
              <a:path w="8253074" h="4087971">
                <a:moveTo>
                  <a:pt x="0" y="0"/>
                </a:moveTo>
                <a:lnTo>
                  <a:pt x="8253073" y="0"/>
                </a:lnTo>
                <a:lnTo>
                  <a:pt x="8253073" y="4087971"/>
                </a:lnTo>
                <a:lnTo>
                  <a:pt x="0" y="4087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281774" y="1208861"/>
            <a:ext cx="8436086" cy="4087971"/>
          </a:xfrm>
          <a:custGeom>
            <a:avLst/>
            <a:gdLst/>
            <a:ahLst/>
            <a:cxnLst/>
            <a:rect l="l" t="t" r="r" b="b"/>
            <a:pathLst>
              <a:path w="8436086" h="4087971">
                <a:moveTo>
                  <a:pt x="0" y="0"/>
                </a:moveTo>
                <a:lnTo>
                  <a:pt x="8436085" y="0"/>
                </a:lnTo>
                <a:lnTo>
                  <a:pt x="8436085" y="4087971"/>
                </a:lnTo>
                <a:lnTo>
                  <a:pt x="0" y="408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6493" y="5666715"/>
            <a:ext cx="8253074" cy="4035184"/>
          </a:xfrm>
          <a:custGeom>
            <a:avLst/>
            <a:gdLst/>
            <a:ahLst/>
            <a:cxnLst/>
            <a:rect l="l" t="t" r="r" b="b"/>
            <a:pathLst>
              <a:path w="8253074" h="4035184">
                <a:moveTo>
                  <a:pt x="0" y="0"/>
                </a:moveTo>
                <a:lnTo>
                  <a:pt x="8253073" y="0"/>
                </a:lnTo>
                <a:lnTo>
                  <a:pt x="8253073" y="4035184"/>
                </a:lnTo>
                <a:lnTo>
                  <a:pt x="0" y="4035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81774" y="5718752"/>
            <a:ext cx="8436086" cy="3983147"/>
          </a:xfrm>
          <a:custGeom>
            <a:avLst/>
            <a:gdLst/>
            <a:ahLst/>
            <a:cxnLst/>
            <a:rect l="l" t="t" r="r" b="b"/>
            <a:pathLst>
              <a:path w="8436086" h="3983147">
                <a:moveTo>
                  <a:pt x="0" y="0"/>
                </a:moveTo>
                <a:lnTo>
                  <a:pt x="8436085" y="0"/>
                </a:lnTo>
                <a:lnTo>
                  <a:pt x="8436085" y="3983147"/>
                </a:lnTo>
                <a:lnTo>
                  <a:pt x="0" y="39831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01" b="-40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02338" y="129533"/>
            <a:ext cx="13958871" cy="78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b="1" spc="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BURNUP REPORT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18100" y="1285992"/>
            <a:ext cx="18401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37221"/>
                </a:solidFill>
                <a:latin typeface="Arial Bold"/>
              </a:rPr>
              <a:t>Sprint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57477" y="1285992"/>
            <a:ext cx="180182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37221"/>
                </a:solidFill>
                <a:latin typeface="Arial Bold"/>
              </a:rPr>
              <a:t>Sprint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8100" y="5773590"/>
            <a:ext cx="18401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37221"/>
                </a:solidFill>
                <a:latin typeface="Arial Bold"/>
              </a:rPr>
              <a:t>Sprint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51837" y="5773590"/>
            <a:ext cx="179796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37221"/>
                </a:solidFill>
                <a:latin typeface="Arial Bold"/>
              </a:rPr>
              <a:t>Sprint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079723"/>
            <a:ext cx="19255399" cy="4536595"/>
            <a:chOff x="0" y="0"/>
            <a:chExt cx="8807618" cy="20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07618" cy="2075085"/>
            </a:xfrm>
            <a:custGeom>
              <a:avLst/>
              <a:gdLst/>
              <a:ahLst/>
              <a:cxnLst/>
              <a:rect l="l" t="t" r="r" b="b"/>
              <a:pathLst>
                <a:path w="8807618" h="2075085">
                  <a:moveTo>
                    <a:pt x="0" y="0"/>
                  </a:moveTo>
                  <a:lnTo>
                    <a:pt x="6793961" y="0"/>
                  </a:lnTo>
                  <a:cubicBezTo>
                    <a:pt x="7904710" y="0"/>
                    <a:pt x="8807618" y="212726"/>
                    <a:pt x="8807618" y="474420"/>
                  </a:cubicBezTo>
                  <a:lnTo>
                    <a:pt x="8807618" y="2075085"/>
                  </a:lnTo>
                  <a:lnTo>
                    <a:pt x="0" y="2075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Freeform 4"/>
          <p:cNvSpPr/>
          <p:nvPr/>
        </p:nvSpPr>
        <p:spPr>
          <a:xfrm>
            <a:off x="16126761" y="322106"/>
            <a:ext cx="1701112" cy="1792360"/>
          </a:xfrm>
          <a:custGeom>
            <a:avLst/>
            <a:gdLst/>
            <a:ahLst/>
            <a:cxnLst/>
            <a:rect l="l" t="t" r="r" b="b"/>
            <a:pathLst>
              <a:path w="1701112" h="1792360">
                <a:moveTo>
                  <a:pt x="0" y="0"/>
                </a:moveTo>
                <a:lnTo>
                  <a:pt x="1701112" y="0"/>
                </a:lnTo>
                <a:lnTo>
                  <a:pt x="1701112" y="1792360"/>
                </a:lnTo>
                <a:lnTo>
                  <a:pt x="0" y="179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5497" y="809625"/>
            <a:ext cx="9290832" cy="973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80"/>
              </a:lnSpc>
              <a:spcBef>
                <a:spcPct val="0"/>
              </a:spcBef>
            </a:pPr>
            <a:r>
              <a:rPr lang="en-US" sz="600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5497" y="3074875"/>
            <a:ext cx="15475345" cy="470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C#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ts val="5250"/>
              </a:lnSpc>
            </a:pPr>
            <a:endParaRPr lang="en-US" sz="3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392400" y="7277101"/>
            <a:ext cx="2895600" cy="3009900"/>
          </a:xfrm>
          <a:custGeom>
            <a:avLst/>
            <a:gdLst/>
            <a:ahLst/>
            <a:cxnLst/>
            <a:rect l="l" t="t" r="r" b="b"/>
            <a:pathLst>
              <a:path w="3633611" h="3965250">
                <a:moveTo>
                  <a:pt x="0" y="0"/>
                </a:moveTo>
                <a:lnTo>
                  <a:pt x="3633610" y="0"/>
                </a:lnTo>
                <a:lnTo>
                  <a:pt x="3633610" y="3965250"/>
                </a:lnTo>
                <a:lnTo>
                  <a:pt x="0" y="396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8345" y="1569227"/>
            <a:ext cx="6029655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13793" y="3985320"/>
            <a:ext cx="8928437" cy="309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85"/>
              </a:lnSpc>
            </a:pPr>
            <a:r>
              <a:rPr lang="en-US" sz="10842" spc="227">
                <a:solidFill>
                  <a:srgbClr val="000000"/>
                </a:solidFill>
                <a:latin typeface="Codec Pro ExtraBold"/>
              </a:rPr>
              <a:t>THANKS FOR WATCHING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1163607"/>
            <a:ext cx="934283" cy="1815744"/>
          </a:xfrm>
          <a:custGeom>
            <a:avLst/>
            <a:gdLst/>
            <a:ahLst/>
            <a:cxnLst/>
            <a:rect l="l" t="t" r="r" b="b"/>
            <a:pathLst>
              <a:path w="934283" h="1815744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70654" y="7410579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961936" y="7809418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3606480" y="7529519"/>
            <a:ext cx="3606480" cy="87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Arial"/>
              </a:rPr>
              <a:t>Calle Cualquiera 123, Cualquier Lugar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57481" y="3221851"/>
            <a:ext cx="3248351" cy="3979049"/>
          </a:xfrm>
          <a:custGeom>
            <a:avLst/>
            <a:gdLst/>
            <a:ahLst/>
            <a:cxnLst/>
            <a:rect l="l" t="t" r="r" b="b"/>
            <a:pathLst>
              <a:path w="3248351" h="3979049">
                <a:moveTo>
                  <a:pt x="0" y="0"/>
                </a:moveTo>
                <a:lnTo>
                  <a:pt x="3248351" y="0"/>
                </a:lnTo>
                <a:lnTo>
                  <a:pt x="3248351" y="3979049"/>
                </a:lnTo>
                <a:lnTo>
                  <a:pt x="0" y="3979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345572" y="3221851"/>
            <a:ext cx="3247830" cy="3978411"/>
          </a:xfrm>
          <a:custGeom>
            <a:avLst/>
            <a:gdLst/>
            <a:ahLst/>
            <a:cxnLst/>
            <a:rect l="l" t="t" r="r" b="b"/>
            <a:pathLst>
              <a:path w="3247830" h="3978411">
                <a:moveTo>
                  <a:pt x="0" y="0"/>
                </a:moveTo>
                <a:lnTo>
                  <a:pt x="3247831" y="0"/>
                </a:lnTo>
                <a:lnTo>
                  <a:pt x="3247831" y="3978411"/>
                </a:lnTo>
                <a:lnTo>
                  <a:pt x="0" y="3978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92014" y="3221851"/>
            <a:ext cx="3233364" cy="3978411"/>
          </a:xfrm>
          <a:custGeom>
            <a:avLst/>
            <a:gdLst/>
            <a:ahLst/>
            <a:cxnLst/>
            <a:rect l="l" t="t" r="r" b="b"/>
            <a:pathLst>
              <a:path w="3233364" h="3978411">
                <a:moveTo>
                  <a:pt x="0" y="0"/>
                </a:moveTo>
                <a:lnTo>
                  <a:pt x="3233364" y="0"/>
                </a:lnTo>
                <a:lnTo>
                  <a:pt x="3233364" y="3978411"/>
                </a:lnTo>
                <a:lnTo>
                  <a:pt x="0" y="39784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37893" y="771525"/>
            <a:ext cx="9412214" cy="130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spc="348">
                <a:solidFill>
                  <a:srgbClr val="F37221"/>
                </a:solidFill>
                <a:latin typeface="Arial Bold"/>
              </a:rPr>
              <a:t>THÀNH VIÊN NHÓM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8204" y="7491332"/>
            <a:ext cx="4750137" cy="574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7"/>
              </a:lnSpc>
              <a:spcBef>
                <a:spcPct val="0"/>
              </a:spcBef>
            </a:pPr>
            <a:r>
              <a:rPr lang="en-US" sz="3519" b="1" spc="175" dirty="0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3519" b="1" spc="175" dirty="0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endParaRPr lang="en-US" sz="3519" b="1" spc="175" dirty="0">
              <a:solidFill>
                <a:srgbClr val="F3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47566" y="7491969"/>
            <a:ext cx="5209382" cy="59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7"/>
              </a:lnSpc>
              <a:spcBef>
                <a:spcPct val="0"/>
              </a:spcBef>
            </a:pP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3519" b="1" spc="175" dirty="0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Hào</a:t>
            </a:r>
            <a:r>
              <a:rPr lang="en-US" sz="3519" b="1" spc="175" dirty="0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3519" b="1" spc="175" dirty="0">
              <a:solidFill>
                <a:srgbClr val="F3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76173" y="7491332"/>
            <a:ext cx="5875288" cy="574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7"/>
              </a:lnSpc>
              <a:spcBef>
                <a:spcPct val="0"/>
              </a:spcBef>
            </a:pP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519" b="1" spc="175" dirty="0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 </a:t>
            </a: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3519" b="1" spc="175" dirty="0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19" b="1" spc="175" dirty="0" err="1" smtClean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endParaRPr lang="en-US" sz="3519" b="1" spc="175" dirty="0">
              <a:solidFill>
                <a:srgbClr val="F3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3062" y="2725818"/>
            <a:ext cx="14733937" cy="414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8150"/>
              </a:lnSpc>
              <a:buAutoNum type="arabicPeriod"/>
            </a:pPr>
            <a:r>
              <a:rPr lang="en-US" sz="5000" b="1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</a:p>
          <a:p>
            <a:pPr marL="1079501" lvl="1" indent="-539750" algn="l">
              <a:lnSpc>
                <a:spcPts val="8150"/>
              </a:lnSpc>
              <a:buAutoNum type="arabicPeriod"/>
            </a:pPr>
            <a:r>
              <a:rPr lang="en-US" sz="5000" b="1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KẾ HOẠCH VÀ QUÁ TRÌNH THỰC HIỆN</a:t>
            </a:r>
          </a:p>
          <a:p>
            <a:pPr marL="1079501" lvl="1" indent="-539750" algn="l">
              <a:lnSpc>
                <a:spcPts val="8150"/>
              </a:lnSpc>
              <a:buAutoNum type="arabicPeriod"/>
            </a:pPr>
            <a:r>
              <a:rPr lang="en-US" sz="5000" b="1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  <a:p>
            <a:pPr marL="1079501" lvl="1" indent="-539750" algn="l">
              <a:lnSpc>
                <a:spcPts val="8150"/>
              </a:lnSpc>
              <a:spcBef>
                <a:spcPct val="0"/>
              </a:spcBef>
              <a:buAutoNum type="arabicPeriod"/>
            </a:pPr>
            <a:r>
              <a:rPr lang="en-US" sz="5000" b="1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90801" y="945423"/>
            <a:ext cx="6368832" cy="1695050"/>
            <a:chOff x="-28694" y="-171907"/>
            <a:chExt cx="1689504" cy="472518"/>
          </a:xfrm>
        </p:grpSpPr>
        <p:sp>
          <p:nvSpPr>
            <p:cNvPr id="4" name="Freeform 4"/>
            <p:cNvSpPr/>
            <p:nvPr/>
          </p:nvSpPr>
          <p:spPr>
            <a:xfrm>
              <a:off x="-28694" y="-76657"/>
              <a:ext cx="1649076" cy="282018"/>
            </a:xfrm>
            <a:custGeom>
              <a:avLst/>
              <a:gdLst/>
              <a:ahLst/>
              <a:cxnLst/>
              <a:rect l="l" t="t" r="r" b="b"/>
              <a:pathLst>
                <a:path w="1649076" h="282018">
                  <a:moveTo>
                    <a:pt x="30912" y="0"/>
                  </a:moveTo>
                  <a:lnTo>
                    <a:pt x="1618164" y="0"/>
                  </a:lnTo>
                  <a:cubicBezTo>
                    <a:pt x="1635236" y="0"/>
                    <a:pt x="1649076" y="13840"/>
                    <a:pt x="1649076" y="30912"/>
                  </a:cubicBezTo>
                  <a:lnTo>
                    <a:pt x="1649076" y="251106"/>
                  </a:lnTo>
                  <a:cubicBezTo>
                    <a:pt x="1649076" y="268178"/>
                    <a:pt x="1635236" y="282018"/>
                    <a:pt x="1618164" y="282018"/>
                  </a:cubicBezTo>
                  <a:lnTo>
                    <a:pt x="30912" y="282018"/>
                  </a:lnTo>
                  <a:cubicBezTo>
                    <a:pt x="13840" y="282018"/>
                    <a:pt x="0" y="268178"/>
                    <a:pt x="0" y="251106"/>
                  </a:cubicBezTo>
                  <a:lnTo>
                    <a:pt x="0" y="30912"/>
                  </a:lnTo>
                  <a:cubicBezTo>
                    <a:pt x="0" y="13840"/>
                    <a:pt x="13840" y="0"/>
                    <a:pt x="30912" y="0"/>
                  </a:cubicBezTo>
                  <a:close/>
                </a:path>
              </a:pathLst>
            </a:custGeom>
            <a:solidFill>
              <a:srgbClr val="F37221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1734" y="-171907"/>
              <a:ext cx="1649076" cy="47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6900"/>
                </a:lnSpc>
                <a:spcBef>
                  <a:spcPct val="0"/>
                </a:spcBef>
              </a:pPr>
              <a:r>
                <a:rPr lang="en-US" sz="5000" b="1" spc="1075" dirty="0">
                  <a:solidFill>
                    <a:srgbClr val="FFFFFF"/>
                  </a:solidFill>
                  <a:latin typeface="Arial"/>
                </a:rPr>
                <a:t>NỘI DUNG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252413" y="6946564"/>
            <a:ext cx="12295876" cy="10509296"/>
          </a:xfrm>
          <a:custGeom>
            <a:avLst/>
            <a:gdLst/>
            <a:ahLst/>
            <a:cxnLst/>
            <a:rect l="l" t="t" r="r" b="b"/>
            <a:pathLst>
              <a:path w="12295876" h="10509296">
                <a:moveTo>
                  <a:pt x="0" y="0"/>
                </a:moveTo>
                <a:lnTo>
                  <a:pt x="12295876" y="0"/>
                </a:lnTo>
                <a:lnTo>
                  <a:pt x="12295876" y="10509296"/>
                </a:lnTo>
                <a:lnTo>
                  <a:pt x="0" y="1050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121754">
            <a:off x="14196449" y="953069"/>
            <a:ext cx="1286811" cy="1099839"/>
          </a:xfrm>
          <a:custGeom>
            <a:avLst/>
            <a:gdLst/>
            <a:ahLst/>
            <a:cxnLst/>
            <a:rect l="l" t="t" r="r" b="b"/>
            <a:pathLst>
              <a:path w="1286811" h="1099839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086100"/>
            <a:ext cx="7242282" cy="7200900"/>
            <a:chOff x="0" y="0"/>
            <a:chExt cx="3282950" cy="3282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Freeform 4"/>
          <p:cNvSpPr/>
          <p:nvPr/>
        </p:nvSpPr>
        <p:spPr>
          <a:xfrm>
            <a:off x="7545802" y="4009079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7"/>
                </a:lnTo>
                <a:lnTo>
                  <a:pt x="0" y="1598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545802" y="5833304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545802" y="7660102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27507" y="4251691"/>
            <a:ext cx="1112973" cy="1112973"/>
          </a:xfrm>
          <a:custGeom>
            <a:avLst/>
            <a:gdLst/>
            <a:ahLst/>
            <a:cxnLst/>
            <a:rect l="l" t="t" r="r" b="b"/>
            <a:pathLst>
              <a:path w="1112973" h="1112973">
                <a:moveTo>
                  <a:pt x="0" y="0"/>
                </a:moveTo>
                <a:lnTo>
                  <a:pt x="1112974" y="0"/>
                </a:lnTo>
                <a:lnTo>
                  <a:pt x="1112974" y="1112973"/>
                </a:lnTo>
                <a:lnTo>
                  <a:pt x="0" y="1112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628910" y="5816826"/>
            <a:ext cx="1515090" cy="1515090"/>
          </a:xfrm>
          <a:custGeom>
            <a:avLst/>
            <a:gdLst/>
            <a:ahLst/>
            <a:cxnLst/>
            <a:rect l="l" t="t" r="r" b="b"/>
            <a:pathLst>
              <a:path w="1515090" h="1515090">
                <a:moveTo>
                  <a:pt x="0" y="0"/>
                </a:moveTo>
                <a:lnTo>
                  <a:pt x="1515090" y="0"/>
                </a:lnTo>
                <a:lnTo>
                  <a:pt x="1515090" y="1515091"/>
                </a:lnTo>
                <a:lnTo>
                  <a:pt x="0" y="15150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401816" y="7474562"/>
            <a:ext cx="1969278" cy="1969278"/>
          </a:xfrm>
          <a:custGeom>
            <a:avLst/>
            <a:gdLst/>
            <a:ahLst/>
            <a:cxnLst/>
            <a:rect l="l" t="t" r="r" b="b"/>
            <a:pathLst>
              <a:path w="1969278" h="1969278">
                <a:moveTo>
                  <a:pt x="0" y="0"/>
                </a:moveTo>
                <a:lnTo>
                  <a:pt x="1969278" y="0"/>
                </a:lnTo>
                <a:lnTo>
                  <a:pt x="1969278" y="1969278"/>
                </a:lnTo>
                <a:lnTo>
                  <a:pt x="0" y="19692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696450" y="4289705"/>
            <a:ext cx="1851489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</a:pPr>
            <a:r>
              <a:rPr lang="en-US" sz="5000" spc="50">
                <a:solidFill>
                  <a:srgbClr val="231F20"/>
                </a:solidFill>
                <a:latin typeface="Arial Bold"/>
              </a:rPr>
              <a:t>Jira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37893" y="771525"/>
            <a:ext cx="9412214" cy="1126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 dirty="0">
                <a:solidFill>
                  <a:srgbClr val="F372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96450" y="6118936"/>
            <a:ext cx="1851489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</a:pPr>
            <a:r>
              <a:rPr lang="en-US" sz="5000" spc="50">
                <a:solidFill>
                  <a:srgbClr val="231F20"/>
                </a:solidFill>
                <a:latin typeface="Arial Bold"/>
              </a:rPr>
              <a:t>Agile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96450" y="7944561"/>
            <a:ext cx="2287772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</a:pPr>
            <a:r>
              <a:rPr lang="en-US" sz="5000" spc="50">
                <a:solidFill>
                  <a:srgbClr val="231F20"/>
                </a:solidFill>
                <a:latin typeface="Arial Bold"/>
              </a:rPr>
              <a:t>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09746"/>
            <a:ext cx="18288000" cy="7177254"/>
            <a:chOff x="0" y="0"/>
            <a:chExt cx="8365120" cy="3282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65120" cy="3282950"/>
            </a:xfrm>
            <a:custGeom>
              <a:avLst/>
              <a:gdLst/>
              <a:ahLst/>
              <a:cxnLst/>
              <a:rect l="l" t="t" r="r" b="b"/>
              <a:pathLst>
                <a:path w="8365120" h="3282950">
                  <a:moveTo>
                    <a:pt x="0" y="0"/>
                  </a:moveTo>
                  <a:lnTo>
                    <a:pt x="6452630" y="0"/>
                  </a:lnTo>
                  <a:cubicBezTo>
                    <a:pt x="7507574" y="0"/>
                    <a:pt x="8365120" y="336550"/>
                    <a:pt x="8365120" y="750570"/>
                  </a:cubicBezTo>
                  <a:lnTo>
                    <a:pt x="836512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4390813" y="554369"/>
            <a:ext cx="2015487" cy="1421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479"/>
              </a:lnSpc>
            </a:pPr>
            <a:r>
              <a:rPr lang="en-US" sz="7485" spc="74">
                <a:solidFill>
                  <a:srgbClr val="231F20"/>
                </a:solidFill>
                <a:latin typeface="Arial Bold"/>
              </a:rPr>
              <a:t>Jira</a:t>
            </a:r>
          </a:p>
        </p:txBody>
      </p:sp>
      <p:sp>
        <p:nvSpPr>
          <p:cNvPr id="5" name="Freeform 5"/>
          <p:cNvSpPr/>
          <p:nvPr/>
        </p:nvSpPr>
        <p:spPr>
          <a:xfrm>
            <a:off x="1323074" y="357937"/>
            <a:ext cx="2100350" cy="2100350"/>
          </a:xfrm>
          <a:custGeom>
            <a:avLst/>
            <a:gdLst/>
            <a:ahLst/>
            <a:cxnLst/>
            <a:rect l="l" t="t" r="r" b="b"/>
            <a:pathLst>
              <a:path w="2100350" h="2100350">
                <a:moveTo>
                  <a:pt x="0" y="0"/>
                </a:moveTo>
                <a:lnTo>
                  <a:pt x="2100351" y="0"/>
                </a:lnTo>
                <a:lnTo>
                  <a:pt x="2100351" y="2100351"/>
                </a:lnTo>
                <a:lnTo>
                  <a:pt x="0" y="2100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3093" y="3731814"/>
            <a:ext cx="16418433" cy="639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Atlassian</a:t>
            </a:r>
            <a:r>
              <a:rPr lang="en-US" sz="3999" b="1" spc="3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Jira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5599"/>
              </a:lnSpc>
            </a:pP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team,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team,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99" b="1" spc="39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999" b="1" spc="3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Jira.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spc="39" dirty="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7" name="Freeform 7"/>
          <p:cNvSpPr/>
          <p:nvPr/>
        </p:nvSpPr>
        <p:spPr>
          <a:xfrm flipH="1" flipV="1">
            <a:off x="13241843" y="-173181"/>
            <a:ext cx="6132760" cy="6132760"/>
          </a:xfrm>
          <a:custGeom>
            <a:avLst/>
            <a:gdLst/>
            <a:ahLst/>
            <a:cxnLst/>
            <a:rect l="l" t="t" r="r" b="b"/>
            <a:pathLst>
              <a:path w="6132760" h="6132760">
                <a:moveTo>
                  <a:pt x="6132760" y="6132760"/>
                </a:moveTo>
                <a:lnTo>
                  <a:pt x="0" y="6132760"/>
                </a:lnTo>
                <a:lnTo>
                  <a:pt x="0" y="0"/>
                </a:lnTo>
                <a:lnTo>
                  <a:pt x="6132760" y="0"/>
                </a:lnTo>
                <a:lnTo>
                  <a:pt x="6132760" y="61327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0582" y="28610"/>
            <a:ext cx="2433580" cy="2433580"/>
          </a:xfrm>
          <a:custGeom>
            <a:avLst/>
            <a:gdLst/>
            <a:ahLst/>
            <a:cxnLst/>
            <a:rect l="l" t="t" r="r" b="b"/>
            <a:pathLst>
              <a:path w="2433580" h="2433580">
                <a:moveTo>
                  <a:pt x="0" y="0"/>
                </a:moveTo>
                <a:lnTo>
                  <a:pt x="2433581" y="0"/>
                </a:lnTo>
                <a:lnTo>
                  <a:pt x="2433581" y="2433580"/>
                </a:lnTo>
                <a:lnTo>
                  <a:pt x="0" y="243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3109746"/>
            <a:ext cx="18288000" cy="7177254"/>
            <a:chOff x="0" y="0"/>
            <a:chExt cx="8365120" cy="32829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65120" cy="3282950"/>
            </a:xfrm>
            <a:custGeom>
              <a:avLst/>
              <a:gdLst/>
              <a:ahLst/>
              <a:cxnLst/>
              <a:rect l="l" t="t" r="r" b="b"/>
              <a:pathLst>
                <a:path w="8365120" h="3282950">
                  <a:moveTo>
                    <a:pt x="0" y="0"/>
                  </a:moveTo>
                  <a:lnTo>
                    <a:pt x="6452630" y="0"/>
                  </a:lnTo>
                  <a:cubicBezTo>
                    <a:pt x="7507574" y="0"/>
                    <a:pt x="8365120" y="336550"/>
                    <a:pt x="8365120" y="750570"/>
                  </a:cubicBezTo>
                  <a:lnTo>
                    <a:pt x="836512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514350" y="3904373"/>
            <a:ext cx="17259300" cy="538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(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Agile Software Development)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Freeform 6"/>
          <p:cNvSpPr/>
          <p:nvPr/>
        </p:nvSpPr>
        <p:spPr>
          <a:xfrm>
            <a:off x="16909843" y="-2611812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95634" y="396405"/>
            <a:ext cx="2517395" cy="141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360"/>
              </a:lnSpc>
            </a:pPr>
            <a:r>
              <a:rPr lang="en-US" sz="7400" spc="74">
                <a:solidFill>
                  <a:srgbClr val="231F20"/>
                </a:solidFill>
                <a:latin typeface="Arial Bold"/>
              </a:rPr>
              <a:t>Agile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08471" y="523569"/>
            <a:ext cx="3206262" cy="141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360"/>
              </a:lnSpc>
            </a:pPr>
            <a:r>
              <a:rPr lang="en-US" sz="7400" spc="74">
                <a:solidFill>
                  <a:srgbClr val="231F20"/>
                </a:solidFill>
                <a:latin typeface="Arial Bold"/>
              </a:rPr>
              <a:t>Scrum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109746"/>
            <a:ext cx="18288000" cy="7177254"/>
            <a:chOff x="0" y="0"/>
            <a:chExt cx="8365120" cy="32829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65120" cy="3282950"/>
            </a:xfrm>
            <a:custGeom>
              <a:avLst/>
              <a:gdLst/>
              <a:ahLst/>
              <a:cxnLst/>
              <a:rect l="l" t="t" r="r" b="b"/>
              <a:pathLst>
                <a:path w="8365120" h="3282950">
                  <a:moveTo>
                    <a:pt x="0" y="0"/>
                  </a:moveTo>
                  <a:lnTo>
                    <a:pt x="6452630" y="0"/>
                  </a:lnTo>
                  <a:cubicBezTo>
                    <a:pt x="7507574" y="0"/>
                    <a:pt x="8365120" y="336550"/>
                    <a:pt x="8365120" y="750570"/>
                  </a:cubicBezTo>
                  <a:lnTo>
                    <a:pt x="836512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Freeform 5"/>
          <p:cNvSpPr/>
          <p:nvPr/>
        </p:nvSpPr>
        <p:spPr>
          <a:xfrm>
            <a:off x="1708332" y="210663"/>
            <a:ext cx="2500139" cy="2113158"/>
          </a:xfrm>
          <a:custGeom>
            <a:avLst/>
            <a:gdLst/>
            <a:ahLst/>
            <a:cxnLst/>
            <a:rect l="l" t="t" r="r" b="b"/>
            <a:pathLst>
              <a:path w="2500139" h="2113158">
                <a:moveTo>
                  <a:pt x="0" y="0"/>
                </a:moveTo>
                <a:lnTo>
                  <a:pt x="2500139" y="0"/>
                </a:lnTo>
                <a:lnTo>
                  <a:pt x="2500139" y="2113158"/>
                </a:lnTo>
                <a:lnTo>
                  <a:pt x="0" y="2113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34" t="-26792" r="-12901" b="-1865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020832" y="0"/>
            <a:ext cx="2534336" cy="1689557"/>
          </a:xfrm>
          <a:custGeom>
            <a:avLst/>
            <a:gdLst/>
            <a:ahLst/>
            <a:cxnLst/>
            <a:rect l="l" t="t" r="r" b="b"/>
            <a:pathLst>
              <a:path w="2534336" h="1689557">
                <a:moveTo>
                  <a:pt x="0" y="0"/>
                </a:moveTo>
                <a:lnTo>
                  <a:pt x="2534336" y="0"/>
                </a:lnTo>
                <a:lnTo>
                  <a:pt x="2534336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4350" y="3904373"/>
            <a:ext cx="17259300" cy="7102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Scrum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(Sprint),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spc="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5000" b="1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7000"/>
              </a:lnSpc>
              <a:spcBef>
                <a:spcPct val="0"/>
              </a:spcBef>
            </a:pPr>
            <a:endParaRPr lang="en-US" sz="5000" b="1" spc="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44818" cy="10287000"/>
            <a:chOff x="0" y="0"/>
            <a:chExt cx="146036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60363" cy="2709333"/>
            </a:xfrm>
            <a:custGeom>
              <a:avLst/>
              <a:gdLst/>
              <a:ahLst/>
              <a:cxnLst/>
              <a:rect l="l" t="t" r="r" b="b"/>
              <a:pathLst>
                <a:path w="1460363" h="2709333">
                  <a:moveTo>
                    <a:pt x="0" y="0"/>
                  </a:moveTo>
                  <a:lnTo>
                    <a:pt x="1460363" y="0"/>
                  </a:lnTo>
                  <a:lnTo>
                    <a:pt x="1460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1460363" cy="2814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70969" y="3393093"/>
            <a:ext cx="3726378" cy="372637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6958"/>
              <a:ext cx="660400" cy="673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00"/>
                </a:lnSpc>
              </a:pPr>
              <a:r>
                <a:rPr lang="en-US" sz="5000" spc="50" dirty="0">
                  <a:solidFill>
                    <a:srgbClr val="FFFFFF"/>
                  </a:solidFill>
                  <a:latin typeface="Canva Sans Bold"/>
                </a:rPr>
                <a:t>SCRUM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06873" y="1848248"/>
            <a:ext cx="3573978" cy="1078257"/>
            <a:chOff x="0" y="0"/>
            <a:chExt cx="1347049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3470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Canva Sans Bold"/>
                </a:rPr>
                <a:t>Sprint 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56213" y="3654223"/>
            <a:ext cx="3573978" cy="1078257"/>
            <a:chOff x="0" y="0"/>
            <a:chExt cx="1347049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3470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Canva Sans Bold"/>
                </a:rPr>
                <a:t>Sprint 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039911" y="6041214"/>
            <a:ext cx="3573978" cy="1078257"/>
            <a:chOff x="0" y="0"/>
            <a:chExt cx="1347049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3470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Canva Sans Bold"/>
                </a:rPr>
                <a:t>Sprint 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957987" y="7843370"/>
            <a:ext cx="3573978" cy="1078257"/>
            <a:chOff x="0" y="0"/>
            <a:chExt cx="1347049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34704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Canva Sans Bold"/>
                </a:rPr>
                <a:t>Sprint 4</a:t>
              </a:r>
            </a:p>
          </p:txBody>
        </p:sp>
      </p:grpSp>
      <p:sp>
        <p:nvSpPr>
          <p:cNvPr id="20" name="Freeform 20"/>
          <p:cNvSpPr/>
          <p:nvPr/>
        </p:nvSpPr>
        <p:spPr>
          <a:xfrm rot="1927843">
            <a:off x="8660745" y="7707891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0" y="0"/>
                </a:moveTo>
                <a:lnTo>
                  <a:pt x="1985180" y="0"/>
                </a:lnTo>
                <a:lnTo>
                  <a:pt x="1985180" y="560813"/>
                </a:lnTo>
                <a:lnTo>
                  <a:pt x="0" y="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9195858" flipH="1">
            <a:off x="9163926" y="2352969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1985180" y="0"/>
                </a:moveTo>
                <a:lnTo>
                  <a:pt x="0" y="0"/>
                </a:lnTo>
                <a:lnTo>
                  <a:pt x="0" y="560813"/>
                </a:lnTo>
                <a:lnTo>
                  <a:pt x="1985180" y="560813"/>
                </a:lnTo>
                <a:lnTo>
                  <a:pt x="19851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82801" y="3882773"/>
            <a:ext cx="5179216" cy="257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4833" b="1" spc="241" dirty="0">
                <a:solidFill>
                  <a:srgbClr val="FD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 KẾ HOẠCH </a:t>
            </a:r>
          </a:p>
          <a:p>
            <a:pPr algn="l">
              <a:lnSpc>
                <a:spcPts val="6669"/>
              </a:lnSpc>
              <a:spcBef>
                <a:spcPct val="0"/>
              </a:spcBef>
            </a:pPr>
            <a:r>
              <a:rPr lang="en-US" sz="4833" b="1" spc="241" dirty="0">
                <a:solidFill>
                  <a:srgbClr val="FD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QUÁ TRÌNH THỰC HIỆN</a:t>
            </a:r>
          </a:p>
        </p:txBody>
      </p:sp>
      <p:sp>
        <p:nvSpPr>
          <p:cNvPr id="23" name="Freeform 23"/>
          <p:cNvSpPr/>
          <p:nvPr/>
        </p:nvSpPr>
        <p:spPr>
          <a:xfrm rot="-642367">
            <a:off x="10174429" y="3995540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99645" flipV="1">
            <a:off x="10167811" y="6327640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428998"/>
                </a:moveTo>
                <a:lnTo>
                  <a:pt x="1567117" y="428998"/>
                </a:lnTo>
                <a:lnTo>
                  <a:pt x="1567117" y="0"/>
                </a:lnTo>
                <a:lnTo>
                  <a:pt x="0" y="0"/>
                </a:lnTo>
                <a:lnTo>
                  <a:pt x="0" y="42899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3684" y="2080711"/>
            <a:ext cx="14324313" cy="865965"/>
            <a:chOff x="0" y="0"/>
            <a:chExt cx="4470924" cy="2702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0924" cy="270286"/>
            </a:xfrm>
            <a:custGeom>
              <a:avLst/>
              <a:gdLst/>
              <a:ahLst/>
              <a:cxnLst/>
              <a:rect l="l" t="t" r="r" b="b"/>
              <a:pathLst>
                <a:path w="4470924" h="270286">
                  <a:moveTo>
                    <a:pt x="9729" y="0"/>
                  </a:moveTo>
                  <a:lnTo>
                    <a:pt x="4461195" y="0"/>
                  </a:lnTo>
                  <a:cubicBezTo>
                    <a:pt x="4463775" y="0"/>
                    <a:pt x="4466250" y="1025"/>
                    <a:pt x="4468074" y="2849"/>
                  </a:cubicBezTo>
                  <a:cubicBezTo>
                    <a:pt x="4469898" y="4674"/>
                    <a:pt x="4470924" y="7148"/>
                    <a:pt x="4470924" y="9729"/>
                  </a:cubicBezTo>
                  <a:lnTo>
                    <a:pt x="4470924" y="260558"/>
                  </a:lnTo>
                  <a:cubicBezTo>
                    <a:pt x="4470924" y="263138"/>
                    <a:pt x="4469898" y="265612"/>
                    <a:pt x="4468074" y="267437"/>
                  </a:cubicBezTo>
                  <a:cubicBezTo>
                    <a:pt x="4466250" y="269261"/>
                    <a:pt x="4463775" y="270286"/>
                    <a:pt x="4461195" y="270286"/>
                  </a:cubicBezTo>
                  <a:lnTo>
                    <a:pt x="9729" y="270286"/>
                  </a:lnTo>
                  <a:cubicBezTo>
                    <a:pt x="4356" y="270286"/>
                    <a:pt x="0" y="265930"/>
                    <a:pt x="0" y="260558"/>
                  </a:cubicBezTo>
                  <a:lnTo>
                    <a:pt x="0" y="9729"/>
                  </a:lnTo>
                  <a:cubicBezTo>
                    <a:pt x="0" y="4356"/>
                    <a:pt x="4356" y="0"/>
                    <a:pt x="97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70924" cy="317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242369"/>
            <a:ext cx="18288000" cy="2044631"/>
            <a:chOff x="0" y="0"/>
            <a:chExt cx="4816593" cy="5385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538504"/>
            </a:xfrm>
            <a:custGeom>
              <a:avLst/>
              <a:gdLst/>
              <a:ahLst/>
              <a:cxnLst/>
              <a:rect l="l" t="t" r="r" b="b"/>
              <a:pathLst>
                <a:path w="4816592" h="538504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4816593" cy="6432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92605" y="857250"/>
            <a:ext cx="8302110" cy="89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Arial Bold"/>
              </a:rPr>
              <a:t>SPRINT 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71099" y="1707545"/>
            <a:ext cx="1782567" cy="821707"/>
            <a:chOff x="0" y="-47625"/>
            <a:chExt cx="405394" cy="166658"/>
          </a:xfrm>
        </p:grpSpPr>
        <p:sp>
          <p:nvSpPr>
            <p:cNvPr id="10" name="Freeform 10"/>
            <p:cNvSpPr/>
            <p:nvPr/>
          </p:nvSpPr>
          <p:spPr>
            <a:xfrm>
              <a:off x="0" y="-23813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01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42039" y="2227943"/>
            <a:ext cx="5903899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23684" y="3293768"/>
            <a:ext cx="14324313" cy="865965"/>
            <a:chOff x="0" y="0"/>
            <a:chExt cx="4470924" cy="2702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470924" cy="270286"/>
            </a:xfrm>
            <a:custGeom>
              <a:avLst/>
              <a:gdLst/>
              <a:ahLst/>
              <a:cxnLst/>
              <a:rect l="l" t="t" r="r" b="b"/>
              <a:pathLst>
                <a:path w="4470924" h="270286">
                  <a:moveTo>
                    <a:pt x="9729" y="0"/>
                  </a:moveTo>
                  <a:lnTo>
                    <a:pt x="4461195" y="0"/>
                  </a:lnTo>
                  <a:cubicBezTo>
                    <a:pt x="4463775" y="0"/>
                    <a:pt x="4466250" y="1025"/>
                    <a:pt x="4468074" y="2849"/>
                  </a:cubicBezTo>
                  <a:cubicBezTo>
                    <a:pt x="4469898" y="4674"/>
                    <a:pt x="4470924" y="7148"/>
                    <a:pt x="4470924" y="9729"/>
                  </a:cubicBezTo>
                  <a:lnTo>
                    <a:pt x="4470924" y="260558"/>
                  </a:lnTo>
                  <a:cubicBezTo>
                    <a:pt x="4470924" y="263138"/>
                    <a:pt x="4469898" y="265612"/>
                    <a:pt x="4468074" y="267437"/>
                  </a:cubicBezTo>
                  <a:cubicBezTo>
                    <a:pt x="4466250" y="269261"/>
                    <a:pt x="4463775" y="270286"/>
                    <a:pt x="4461195" y="270286"/>
                  </a:cubicBezTo>
                  <a:lnTo>
                    <a:pt x="9729" y="270286"/>
                  </a:lnTo>
                  <a:cubicBezTo>
                    <a:pt x="4356" y="270286"/>
                    <a:pt x="0" y="265930"/>
                    <a:pt x="0" y="260558"/>
                  </a:cubicBezTo>
                  <a:lnTo>
                    <a:pt x="0" y="9729"/>
                  </a:lnTo>
                  <a:cubicBezTo>
                    <a:pt x="0" y="4356"/>
                    <a:pt x="4356" y="0"/>
                    <a:pt x="97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4470924" cy="317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71099" y="2991121"/>
            <a:ext cx="1782567" cy="706743"/>
            <a:chOff x="0" y="-25255"/>
            <a:chExt cx="405394" cy="144288"/>
          </a:xfrm>
        </p:grpSpPr>
        <p:sp>
          <p:nvSpPr>
            <p:cNvPr id="17" name="Freeform 17"/>
            <p:cNvSpPr/>
            <p:nvPr/>
          </p:nvSpPr>
          <p:spPr>
            <a:xfrm>
              <a:off x="0" y="-3858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5255"/>
              <a:ext cx="405394" cy="144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02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842039" y="3441001"/>
            <a:ext cx="5903899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23684" y="4573868"/>
            <a:ext cx="14324313" cy="1371134"/>
            <a:chOff x="0" y="0"/>
            <a:chExt cx="4470924" cy="42796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70924" cy="427960"/>
            </a:xfrm>
            <a:custGeom>
              <a:avLst/>
              <a:gdLst/>
              <a:ahLst/>
              <a:cxnLst/>
              <a:rect l="l" t="t" r="r" b="b"/>
              <a:pathLst>
                <a:path w="4470924" h="427960">
                  <a:moveTo>
                    <a:pt x="9729" y="0"/>
                  </a:moveTo>
                  <a:lnTo>
                    <a:pt x="4461195" y="0"/>
                  </a:lnTo>
                  <a:cubicBezTo>
                    <a:pt x="4463775" y="0"/>
                    <a:pt x="4466250" y="1025"/>
                    <a:pt x="4468074" y="2849"/>
                  </a:cubicBezTo>
                  <a:cubicBezTo>
                    <a:pt x="4469898" y="4674"/>
                    <a:pt x="4470924" y="7148"/>
                    <a:pt x="4470924" y="9729"/>
                  </a:cubicBezTo>
                  <a:lnTo>
                    <a:pt x="4470924" y="418232"/>
                  </a:lnTo>
                  <a:cubicBezTo>
                    <a:pt x="4470924" y="423605"/>
                    <a:pt x="4466568" y="427960"/>
                    <a:pt x="4461195" y="427960"/>
                  </a:cubicBezTo>
                  <a:lnTo>
                    <a:pt x="9729" y="427960"/>
                  </a:lnTo>
                  <a:cubicBezTo>
                    <a:pt x="4356" y="427960"/>
                    <a:pt x="0" y="423605"/>
                    <a:pt x="0" y="418232"/>
                  </a:cubicBezTo>
                  <a:lnTo>
                    <a:pt x="0" y="9729"/>
                  </a:lnTo>
                  <a:cubicBezTo>
                    <a:pt x="0" y="4356"/>
                    <a:pt x="4356" y="0"/>
                    <a:pt x="97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4470924" cy="475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71099" y="4232023"/>
            <a:ext cx="1782567" cy="732817"/>
            <a:chOff x="0" y="-40502"/>
            <a:chExt cx="405394" cy="166658"/>
          </a:xfrm>
        </p:grpSpPr>
        <p:sp>
          <p:nvSpPr>
            <p:cNvPr id="24" name="Freeform 24"/>
            <p:cNvSpPr/>
            <p:nvPr/>
          </p:nvSpPr>
          <p:spPr>
            <a:xfrm>
              <a:off x="0" y="-19080"/>
              <a:ext cx="405394" cy="13811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0502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842039" y="4721100"/>
            <a:ext cx="721342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123684" y="6356406"/>
            <a:ext cx="14324313" cy="1302248"/>
            <a:chOff x="0" y="0"/>
            <a:chExt cx="4470924" cy="40645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470924" cy="406459"/>
            </a:xfrm>
            <a:custGeom>
              <a:avLst/>
              <a:gdLst/>
              <a:ahLst/>
              <a:cxnLst/>
              <a:rect l="l" t="t" r="r" b="b"/>
              <a:pathLst>
                <a:path w="4470924" h="406459">
                  <a:moveTo>
                    <a:pt x="9729" y="0"/>
                  </a:moveTo>
                  <a:lnTo>
                    <a:pt x="4461195" y="0"/>
                  </a:lnTo>
                  <a:cubicBezTo>
                    <a:pt x="4463775" y="0"/>
                    <a:pt x="4466250" y="1025"/>
                    <a:pt x="4468074" y="2849"/>
                  </a:cubicBezTo>
                  <a:cubicBezTo>
                    <a:pt x="4469898" y="4674"/>
                    <a:pt x="4470924" y="7148"/>
                    <a:pt x="4470924" y="9729"/>
                  </a:cubicBezTo>
                  <a:lnTo>
                    <a:pt x="4470924" y="396731"/>
                  </a:lnTo>
                  <a:cubicBezTo>
                    <a:pt x="4470924" y="402104"/>
                    <a:pt x="4466568" y="406459"/>
                    <a:pt x="4461195" y="406459"/>
                  </a:cubicBezTo>
                  <a:lnTo>
                    <a:pt x="9729" y="406459"/>
                  </a:lnTo>
                  <a:cubicBezTo>
                    <a:pt x="7148" y="406459"/>
                    <a:pt x="4674" y="405434"/>
                    <a:pt x="2849" y="403610"/>
                  </a:cubicBezTo>
                  <a:cubicBezTo>
                    <a:pt x="1025" y="401785"/>
                    <a:pt x="0" y="399311"/>
                    <a:pt x="0" y="396731"/>
                  </a:cubicBezTo>
                  <a:lnTo>
                    <a:pt x="0" y="9729"/>
                  </a:lnTo>
                  <a:cubicBezTo>
                    <a:pt x="0" y="4356"/>
                    <a:pt x="4356" y="0"/>
                    <a:pt x="97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37221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4470924" cy="454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71099" y="5945002"/>
            <a:ext cx="1782567" cy="838859"/>
            <a:chOff x="0" y="-35336"/>
            <a:chExt cx="405394" cy="166658"/>
          </a:xfrm>
        </p:grpSpPr>
        <p:sp>
          <p:nvSpPr>
            <p:cNvPr id="31" name="Freeform 31"/>
            <p:cNvSpPr/>
            <p:nvPr/>
          </p:nvSpPr>
          <p:spPr>
            <a:xfrm>
              <a:off x="0" y="-1038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5336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Canva Sans Bold"/>
                </a:rPr>
                <a:t>04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842039" y="6503638"/>
            <a:ext cx="660676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000" b="1" spc="3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000" b="1" spc="3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b="1" spc="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spc="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3000" b="1" spc="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1802285" y="2151743"/>
            <a:ext cx="251562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24/5/2024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698955" y="3328606"/>
            <a:ext cx="2722282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24/5/2024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698955" y="4859924"/>
            <a:ext cx="279116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 dirty="0">
                <a:solidFill>
                  <a:srgbClr val="F47C00"/>
                </a:solidFill>
                <a:latin typeface="Arial Bold"/>
              </a:rPr>
              <a:t>25/5/2024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67841" y="6609384"/>
            <a:ext cx="2653395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0"/>
              </a:lnSpc>
              <a:spcBef>
                <a:spcPct val="0"/>
              </a:spcBef>
            </a:pPr>
            <a:r>
              <a:rPr lang="en-US" sz="3500" spc="175">
                <a:solidFill>
                  <a:srgbClr val="F47C00"/>
                </a:solidFill>
                <a:latin typeface="Arial Bold"/>
              </a:rPr>
              <a:t>26/5/2024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10363" y="8725453"/>
            <a:ext cx="11892272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24/5/2024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i="1" spc="3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27/5/2024 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spc="3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i="1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731</Words>
  <Application>Microsoft Office PowerPoint</Application>
  <PresentationFormat>Custom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Canva Sans Bold</vt:lpstr>
      <vt:lpstr>Codec Pro ExtraBold</vt:lpstr>
      <vt:lpstr>Arial</vt:lpstr>
      <vt:lpstr>Arial Bold</vt:lpstr>
      <vt:lpstr>Calibri</vt:lpstr>
      <vt:lpstr>Arial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CNPM - DA21TTC</dc:title>
  <cp:lastModifiedBy>HAO NGUYEN</cp:lastModifiedBy>
  <cp:revision>4</cp:revision>
  <dcterms:created xsi:type="dcterms:W3CDTF">2006-08-16T00:00:00Z</dcterms:created>
  <dcterms:modified xsi:type="dcterms:W3CDTF">2024-06-10T12:56:55Z</dcterms:modified>
  <dc:identifier>DAGHuvTJAxs</dc:identifier>
</cp:coreProperties>
</file>