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2" r:id="rId4"/>
    <p:sldId id="288" r:id="rId5"/>
    <p:sldId id="303" r:id="rId6"/>
    <p:sldId id="290" r:id="rId7"/>
    <p:sldId id="304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Hai Hung 20161927" initials="DHH2" lastIdx="0" clrIdx="0">
    <p:extLst>
      <p:ext uri="{19B8F6BF-5375-455C-9EA6-DF929625EA0E}">
        <p15:presenceInfo xmlns:p15="http://schemas.microsoft.com/office/powerpoint/2012/main" userId="S-1-12-1-978050079-1253431308-3960362903-30342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CCCC"/>
    <a:srgbClr val="CCCC00"/>
    <a:srgbClr val="FF9999"/>
    <a:srgbClr val="1D528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4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63501-6B6A-41DC-8435-ADEF114CF2F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F82A0338-E71E-48E9-A117-BF0FC9552406}">
      <dgm:prSet phldrT="[Văn bản]" custT="1"/>
      <dgm:spPr/>
      <dgm:t>
        <a:bodyPr/>
        <a:lstStyle/>
        <a:p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pháp</a:t>
          </a:r>
          <a:endParaRPr lang="vi-VN" sz="2000" dirty="0"/>
        </a:p>
      </dgm:t>
    </dgm:pt>
    <dgm:pt modelId="{4C00834B-2751-4CBF-9D49-998071315312}" type="parTrans" cxnId="{C898AC41-07D0-4E49-88EB-056C57C7F9E0}">
      <dgm:prSet/>
      <dgm:spPr/>
      <dgm:t>
        <a:bodyPr/>
        <a:lstStyle/>
        <a:p>
          <a:endParaRPr lang="vi-VN"/>
        </a:p>
      </dgm:t>
    </dgm:pt>
    <dgm:pt modelId="{8D8A558D-62CF-4273-A90C-C40550E5D8B8}" type="sibTrans" cxnId="{C898AC41-07D0-4E49-88EB-056C57C7F9E0}">
      <dgm:prSet/>
      <dgm:spPr/>
      <dgm:t>
        <a:bodyPr/>
        <a:lstStyle/>
        <a:p>
          <a:endParaRPr lang="vi-VN"/>
        </a:p>
      </dgm:t>
    </dgm:pt>
    <dgm:pt modelId="{855D21D8-D311-47B8-A5EE-8420C02FE229}">
      <dgm:prSet phldrT="[Văn bản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endParaRPr lang="vi-VN" dirty="0"/>
        </a:p>
      </dgm:t>
    </dgm:pt>
    <dgm:pt modelId="{8AB13AE8-7433-4019-83B1-874B06925279}" type="parTrans" cxnId="{877F8A62-5016-403C-BA85-302763817D7A}">
      <dgm:prSet/>
      <dgm:spPr/>
      <dgm:t>
        <a:bodyPr/>
        <a:lstStyle/>
        <a:p>
          <a:endParaRPr lang="vi-VN"/>
        </a:p>
      </dgm:t>
    </dgm:pt>
    <dgm:pt modelId="{AE1780BA-7C11-495D-BB7A-A2B1790C7FF0}" type="sibTrans" cxnId="{877F8A62-5016-403C-BA85-302763817D7A}">
      <dgm:prSet/>
      <dgm:spPr/>
      <dgm:t>
        <a:bodyPr/>
        <a:lstStyle/>
        <a:p>
          <a:endParaRPr lang="vi-VN"/>
        </a:p>
      </dgm:t>
    </dgm:pt>
    <dgm:pt modelId="{6773CD8C-65F5-49B5-B8E1-54CA438A955C}">
      <dgm:prSet phldrT="[Văn bản]"/>
      <dgm:spPr/>
      <dgm:t>
        <a:bodyPr/>
        <a:lstStyle/>
        <a:p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endParaRPr lang="vi-VN" dirty="0"/>
        </a:p>
      </dgm:t>
    </dgm:pt>
    <dgm:pt modelId="{BD428D4E-9B18-4DD0-8FD5-84FC20F8E7E0}" type="parTrans" cxnId="{A9F7E8D8-80D2-4D1F-8983-C8894A1BF757}">
      <dgm:prSet/>
      <dgm:spPr/>
      <dgm:t>
        <a:bodyPr/>
        <a:lstStyle/>
        <a:p>
          <a:endParaRPr lang="vi-VN"/>
        </a:p>
      </dgm:t>
    </dgm:pt>
    <dgm:pt modelId="{241F90E2-19BA-4E8D-81CA-B5A17321CD3E}" type="sibTrans" cxnId="{A9F7E8D8-80D2-4D1F-8983-C8894A1BF757}">
      <dgm:prSet/>
      <dgm:spPr/>
      <dgm:t>
        <a:bodyPr/>
        <a:lstStyle/>
        <a:p>
          <a:endParaRPr lang="vi-VN"/>
        </a:p>
      </dgm:t>
    </dgm:pt>
    <dgm:pt modelId="{CE8D1C98-B676-4ED2-91D0-DB6D0D8D9925}">
      <dgm:prSet phldrT="[Văn bản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3 </a:t>
          </a:r>
          <a:r>
            <a:rPr lang="en-US" dirty="0" err="1"/>
            <a:t>lớp</a:t>
          </a:r>
          <a:endParaRPr lang="vi-VN" dirty="0"/>
        </a:p>
      </dgm:t>
    </dgm:pt>
    <dgm:pt modelId="{CC6859BA-F82A-4E1E-B614-331F9449EF37}" type="parTrans" cxnId="{8182DEA1-6050-42FD-9548-6987BE9C51A4}">
      <dgm:prSet/>
      <dgm:spPr/>
      <dgm:t>
        <a:bodyPr/>
        <a:lstStyle/>
        <a:p>
          <a:endParaRPr lang="vi-VN"/>
        </a:p>
      </dgm:t>
    </dgm:pt>
    <dgm:pt modelId="{19046BEC-A8C7-45AF-AEF8-4C34C10D02D4}" type="sibTrans" cxnId="{8182DEA1-6050-42FD-9548-6987BE9C51A4}">
      <dgm:prSet/>
      <dgm:spPr/>
      <dgm:t>
        <a:bodyPr/>
        <a:lstStyle/>
        <a:p>
          <a:endParaRPr lang="vi-VN"/>
        </a:p>
      </dgm:t>
    </dgm:pt>
    <dgm:pt modelId="{8DDCFEFC-061D-42E1-8123-0C41FD1CD643}">
      <dgm:prSet phldrT="[Văn bản]"/>
      <dgm:spPr/>
      <dgm:t>
        <a:bodyPr/>
        <a:lstStyle/>
        <a:p>
          <a:r>
            <a:rPr lang="en-US" dirty="0"/>
            <a:t>DAL (Data access layer)</a:t>
          </a:r>
          <a:endParaRPr lang="vi-VN" dirty="0"/>
        </a:p>
      </dgm:t>
    </dgm:pt>
    <dgm:pt modelId="{B73E0A4B-2CF0-4CD7-A7CC-2233B5E8DEA3}" type="parTrans" cxnId="{D7EBABB3-7792-40FB-AC2C-12F543D6F343}">
      <dgm:prSet/>
      <dgm:spPr/>
      <dgm:t>
        <a:bodyPr/>
        <a:lstStyle/>
        <a:p>
          <a:endParaRPr lang="vi-VN"/>
        </a:p>
      </dgm:t>
    </dgm:pt>
    <dgm:pt modelId="{69AEFF10-1108-43DC-8557-1AEA1DAD7BA4}" type="sibTrans" cxnId="{D7EBABB3-7792-40FB-AC2C-12F543D6F343}">
      <dgm:prSet/>
      <dgm:spPr/>
      <dgm:t>
        <a:bodyPr/>
        <a:lstStyle/>
        <a:p>
          <a:endParaRPr lang="vi-VN"/>
        </a:p>
      </dgm:t>
    </dgm:pt>
    <dgm:pt modelId="{AC495E4E-D15B-4A53-B1B9-585FABED77EA}">
      <dgm:prSet phldrT="[Văn bản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cụ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project</a:t>
          </a:r>
          <a:endParaRPr lang="vi-VN" dirty="0"/>
        </a:p>
      </dgm:t>
    </dgm:pt>
    <dgm:pt modelId="{4A1E51AB-0F5B-4053-9DA3-DFE46613A0ED}" type="parTrans" cxnId="{6F27B22C-ADA1-4557-9F35-0DC8133801E1}">
      <dgm:prSet/>
      <dgm:spPr/>
      <dgm:t>
        <a:bodyPr/>
        <a:lstStyle/>
        <a:p>
          <a:endParaRPr lang="vi-VN"/>
        </a:p>
      </dgm:t>
    </dgm:pt>
    <dgm:pt modelId="{AB7AF332-5F60-4ED0-B344-223F6501AC6B}" type="sibTrans" cxnId="{6F27B22C-ADA1-4557-9F35-0DC8133801E1}">
      <dgm:prSet/>
      <dgm:spPr/>
      <dgm:t>
        <a:bodyPr/>
        <a:lstStyle/>
        <a:p>
          <a:endParaRPr lang="vi-VN"/>
        </a:p>
      </dgm:t>
    </dgm:pt>
    <dgm:pt modelId="{4D2217E5-64ED-42BF-8025-37C89E6F7AC0}">
      <dgm:prSet phldrT="[Văn bản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ngôn</a:t>
          </a:r>
          <a:r>
            <a:rPr lang="en-US" dirty="0"/>
            <a:t> </a:t>
          </a:r>
          <a:r>
            <a:rPr lang="en-US" dirty="0" err="1"/>
            <a:t>ngữ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Java</a:t>
          </a:r>
          <a:endParaRPr lang="vi-VN" dirty="0"/>
        </a:p>
      </dgm:t>
    </dgm:pt>
    <dgm:pt modelId="{6F0C65D2-F324-4CA3-A59E-45E9B68952F5}" type="parTrans" cxnId="{FD1C8F21-04C5-4273-A04C-2F390820604C}">
      <dgm:prSet/>
      <dgm:spPr/>
      <dgm:t>
        <a:bodyPr/>
        <a:lstStyle/>
        <a:p>
          <a:endParaRPr lang="vi-VN"/>
        </a:p>
      </dgm:t>
    </dgm:pt>
    <dgm:pt modelId="{7C9C900B-CAE4-4798-9EC5-98AAEB5B9477}" type="sibTrans" cxnId="{FD1C8F21-04C5-4273-A04C-2F390820604C}">
      <dgm:prSet/>
      <dgm:spPr/>
      <dgm:t>
        <a:bodyPr/>
        <a:lstStyle/>
        <a:p>
          <a:endParaRPr lang="vi-VN"/>
        </a:p>
      </dgm:t>
    </dgm:pt>
    <dgm:pt modelId="{730E3C17-84B0-407B-9C1C-F68AE28231BE}">
      <dgm:prSet phldrT="[Văn bản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thư</a:t>
          </a:r>
          <a:r>
            <a:rPr lang="en-US" dirty="0"/>
            <a:t> </a:t>
          </a:r>
          <a:r>
            <a:rPr lang="en-US" dirty="0" err="1"/>
            <a:t>viện</a:t>
          </a:r>
          <a:r>
            <a:rPr lang="en-US" dirty="0"/>
            <a:t> Java swing code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vi-VN" dirty="0"/>
        </a:p>
      </dgm:t>
    </dgm:pt>
    <dgm:pt modelId="{9F45A6ED-81B8-46B6-8B5C-601A388532A4}" type="parTrans" cxnId="{3069B976-EC7F-4C14-AF23-D1C053A1DD1D}">
      <dgm:prSet/>
      <dgm:spPr/>
      <dgm:t>
        <a:bodyPr/>
        <a:lstStyle/>
        <a:p>
          <a:endParaRPr lang="vi-VN"/>
        </a:p>
      </dgm:t>
    </dgm:pt>
    <dgm:pt modelId="{D7A11CAF-855B-44B5-BA39-E9A75BCB82E5}" type="sibTrans" cxnId="{3069B976-EC7F-4C14-AF23-D1C053A1DD1D}">
      <dgm:prSet/>
      <dgm:spPr/>
      <dgm:t>
        <a:bodyPr/>
        <a:lstStyle/>
        <a:p>
          <a:endParaRPr lang="vi-VN"/>
        </a:p>
      </dgm:t>
    </dgm:pt>
    <dgm:pt modelId="{83FC038E-EAFA-4875-BBB9-98882B5FDA77}">
      <dgm:prSet phldrT="[Văn bản]"/>
      <dgm:spPr/>
      <dgm:t>
        <a:bodyPr/>
        <a:lstStyle/>
        <a:p>
          <a:r>
            <a:rPr lang="en-US" dirty="0"/>
            <a:t>DTO (Data transfer object)</a:t>
          </a:r>
          <a:endParaRPr lang="vi-VN" dirty="0"/>
        </a:p>
      </dgm:t>
    </dgm:pt>
    <dgm:pt modelId="{707A123E-D72D-4292-8936-D60902D0B109}" type="sibTrans" cxnId="{658624CE-D338-4D7B-A873-4AA0403B7F46}">
      <dgm:prSet/>
      <dgm:spPr/>
      <dgm:t>
        <a:bodyPr/>
        <a:lstStyle/>
        <a:p>
          <a:endParaRPr lang="vi-VN"/>
        </a:p>
      </dgm:t>
    </dgm:pt>
    <dgm:pt modelId="{01F7DCA8-E49F-484D-856E-09440457AC5B}" type="parTrans" cxnId="{658624CE-D338-4D7B-A873-4AA0403B7F46}">
      <dgm:prSet/>
      <dgm:spPr/>
      <dgm:t>
        <a:bodyPr/>
        <a:lstStyle/>
        <a:p>
          <a:endParaRPr lang="vi-VN"/>
        </a:p>
      </dgm:t>
    </dgm:pt>
    <dgm:pt modelId="{CB5AEC0D-85D3-49D9-A346-A8478D5F558F}">
      <dgm:prSet phldrT="[Văn bản]"/>
      <dgm:spPr/>
      <dgm:t>
        <a:bodyPr/>
        <a:lstStyle/>
        <a:p>
          <a:r>
            <a:rPr lang="en-US" dirty="0"/>
            <a:t>UI (User Interface)</a:t>
          </a:r>
          <a:endParaRPr lang="vi-VN" dirty="0"/>
        </a:p>
      </dgm:t>
    </dgm:pt>
    <dgm:pt modelId="{F616B3E0-4650-415B-8AC5-602E11C1B126}" type="parTrans" cxnId="{4298B082-231F-4644-B393-43A4B026F71F}">
      <dgm:prSet/>
      <dgm:spPr/>
      <dgm:t>
        <a:bodyPr/>
        <a:lstStyle/>
        <a:p>
          <a:endParaRPr lang="vi-VN"/>
        </a:p>
      </dgm:t>
    </dgm:pt>
    <dgm:pt modelId="{F8A1EFB4-DE33-4EEC-9F4F-51FCEAB1951E}" type="sibTrans" cxnId="{4298B082-231F-4644-B393-43A4B026F71F}">
      <dgm:prSet/>
      <dgm:spPr/>
      <dgm:t>
        <a:bodyPr/>
        <a:lstStyle/>
        <a:p>
          <a:endParaRPr lang="vi-VN"/>
        </a:p>
      </dgm:t>
    </dgm:pt>
    <dgm:pt modelId="{2E875554-79EA-42A6-8DDF-3BB4E43C69D6}">
      <dgm:prSet phldrT="[Văn bản]"/>
      <dgm:spPr/>
      <dgm:t>
        <a:bodyPr/>
        <a:lstStyle/>
        <a:p>
          <a:r>
            <a:rPr lang="fr-FR" dirty="0" err="1"/>
            <a:t>Sử</a:t>
          </a:r>
          <a:r>
            <a:rPr lang="fr-FR" dirty="0"/>
            <a:t> </a:t>
          </a:r>
          <a:r>
            <a:rPr lang="fr-FR" dirty="0" err="1"/>
            <a:t>dụng</a:t>
          </a:r>
          <a:r>
            <a:rPr lang="fr-FR" dirty="0"/>
            <a:t> Eclipse là IDE </a:t>
          </a:r>
          <a:r>
            <a:rPr lang="fr-FR" dirty="0" err="1"/>
            <a:t>chính</a:t>
          </a:r>
          <a:r>
            <a:rPr lang="fr-FR" dirty="0"/>
            <a:t> code </a:t>
          </a:r>
          <a:r>
            <a:rPr lang="fr-FR" dirty="0" err="1"/>
            <a:t>project</a:t>
          </a:r>
          <a:endParaRPr lang="vi-VN" dirty="0"/>
        </a:p>
      </dgm:t>
    </dgm:pt>
    <dgm:pt modelId="{1887301D-CCB0-4BF5-A141-FBF444CFBA8A}" type="parTrans" cxnId="{9B5C9F11-CDE5-4157-8686-415776FD814A}">
      <dgm:prSet/>
      <dgm:spPr/>
      <dgm:t>
        <a:bodyPr/>
        <a:lstStyle/>
        <a:p>
          <a:endParaRPr lang="vi-VN"/>
        </a:p>
      </dgm:t>
    </dgm:pt>
    <dgm:pt modelId="{6BB4A977-A111-49ED-B8AF-277711D7E663}" type="sibTrans" cxnId="{9B5C9F11-CDE5-4157-8686-415776FD814A}">
      <dgm:prSet/>
      <dgm:spPr/>
      <dgm:t>
        <a:bodyPr/>
        <a:lstStyle/>
        <a:p>
          <a:endParaRPr lang="vi-VN"/>
        </a:p>
      </dgm:t>
    </dgm:pt>
    <dgm:pt modelId="{7D9E4499-5780-4CB6-BECA-66AFFCF24435}">
      <dgm:prSet phldrT="[Văn bản]"/>
      <dgm:spPr/>
      <dgm:t>
        <a:bodyPr/>
        <a:lstStyle/>
        <a:p>
          <a:r>
            <a:rPr lang="fr-FR" dirty="0" err="1"/>
            <a:t>Sử</a:t>
          </a:r>
          <a:r>
            <a:rPr lang="fr-FR" dirty="0"/>
            <a:t> </a:t>
          </a:r>
          <a:r>
            <a:rPr lang="fr-FR" dirty="0" err="1"/>
            <a:t>dụng</a:t>
          </a:r>
          <a:r>
            <a:rPr lang="fr-FR" dirty="0"/>
            <a:t> </a:t>
          </a:r>
          <a:r>
            <a:rPr lang="fr-FR" dirty="0" err="1"/>
            <a:t>Postgree</a:t>
          </a:r>
          <a:r>
            <a:rPr lang="fr-FR" dirty="0"/>
            <a:t> SQL </a:t>
          </a:r>
          <a:r>
            <a:rPr lang="fr-FR" dirty="0" err="1"/>
            <a:t>và</a:t>
          </a:r>
          <a:r>
            <a:rPr lang="fr-FR" dirty="0"/>
            <a:t> PgAdmin4 </a:t>
          </a:r>
          <a:r>
            <a:rPr lang="fr-FR" dirty="0" err="1"/>
            <a:t>để</a:t>
          </a:r>
          <a:r>
            <a:rPr lang="fr-FR" dirty="0"/>
            <a:t> </a:t>
          </a:r>
          <a:r>
            <a:rPr lang="fr-FR" dirty="0" err="1"/>
            <a:t>thiết</a:t>
          </a:r>
          <a:r>
            <a:rPr lang="fr-FR" dirty="0"/>
            <a:t> </a:t>
          </a:r>
          <a:r>
            <a:rPr lang="fr-FR" dirty="0" err="1"/>
            <a:t>kế</a:t>
          </a:r>
          <a:r>
            <a:rPr lang="fr-FR" dirty="0"/>
            <a:t> </a:t>
          </a:r>
          <a:r>
            <a:rPr lang="fr-FR" dirty="0" err="1"/>
            <a:t>và</a:t>
          </a:r>
          <a:r>
            <a:rPr lang="fr-FR" dirty="0"/>
            <a:t> </a:t>
          </a:r>
          <a:r>
            <a:rPr lang="fr-FR" dirty="0" err="1"/>
            <a:t>cài</a:t>
          </a:r>
          <a:r>
            <a:rPr lang="fr-FR" dirty="0"/>
            <a:t> </a:t>
          </a:r>
          <a:r>
            <a:rPr lang="fr-FR" dirty="0" err="1"/>
            <a:t>đặt</a:t>
          </a:r>
          <a:r>
            <a:rPr lang="fr-FR" dirty="0"/>
            <a:t> </a:t>
          </a:r>
          <a:r>
            <a:rPr lang="fr-FR" dirty="0" err="1"/>
            <a:t>database</a:t>
          </a:r>
          <a:endParaRPr lang="vi-VN" dirty="0"/>
        </a:p>
      </dgm:t>
    </dgm:pt>
    <dgm:pt modelId="{79274054-4C34-42B1-8CA9-2234042B215C}" type="parTrans" cxnId="{707EA9BD-C66F-4A99-B16F-D502B7839116}">
      <dgm:prSet/>
      <dgm:spPr/>
      <dgm:t>
        <a:bodyPr/>
        <a:lstStyle/>
        <a:p>
          <a:endParaRPr lang="vi-VN"/>
        </a:p>
      </dgm:t>
    </dgm:pt>
    <dgm:pt modelId="{05254F0C-BBFD-4114-8596-DB70506E9C91}" type="sibTrans" cxnId="{707EA9BD-C66F-4A99-B16F-D502B7839116}">
      <dgm:prSet/>
      <dgm:spPr/>
      <dgm:t>
        <a:bodyPr/>
        <a:lstStyle/>
        <a:p>
          <a:endParaRPr lang="vi-VN"/>
        </a:p>
      </dgm:t>
    </dgm:pt>
    <dgm:pt modelId="{E85C3FC9-29C4-4A11-A6D3-5E27DEEEDAEE}" type="pres">
      <dgm:prSet presAssocID="{D4E63501-6B6A-41DC-8435-ADEF114CF2FF}" presName="Name0" presStyleCnt="0">
        <dgm:presLayoutVars>
          <dgm:dir/>
          <dgm:animLvl val="lvl"/>
          <dgm:resizeHandles val="exact"/>
        </dgm:presLayoutVars>
      </dgm:prSet>
      <dgm:spPr/>
    </dgm:pt>
    <dgm:pt modelId="{3B465B6E-784F-48D6-884D-F13CAB69CCCD}" type="pres">
      <dgm:prSet presAssocID="{F82A0338-E71E-48E9-A117-BF0FC9552406}" presName="composite" presStyleCnt="0"/>
      <dgm:spPr/>
    </dgm:pt>
    <dgm:pt modelId="{8D83EE9B-9F09-4B32-910E-5C88DC8F6DE4}" type="pres">
      <dgm:prSet presAssocID="{F82A0338-E71E-48E9-A117-BF0FC955240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21FE348-5282-4E7C-A769-9CC803E22723}" type="pres">
      <dgm:prSet presAssocID="{F82A0338-E71E-48E9-A117-BF0FC9552406}" presName="desTx" presStyleLbl="alignAccFollowNode1" presStyleIdx="0" presStyleCnt="3" custScaleX="99407">
        <dgm:presLayoutVars>
          <dgm:bulletEnabled val="1"/>
        </dgm:presLayoutVars>
      </dgm:prSet>
      <dgm:spPr/>
    </dgm:pt>
    <dgm:pt modelId="{BC5B71E1-D5CA-490C-9F32-3980D351D7D9}" type="pres">
      <dgm:prSet presAssocID="{8D8A558D-62CF-4273-A90C-C40550E5D8B8}" presName="space" presStyleCnt="0"/>
      <dgm:spPr/>
    </dgm:pt>
    <dgm:pt modelId="{AF77850C-0747-460E-B046-1AF119863F01}" type="pres">
      <dgm:prSet presAssocID="{CE8D1C98-B676-4ED2-91D0-DB6D0D8D9925}" presName="composite" presStyleCnt="0"/>
      <dgm:spPr/>
    </dgm:pt>
    <dgm:pt modelId="{5BA454BD-90B9-451F-81A8-E18F45E7E468}" type="pres">
      <dgm:prSet presAssocID="{CE8D1C98-B676-4ED2-91D0-DB6D0D8D992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37CBC86-F411-4144-A218-A7D529313DF8}" type="pres">
      <dgm:prSet presAssocID="{CE8D1C98-B676-4ED2-91D0-DB6D0D8D9925}" presName="desTx" presStyleLbl="alignAccFollowNode1" presStyleIdx="1" presStyleCnt="3">
        <dgm:presLayoutVars>
          <dgm:bulletEnabled val="1"/>
        </dgm:presLayoutVars>
      </dgm:prSet>
      <dgm:spPr/>
    </dgm:pt>
    <dgm:pt modelId="{F3D08749-6D8A-4E68-A3BE-E165ACDA0799}" type="pres">
      <dgm:prSet presAssocID="{19046BEC-A8C7-45AF-AEF8-4C34C10D02D4}" presName="space" presStyleCnt="0"/>
      <dgm:spPr/>
    </dgm:pt>
    <dgm:pt modelId="{B509A169-09DD-4E00-9066-FB9AEE8E4310}" type="pres">
      <dgm:prSet presAssocID="{AC495E4E-D15B-4A53-B1B9-585FABED77EA}" presName="composite" presStyleCnt="0"/>
      <dgm:spPr/>
    </dgm:pt>
    <dgm:pt modelId="{8147BDAE-0D9B-4543-95D2-2B9A8D3A5C88}" type="pres">
      <dgm:prSet presAssocID="{AC495E4E-D15B-4A53-B1B9-585FABED77E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E200BE-B234-45D1-B3A4-60B00E93D03F}" type="pres">
      <dgm:prSet presAssocID="{AC495E4E-D15B-4A53-B1B9-585FABED77E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4DECF04-1312-44CF-B315-60C60CEB3889}" type="presOf" srcId="{CB5AEC0D-85D3-49D9-A346-A8478D5F558F}" destId="{A37CBC86-F411-4144-A218-A7D529313DF8}" srcOrd="0" destOrd="2" presId="urn:microsoft.com/office/officeart/2005/8/layout/hList1"/>
    <dgm:cxn modelId="{CDA9B106-6544-4F07-9930-E76469F9F18F}" type="presOf" srcId="{83FC038E-EAFA-4875-BBB9-98882B5FDA77}" destId="{A37CBC86-F411-4144-A218-A7D529313DF8}" srcOrd="0" destOrd="1" presId="urn:microsoft.com/office/officeart/2005/8/layout/hList1"/>
    <dgm:cxn modelId="{9B5C9F11-CDE5-4157-8686-415776FD814A}" srcId="{AC495E4E-D15B-4A53-B1B9-585FABED77EA}" destId="{2E875554-79EA-42A6-8DDF-3BB4E43C69D6}" srcOrd="2" destOrd="0" parTransId="{1887301D-CCB0-4BF5-A141-FBF444CFBA8A}" sibTransId="{6BB4A977-A111-49ED-B8AF-277711D7E663}"/>
    <dgm:cxn modelId="{FD1C8F21-04C5-4273-A04C-2F390820604C}" srcId="{AC495E4E-D15B-4A53-B1B9-585FABED77EA}" destId="{4D2217E5-64ED-42BF-8025-37C89E6F7AC0}" srcOrd="0" destOrd="0" parTransId="{6F0C65D2-F324-4CA3-A59E-45E9B68952F5}" sibTransId="{7C9C900B-CAE4-4798-9EC5-98AAEB5B9477}"/>
    <dgm:cxn modelId="{6F27B22C-ADA1-4557-9F35-0DC8133801E1}" srcId="{D4E63501-6B6A-41DC-8435-ADEF114CF2FF}" destId="{AC495E4E-D15B-4A53-B1B9-585FABED77EA}" srcOrd="2" destOrd="0" parTransId="{4A1E51AB-0F5B-4053-9DA3-DFE46613A0ED}" sibTransId="{AB7AF332-5F60-4ED0-B344-223F6501AC6B}"/>
    <dgm:cxn modelId="{C898AC41-07D0-4E49-88EB-056C57C7F9E0}" srcId="{D4E63501-6B6A-41DC-8435-ADEF114CF2FF}" destId="{F82A0338-E71E-48E9-A117-BF0FC9552406}" srcOrd="0" destOrd="0" parTransId="{4C00834B-2751-4CBF-9D49-998071315312}" sibTransId="{8D8A558D-62CF-4273-A90C-C40550E5D8B8}"/>
    <dgm:cxn modelId="{877F8A62-5016-403C-BA85-302763817D7A}" srcId="{F82A0338-E71E-48E9-A117-BF0FC9552406}" destId="{855D21D8-D311-47B8-A5EE-8420C02FE229}" srcOrd="0" destOrd="0" parTransId="{8AB13AE8-7433-4019-83B1-874B06925279}" sibTransId="{AE1780BA-7C11-495D-BB7A-A2B1790C7FF0}"/>
    <dgm:cxn modelId="{E1648C62-DA26-4256-9835-40F2421918FD}" type="presOf" srcId="{8DDCFEFC-061D-42E1-8123-0C41FD1CD643}" destId="{A37CBC86-F411-4144-A218-A7D529313DF8}" srcOrd="0" destOrd="0" presId="urn:microsoft.com/office/officeart/2005/8/layout/hList1"/>
    <dgm:cxn modelId="{7A676243-1903-4C80-80E4-6A122FF141F2}" type="presOf" srcId="{855D21D8-D311-47B8-A5EE-8420C02FE229}" destId="{921FE348-5282-4E7C-A769-9CC803E22723}" srcOrd="0" destOrd="0" presId="urn:microsoft.com/office/officeart/2005/8/layout/hList1"/>
    <dgm:cxn modelId="{2770EB4C-8539-4795-9E2E-CAAEA4B50DAF}" type="presOf" srcId="{AC495E4E-D15B-4A53-B1B9-585FABED77EA}" destId="{8147BDAE-0D9B-4543-95D2-2B9A8D3A5C88}" srcOrd="0" destOrd="0" presId="urn:microsoft.com/office/officeart/2005/8/layout/hList1"/>
    <dgm:cxn modelId="{15D45875-F8D9-44EA-A6F4-3D1E72B8E7C8}" type="presOf" srcId="{CE8D1C98-B676-4ED2-91D0-DB6D0D8D9925}" destId="{5BA454BD-90B9-451F-81A8-E18F45E7E468}" srcOrd="0" destOrd="0" presId="urn:microsoft.com/office/officeart/2005/8/layout/hList1"/>
    <dgm:cxn modelId="{3069B976-EC7F-4C14-AF23-D1C053A1DD1D}" srcId="{AC495E4E-D15B-4A53-B1B9-585FABED77EA}" destId="{730E3C17-84B0-407B-9C1C-F68AE28231BE}" srcOrd="1" destOrd="0" parTransId="{9F45A6ED-81B8-46B6-8B5C-601A388532A4}" sibTransId="{D7A11CAF-855B-44B5-BA39-E9A75BCB82E5}"/>
    <dgm:cxn modelId="{BC63CF57-A040-4DA6-BA62-C7B481B2A53F}" type="presOf" srcId="{2E875554-79EA-42A6-8DDF-3BB4E43C69D6}" destId="{E7E200BE-B234-45D1-B3A4-60B00E93D03F}" srcOrd="0" destOrd="2" presId="urn:microsoft.com/office/officeart/2005/8/layout/hList1"/>
    <dgm:cxn modelId="{4298B082-231F-4644-B393-43A4B026F71F}" srcId="{CE8D1C98-B676-4ED2-91D0-DB6D0D8D9925}" destId="{CB5AEC0D-85D3-49D9-A346-A8478D5F558F}" srcOrd="2" destOrd="0" parTransId="{F616B3E0-4650-415B-8AC5-602E11C1B126}" sibTransId="{F8A1EFB4-DE33-4EEC-9F4F-51FCEAB1951E}"/>
    <dgm:cxn modelId="{5671A990-08DD-4FE2-8E13-9C0C9E90A935}" type="presOf" srcId="{F82A0338-E71E-48E9-A117-BF0FC9552406}" destId="{8D83EE9B-9F09-4B32-910E-5C88DC8F6DE4}" srcOrd="0" destOrd="0" presId="urn:microsoft.com/office/officeart/2005/8/layout/hList1"/>
    <dgm:cxn modelId="{6BDFF89F-533E-47E7-A824-9311D3DC8448}" type="presOf" srcId="{D4E63501-6B6A-41DC-8435-ADEF114CF2FF}" destId="{E85C3FC9-29C4-4A11-A6D3-5E27DEEEDAEE}" srcOrd="0" destOrd="0" presId="urn:microsoft.com/office/officeart/2005/8/layout/hList1"/>
    <dgm:cxn modelId="{8182DEA1-6050-42FD-9548-6987BE9C51A4}" srcId="{D4E63501-6B6A-41DC-8435-ADEF114CF2FF}" destId="{CE8D1C98-B676-4ED2-91D0-DB6D0D8D9925}" srcOrd="1" destOrd="0" parTransId="{CC6859BA-F82A-4E1E-B614-331F9449EF37}" sibTransId="{19046BEC-A8C7-45AF-AEF8-4C34C10D02D4}"/>
    <dgm:cxn modelId="{95D36EB0-938C-48E2-96B7-050AF7F4E0F6}" type="presOf" srcId="{6773CD8C-65F5-49B5-B8E1-54CA438A955C}" destId="{921FE348-5282-4E7C-A769-9CC803E22723}" srcOrd="0" destOrd="1" presId="urn:microsoft.com/office/officeart/2005/8/layout/hList1"/>
    <dgm:cxn modelId="{D7EBABB3-7792-40FB-AC2C-12F543D6F343}" srcId="{CE8D1C98-B676-4ED2-91D0-DB6D0D8D9925}" destId="{8DDCFEFC-061D-42E1-8123-0C41FD1CD643}" srcOrd="0" destOrd="0" parTransId="{B73E0A4B-2CF0-4CD7-A7CC-2233B5E8DEA3}" sibTransId="{69AEFF10-1108-43DC-8557-1AEA1DAD7BA4}"/>
    <dgm:cxn modelId="{707EA9BD-C66F-4A99-B16F-D502B7839116}" srcId="{AC495E4E-D15B-4A53-B1B9-585FABED77EA}" destId="{7D9E4499-5780-4CB6-BECA-66AFFCF24435}" srcOrd="3" destOrd="0" parTransId="{79274054-4C34-42B1-8CA9-2234042B215C}" sibTransId="{05254F0C-BBFD-4114-8596-DB70506E9C91}"/>
    <dgm:cxn modelId="{9B93EEC9-58FF-455C-9B80-A4ABD1FC5B47}" type="presOf" srcId="{7D9E4499-5780-4CB6-BECA-66AFFCF24435}" destId="{E7E200BE-B234-45D1-B3A4-60B00E93D03F}" srcOrd="0" destOrd="3" presId="urn:microsoft.com/office/officeart/2005/8/layout/hList1"/>
    <dgm:cxn modelId="{658624CE-D338-4D7B-A873-4AA0403B7F46}" srcId="{CE8D1C98-B676-4ED2-91D0-DB6D0D8D9925}" destId="{83FC038E-EAFA-4875-BBB9-98882B5FDA77}" srcOrd="1" destOrd="0" parTransId="{01F7DCA8-E49F-484D-856E-09440457AC5B}" sibTransId="{707A123E-D72D-4292-8936-D60902D0B109}"/>
    <dgm:cxn modelId="{2B69DBD4-63CF-455C-91AD-3E59AF5184F4}" type="presOf" srcId="{4D2217E5-64ED-42BF-8025-37C89E6F7AC0}" destId="{E7E200BE-B234-45D1-B3A4-60B00E93D03F}" srcOrd="0" destOrd="0" presId="urn:microsoft.com/office/officeart/2005/8/layout/hList1"/>
    <dgm:cxn modelId="{A9F7E8D8-80D2-4D1F-8983-C8894A1BF757}" srcId="{F82A0338-E71E-48E9-A117-BF0FC9552406}" destId="{6773CD8C-65F5-49B5-B8E1-54CA438A955C}" srcOrd="1" destOrd="0" parTransId="{BD428D4E-9B18-4DD0-8FD5-84FC20F8E7E0}" sibTransId="{241F90E2-19BA-4E8D-81CA-B5A17321CD3E}"/>
    <dgm:cxn modelId="{9B681BFE-414F-4C3A-A9D6-7E9E3DCB6A45}" type="presOf" srcId="{730E3C17-84B0-407B-9C1C-F68AE28231BE}" destId="{E7E200BE-B234-45D1-B3A4-60B00E93D03F}" srcOrd="0" destOrd="1" presId="urn:microsoft.com/office/officeart/2005/8/layout/hList1"/>
    <dgm:cxn modelId="{496D920E-69A6-4A20-931B-191671742333}" type="presParOf" srcId="{E85C3FC9-29C4-4A11-A6D3-5E27DEEEDAEE}" destId="{3B465B6E-784F-48D6-884D-F13CAB69CCCD}" srcOrd="0" destOrd="0" presId="urn:microsoft.com/office/officeart/2005/8/layout/hList1"/>
    <dgm:cxn modelId="{353D37E6-27FD-48A8-A690-2A280D6DD3BD}" type="presParOf" srcId="{3B465B6E-784F-48D6-884D-F13CAB69CCCD}" destId="{8D83EE9B-9F09-4B32-910E-5C88DC8F6DE4}" srcOrd="0" destOrd="0" presId="urn:microsoft.com/office/officeart/2005/8/layout/hList1"/>
    <dgm:cxn modelId="{06542BAA-61C4-40D5-BE54-E4B8E786FA35}" type="presParOf" srcId="{3B465B6E-784F-48D6-884D-F13CAB69CCCD}" destId="{921FE348-5282-4E7C-A769-9CC803E22723}" srcOrd="1" destOrd="0" presId="urn:microsoft.com/office/officeart/2005/8/layout/hList1"/>
    <dgm:cxn modelId="{03A49048-D356-43A0-A7AD-D81A415DDA3D}" type="presParOf" srcId="{E85C3FC9-29C4-4A11-A6D3-5E27DEEEDAEE}" destId="{BC5B71E1-D5CA-490C-9F32-3980D351D7D9}" srcOrd="1" destOrd="0" presId="urn:microsoft.com/office/officeart/2005/8/layout/hList1"/>
    <dgm:cxn modelId="{A45A8794-3AE5-491A-8E47-34B8BEE9C2EF}" type="presParOf" srcId="{E85C3FC9-29C4-4A11-A6D3-5E27DEEEDAEE}" destId="{AF77850C-0747-460E-B046-1AF119863F01}" srcOrd="2" destOrd="0" presId="urn:microsoft.com/office/officeart/2005/8/layout/hList1"/>
    <dgm:cxn modelId="{FEF92916-3006-4C18-B015-CF841C119523}" type="presParOf" srcId="{AF77850C-0747-460E-B046-1AF119863F01}" destId="{5BA454BD-90B9-451F-81A8-E18F45E7E468}" srcOrd="0" destOrd="0" presId="urn:microsoft.com/office/officeart/2005/8/layout/hList1"/>
    <dgm:cxn modelId="{A11DCA32-CE12-4211-984B-68DB6FF33976}" type="presParOf" srcId="{AF77850C-0747-460E-B046-1AF119863F01}" destId="{A37CBC86-F411-4144-A218-A7D529313DF8}" srcOrd="1" destOrd="0" presId="urn:microsoft.com/office/officeart/2005/8/layout/hList1"/>
    <dgm:cxn modelId="{79F3C397-9BD7-497A-8568-29D2A5471A60}" type="presParOf" srcId="{E85C3FC9-29C4-4A11-A6D3-5E27DEEEDAEE}" destId="{F3D08749-6D8A-4E68-A3BE-E165ACDA0799}" srcOrd="3" destOrd="0" presId="urn:microsoft.com/office/officeart/2005/8/layout/hList1"/>
    <dgm:cxn modelId="{51E388BF-D3EA-4699-8DD2-C75E3500969C}" type="presParOf" srcId="{E85C3FC9-29C4-4A11-A6D3-5E27DEEEDAEE}" destId="{B509A169-09DD-4E00-9066-FB9AEE8E4310}" srcOrd="4" destOrd="0" presId="urn:microsoft.com/office/officeart/2005/8/layout/hList1"/>
    <dgm:cxn modelId="{F8BA0FFA-AB91-4270-963F-C4AB7134D664}" type="presParOf" srcId="{B509A169-09DD-4E00-9066-FB9AEE8E4310}" destId="{8147BDAE-0D9B-4543-95D2-2B9A8D3A5C88}" srcOrd="0" destOrd="0" presId="urn:microsoft.com/office/officeart/2005/8/layout/hList1"/>
    <dgm:cxn modelId="{E8900FDB-4CF7-4D01-8DB1-7BA8F0C3EC78}" type="presParOf" srcId="{B509A169-09DD-4E00-9066-FB9AEE8E4310}" destId="{E7E200BE-B234-45D1-B3A4-60B00E93D0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9ECA7-1FE2-463C-95C2-0B368C2C6CD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DA08AD4-C602-4467-8307-996B706ED51C}">
      <dgm:prSet phldrT="[Văn bản]" custT="1"/>
      <dgm:spPr/>
      <dgm:t>
        <a:bodyPr/>
        <a:lstStyle/>
        <a:p>
          <a:r>
            <a:rPr lang="vi-VN" sz="4400" dirty="0"/>
            <a:t>Ưu </a:t>
          </a:r>
          <a:r>
            <a:rPr lang="vi-VN" sz="4400" dirty="0" err="1"/>
            <a:t>điểm</a:t>
          </a:r>
          <a:endParaRPr lang="vi-VN" sz="4400" dirty="0"/>
        </a:p>
      </dgm:t>
    </dgm:pt>
    <dgm:pt modelId="{3944AABF-47D4-4186-A64C-39D32EE32061}" type="parTrans" cxnId="{A236C0E3-F987-422E-B6A3-6680DD5AB3A3}">
      <dgm:prSet/>
      <dgm:spPr/>
      <dgm:t>
        <a:bodyPr/>
        <a:lstStyle/>
        <a:p>
          <a:endParaRPr lang="vi-VN"/>
        </a:p>
      </dgm:t>
    </dgm:pt>
    <dgm:pt modelId="{3C2EB552-010A-406C-A298-2D95662D44C6}" type="sibTrans" cxnId="{A236C0E3-F987-422E-B6A3-6680DD5AB3A3}">
      <dgm:prSet/>
      <dgm:spPr/>
      <dgm:t>
        <a:bodyPr/>
        <a:lstStyle/>
        <a:p>
          <a:endParaRPr lang="vi-VN"/>
        </a:p>
      </dgm:t>
    </dgm:pt>
    <dgm:pt modelId="{747AF1DA-5E85-4698-A055-792318440631}">
      <dgm:prSet phldrT="[Văn bản]" custT="1"/>
      <dgm:spPr/>
      <dgm:t>
        <a:bodyPr/>
        <a:lstStyle/>
        <a:p>
          <a:r>
            <a:rPr lang="en-US" sz="2000" dirty="0" err="1"/>
            <a:t>Đã</a:t>
          </a:r>
          <a:r>
            <a:rPr lang="en-US" sz="2000" dirty="0"/>
            <a:t> </a:t>
          </a:r>
          <a:r>
            <a:rPr lang="en-US" sz="2000" dirty="0" err="1"/>
            <a:t>hoàn</a:t>
          </a:r>
          <a:r>
            <a:rPr lang="en-US" sz="2000" dirty="0"/>
            <a:t> </a:t>
          </a:r>
          <a:r>
            <a:rPr lang="en-US" sz="2000" dirty="0" err="1"/>
            <a:t>thiện</a:t>
          </a:r>
          <a:r>
            <a:rPr lang="en-US" sz="2000" dirty="0"/>
            <a:t> </a:t>
          </a:r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chức</a:t>
          </a:r>
          <a:r>
            <a:rPr lang="en-US" sz="2000" dirty="0"/>
            <a:t> </a:t>
          </a:r>
          <a:r>
            <a:rPr lang="en-US" sz="2000" dirty="0" err="1"/>
            <a:t>năng</a:t>
          </a:r>
          <a:r>
            <a:rPr lang="en-US" sz="2000" dirty="0"/>
            <a:t> </a:t>
          </a:r>
          <a:r>
            <a:rPr lang="en-US" sz="2000" dirty="0" err="1"/>
            <a:t>chính</a:t>
          </a:r>
          <a:endParaRPr lang="vi-VN" sz="2000" dirty="0"/>
        </a:p>
      </dgm:t>
    </dgm:pt>
    <dgm:pt modelId="{3052DE5B-F227-42D2-A353-A91F1C414412}" type="parTrans" cxnId="{4B0EAE72-B5DA-4BAA-AA14-009A342CF478}">
      <dgm:prSet/>
      <dgm:spPr/>
      <dgm:t>
        <a:bodyPr/>
        <a:lstStyle/>
        <a:p>
          <a:endParaRPr lang="vi-VN"/>
        </a:p>
      </dgm:t>
    </dgm:pt>
    <dgm:pt modelId="{2DBA0B32-DFD3-4241-93DE-402EF43006DC}" type="sibTrans" cxnId="{4B0EAE72-B5DA-4BAA-AA14-009A342CF478}">
      <dgm:prSet/>
      <dgm:spPr/>
      <dgm:t>
        <a:bodyPr/>
        <a:lstStyle/>
        <a:p>
          <a:endParaRPr lang="vi-VN"/>
        </a:p>
      </dgm:t>
    </dgm:pt>
    <dgm:pt modelId="{A679B57C-FE34-4D39-B6C6-A9D994A5A9C6}">
      <dgm:prSet phldrT="[Văn bản]" custT="1"/>
      <dgm:spPr/>
      <dgm:t>
        <a:bodyPr/>
        <a:lstStyle/>
        <a:p>
          <a:r>
            <a:rPr lang="en-US" sz="2000" dirty="0" err="1"/>
            <a:t>Giao</a:t>
          </a:r>
          <a:r>
            <a:rPr lang="en-US" sz="2000" dirty="0"/>
            <a:t> </a:t>
          </a:r>
          <a:r>
            <a:rPr lang="en-US" sz="2000" dirty="0" err="1"/>
            <a:t>diện</a:t>
          </a:r>
          <a:r>
            <a:rPr lang="en-US" sz="2000" dirty="0"/>
            <a:t> </a:t>
          </a:r>
          <a:r>
            <a:rPr lang="en-US" sz="2000" dirty="0" err="1"/>
            <a:t>đẹp</a:t>
          </a:r>
          <a:r>
            <a:rPr lang="en-US" sz="2000" dirty="0"/>
            <a:t>, </a:t>
          </a:r>
          <a:r>
            <a:rPr lang="en-US" sz="2000" dirty="0" err="1"/>
            <a:t>đơn</a:t>
          </a:r>
          <a:r>
            <a:rPr lang="en-US" sz="2000" dirty="0"/>
            <a:t> </a:t>
          </a:r>
          <a:r>
            <a:rPr lang="en-US" sz="2000" dirty="0" err="1"/>
            <a:t>giản</a:t>
          </a:r>
          <a:r>
            <a:rPr lang="en-US" sz="2000" dirty="0"/>
            <a:t> </a:t>
          </a:r>
          <a:r>
            <a:rPr lang="en-US" sz="2000" dirty="0" err="1"/>
            <a:t>dễ</a:t>
          </a:r>
          <a:r>
            <a:rPr lang="en-US" sz="2000" dirty="0"/>
            <a:t> </a:t>
          </a:r>
          <a:r>
            <a:rPr lang="en-US" sz="2000" dirty="0" err="1"/>
            <a:t>sử</a:t>
          </a:r>
          <a:r>
            <a:rPr lang="en-US" sz="2000" dirty="0"/>
            <a:t> </a:t>
          </a:r>
          <a:r>
            <a:rPr lang="en-US" sz="2000" dirty="0" err="1"/>
            <a:t>dụng</a:t>
          </a:r>
          <a:r>
            <a:rPr lang="en-US" sz="2000" dirty="0"/>
            <a:t> </a:t>
          </a:r>
          <a:r>
            <a:rPr lang="en-US" sz="2000" dirty="0" err="1"/>
            <a:t>cho</a:t>
          </a:r>
          <a:r>
            <a:rPr lang="en-US" sz="2000" dirty="0"/>
            <a:t> </a:t>
          </a:r>
          <a:r>
            <a:rPr lang="en-US" sz="2000" dirty="0" err="1"/>
            <a:t>mọi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tiếp</a:t>
          </a:r>
          <a:r>
            <a:rPr lang="en-US" sz="2000" dirty="0"/>
            <a:t> </a:t>
          </a:r>
          <a:r>
            <a:rPr lang="en-US" sz="2000" dirty="0" err="1"/>
            <a:t>cận</a:t>
          </a:r>
          <a:endParaRPr lang="vi-VN" sz="2000" dirty="0"/>
        </a:p>
      </dgm:t>
    </dgm:pt>
    <dgm:pt modelId="{F3D5C951-ACF2-41EA-80F0-DB0612E321DE}" type="parTrans" cxnId="{CB48071F-09F9-4F45-B652-17171616F3EB}">
      <dgm:prSet/>
      <dgm:spPr/>
      <dgm:t>
        <a:bodyPr/>
        <a:lstStyle/>
        <a:p>
          <a:endParaRPr lang="vi-VN"/>
        </a:p>
      </dgm:t>
    </dgm:pt>
    <dgm:pt modelId="{4FDD1E6B-51E3-496E-BD75-87DB5E3B2E18}" type="sibTrans" cxnId="{CB48071F-09F9-4F45-B652-17171616F3EB}">
      <dgm:prSet/>
      <dgm:spPr/>
      <dgm:t>
        <a:bodyPr/>
        <a:lstStyle/>
        <a:p>
          <a:endParaRPr lang="vi-VN"/>
        </a:p>
      </dgm:t>
    </dgm:pt>
    <dgm:pt modelId="{1516825D-C62E-4FE0-A618-251BA72416F0}">
      <dgm:prSet phldrT="[Văn bản]" custT="1"/>
      <dgm:spPr/>
      <dgm:t>
        <a:bodyPr/>
        <a:lstStyle/>
        <a:p>
          <a:r>
            <a:rPr lang="vi-VN" sz="4400" dirty="0" err="1"/>
            <a:t>Nhược</a:t>
          </a:r>
          <a:r>
            <a:rPr lang="vi-VN" sz="4400" dirty="0"/>
            <a:t> </a:t>
          </a:r>
          <a:r>
            <a:rPr lang="vi-VN" sz="4400" dirty="0" err="1"/>
            <a:t>điểm</a:t>
          </a:r>
          <a:endParaRPr lang="vi-VN" sz="4400" dirty="0"/>
        </a:p>
      </dgm:t>
    </dgm:pt>
    <dgm:pt modelId="{EF5AF781-6A4A-4AF6-98E7-62686DFCE2DB}" type="parTrans" cxnId="{E70F54F1-37B2-45F9-847D-ADA11B68C099}">
      <dgm:prSet/>
      <dgm:spPr/>
      <dgm:t>
        <a:bodyPr/>
        <a:lstStyle/>
        <a:p>
          <a:endParaRPr lang="vi-VN"/>
        </a:p>
      </dgm:t>
    </dgm:pt>
    <dgm:pt modelId="{11A482AD-3D2C-4925-8A2F-CD70B40787B4}" type="sibTrans" cxnId="{E70F54F1-37B2-45F9-847D-ADA11B68C099}">
      <dgm:prSet/>
      <dgm:spPr/>
      <dgm:t>
        <a:bodyPr/>
        <a:lstStyle/>
        <a:p>
          <a:endParaRPr lang="vi-VN"/>
        </a:p>
      </dgm:t>
    </dgm:pt>
    <dgm:pt modelId="{6C9D8C19-A46E-4497-A2C6-82265F8BA003}">
      <dgm:prSet phldrT="[Văn bản]"/>
      <dgm:spPr/>
      <dgm:t>
        <a:bodyPr/>
        <a:lstStyle/>
        <a:p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r>
            <a:rPr lang="en-US" dirty="0"/>
            <a:t> </a:t>
          </a:r>
          <a:r>
            <a:rPr lang="en-US" dirty="0" err="1"/>
            <a:t>đang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Database </a:t>
          </a:r>
          <a:r>
            <a:rPr lang="en-US" dirty="0" err="1"/>
            <a:t>trên</a:t>
          </a:r>
          <a:r>
            <a:rPr lang="en-US" dirty="0"/>
            <a:t> local </a:t>
          </a:r>
          <a:r>
            <a:rPr lang="en-US" dirty="0" err="1"/>
            <a:t>nên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</a:t>
          </a:r>
          <a:r>
            <a:rPr lang="en-US" dirty="0" err="1"/>
            <a:t>viên</a:t>
          </a:r>
          <a:endParaRPr lang="vi-VN" dirty="0"/>
        </a:p>
      </dgm:t>
    </dgm:pt>
    <dgm:pt modelId="{2DD4C7A4-2DAA-4B57-9F76-8D1671DE777E}" type="parTrans" cxnId="{D550C42C-64CD-472B-9C9F-A76218E8D520}">
      <dgm:prSet/>
      <dgm:spPr/>
      <dgm:t>
        <a:bodyPr/>
        <a:lstStyle/>
        <a:p>
          <a:endParaRPr lang="vi-VN"/>
        </a:p>
      </dgm:t>
    </dgm:pt>
    <dgm:pt modelId="{F4D59966-EE64-48CE-9551-63D7732154A3}" type="sibTrans" cxnId="{D550C42C-64CD-472B-9C9F-A76218E8D520}">
      <dgm:prSet/>
      <dgm:spPr/>
      <dgm:t>
        <a:bodyPr/>
        <a:lstStyle/>
        <a:p>
          <a:endParaRPr lang="vi-VN"/>
        </a:p>
      </dgm:t>
    </dgm:pt>
    <dgm:pt modelId="{98B95C1F-259F-46F7-8735-3346EC0B1B49}">
      <dgm:prSet phldrT="[Văn bản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mềm</a:t>
          </a:r>
          <a:r>
            <a:rPr lang="en-US" dirty="0"/>
            <a:t> </a:t>
          </a:r>
          <a:r>
            <a:rPr lang="en-US" dirty="0" err="1"/>
            <a:t>mới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dừng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ở </a:t>
          </a:r>
          <a:r>
            <a:rPr lang="en-US" dirty="0" err="1"/>
            <a:t>mức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lí</a:t>
          </a:r>
          <a:r>
            <a:rPr lang="en-US" dirty="0"/>
            <a:t>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hát</a:t>
          </a:r>
          <a:r>
            <a:rPr lang="en-US" dirty="0"/>
            <a:t> </a:t>
          </a:r>
          <a:r>
            <a:rPr lang="en-US" dirty="0" err="1"/>
            <a:t>đài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chưa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trực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khán</a:t>
          </a:r>
          <a:r>
            <a:rPr lang="en-US" dirty="0"/>
            <a:t> </a:t>
          </a:r>
          <a:r>
            <a:rPr lang="en-US" dirty="0" err="1"/>
            <a:t>giả</a:t>
          </a:r>
          <a:endParaRPr lang="vi-VN" dirty="0"/>
        </a:p>
      </dgm:t>
    </dgm:pt>
    <dgm:pt modelId="{5272B163-230E-4E09-A5A0-0FEABC1695EB}" type="parTrans" cxnId="{671E3E80-66BC-4CCB-AF01-039580AE7788}">
      <dgm:prSet/>
      <dgm:spPr/>
      <dgm:t>
        <a:bodyPr/>
        <a:lstStyle/>
        <a:p>
          <a:endParaRPr lang="vi-VN"/>
        </a:p>
      </dgm:t>
    </dgm:pt>
    <dgm:pt modelId="{A91B286A-27DC-4CF4-8A25-59AB5EA5E0BD}" type="sibTrans" cxnId="{671E3E80-66BC-4CCB-AF01-039580AE7788}">
      <dgm:prSet/>
      <dgm:spPr/>
      <dgm:t>
        <a:bodyPr/>
        <a:lstStyle/>
        <a:p>
          <a:endParaRPr lang="vi-VN"/>
        </a:p>
      </dgm:t>
    </dgm:pt>
    <dgm:pt modelId="{6B60E60B-E544-4048-ADF0-C8181C819115}">
      <dgm:prSet custT="1"/>
      <dgm:spPr/>
      <dgm:t>
        <a:bodyPr/>
        <a:lstStyle/>
        <a:p>
          <a:r>
            <a:rPr lang="en-US" sz="2000" dirty="0" err="1"/>
            <a:t>Tổ</a:t>
          </a:r>
          <a:r>
            <a:rPr lang="en-US" sz="2000" dirty="0"/>
            <a:t> </a:t>
          </a:r>
          <a:r>
            <a:rPr lang="en-US" sz="2000" dirty="0" err="1"/>
            <a:t>chức</a:t>
          </a:r>
          <a:r>
            <a:rPr lang="en-US" sz="2000" dirty="0"/>
            <a:t> </a:t>
          </a:r>
          <a:r>
            <a:rPr lang="en-US" sz="2000" dirty="0" err="1"/>
            <a:t>quản</a:t>
          </a:r>
          <a:r>
            <a:rPr lang="en-US" sz="2000" dirty="0"/>
            <a:t> </a:t>
          </a:r>
          <a:r>
            <a:rPr lang="en-US" sz="2000" dirty="0" err="1"/>
            <a:t>lý</a:t>
          </a:r>
          <a:r>
            <a:rPr lang="en-US" sz="2000" dirty="0"/>
            <a:t> </a:t>
          </a:r>
          <a:r>
            <a:rPr lang="en-US" sz="2000" dirty="0" err="1"/>
            <a:t>dữ</a:t>
          </a:r>
          <a:r>
            <a:rPr lang="en-US" sz="2000" dirty="0"/>
            <a:t> </a:t>
          </a:r>
          <a:r>
            <a:rPr lang="en-US" sz="2000" dirty="0" err="1"/>
            <a:t>liệu</a:t>
          </a:r>
          <a:r>
            <a:rPr lang="en-US" sz="2000" dirty="0"/>
            <a:t> </a:t>
          </a:r>
          <a:r>
            <a:rPr lang="en-US" sz="2000" dirty="0" err="1"/>
            <a:t>chặt</a:t>
          </a:r>
          <a:r>
            <a:rPr lang="en-US" sz="2000" dirty="0"/>
            <a:t> </a:t>
          </a:r>
          <a:r>
            <a:rPr lang="en-US" sz="2000" dirty="0" err="1"/>
            <a:t>chẽ</a:t>
          </a:r>
          <a:r>
            <a:rPr lang="en-US" sz="2000" dirty="0"/>
            <a:t> </a:t>
          </a:r>
          <a:r>
            <a:rPr lang="en-US" sz="2000" dirty="0" err="1"/>
            <a:t>dễ</a:t>
          </a:r>
          <a:r>
            <a:rPr lang="en-US" sz="2000" dirty="0"/>
            <a:t> </a:t>
          </a:r>
          <a:r>
            <a:rPr lang="en-US" sz="2000" dirty="0" err="1"/>
            <a:t>tra</a:t>
          </a:r>
          <a:r>
            <a:rPr lang="en-US" sz="2000" dirty="0"/>
            <a:t> </a:t>
          </a:r>
          <a:r>
            <a:rPr lang="en-US" sz="2000" dirty="0" err="1"/>
            <a:t>cứu</a:t>
          </a:r>
          <a:r>
            <a:rPr lang="en-US" sz="2000" dirty="0"/>
            <a:t> </a:t>
          </a:r>
          <a:r>
            <a:rPr lang="en-US" sz="2000" dirty="0" err="1"/>
            <a:t>thông</a:t>
          </a:r>
          <a:r>
            <a:rPr lang="en-US" sz="2000" dirty="0"/>
            <a:t> tin </a:t>
          </a:r>
          <a:r>
            <a:rPr lang="en-US" sz="2000" dirty="0" err="1"/>
            <a:t>cần</a:t>
          </a:r>
          <a:r>
            <a:rPr lang="en-US" sz="2000" dirty="0"/>
            <a:t> </a:t>
          </a:r>
          <a:r>
            <a:rPr lang="en-US" sz="2000" dirty="0" err="1"/>
            <a:t>thiết</a:t>
          </a:r>
          <a:endParaRPr lang="vi-VN" sz="2000" dirty="0"/>
        </a:p>
      </dgm:t>
    </dgm:pt>
    <dgm:pt modelId="{782D4635-0E69-404B-A776-224309B945F1}" type="parTrans" cxnId="{25C87E8A-D67F-46CD-AA85-CB9F163CF4D6}">
      <dgm:prSet/>
      <dgm:spPr/>
      <dgm:t>
        <a:bodyPr/>
        <a:lstStyle/>
        <a:p>
          <a:endParaRPr lang="vi-VN"/>
        </a:p>
      </dgm:t>
    </dgm:pt>
    <dgm:pt modelId="{541D96F4-B92D-48C2-BC55-1A782B800527}" type="sibTrans" cxnId="{25C87E8A-D67F-46CD-AA85-CB9F163CF4D6}">
      <dgm:prSet/>
      <dgm:spPr/>
      <dgm:t>
        <a:bodyPr/>
        <a:lstStyle/>
        <a:p>
          <a:endParaRPr lang="vi-VN"/>
        </a:p>
      </dgm:t>
    </dgm:pt>
    <dgm:pt modelId="{057A76C8-BDB4-43AB-A6D7-CDC09E52012D}" type="pres">
      <dgm:prSet presAssocID="{44F9ECA7-1FE2-463C-95C2-0B368C2C6CD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01DF0F-C906-4972-95C2-FB9B34BD4E4C}" type="pres">
      <dgm:prSet presAssocID="{8DA08AD4-C602-4467-8307-996B706ED51C}" presName="root" presStyleCnt="0"/>
      <dgm:spPr/>
    </dgm:pt>
    <dgm:pt modelId="{EEB41CB9-7E28-4BBD-96C7-8B6B40DF1833}" type="pres">
      <dgm:prSet presAssocID="{8DA08AD4-C602-4467-8307-996B706ED51C}" presName="rootComposite" presStyleCnt="0"/>
      <dgm:spPr/>
    </dgm:pt>
    <dgm:pt modelId="{DD7E6E0A-6832-45F3-9FF8-F9735423FE7E}" type="pres">
      <dgm:prSet presAssocID="{8DA08AD4-C602-4467-8307-996B706ED51C}" presName="rootText" presStyleLbl="node1" presStyleIdx="0" presStyleCnt="2" custScaleX="150820" custScaleY="93651" custLinFactNeighborX="-5039" custLinFactNeighborY="1479"/>
      <dgm:spPr/>
    </dgm:pt>
    <dgm:pt modelId="{ED1B334A-8BD9-4D5F-8474-92270FBB0A4B}" type="pres">
      <dgm:prSet presAssocID="{8DA08AD4-C602-4467-8307-996B706ED51C}" presName="rootConnector" presStyleLbl="node1" presStyleIdx="0" presStyleCnt="2"/>
      <dgm:spPr/>
    </dgm:pt>
    <dgm:pt modelId="{4D622A24-79E6-47A5-84E2-A2008CD0BE1B}" type="pres">
      <dgm:prSet presAssocID="{8DA08AD4-C602-4467-8307-996B706ED51C}" presName="childShape" presStyleCnt="0"/>
      <dgm:spPr/>
    </dgm:pt>
    <dgm:pt modelId="{7A9AC2B1-4411-4A45-B6BF-B4FCC1F4C3BA}" type="pres">
      <dgm:prSet presAssocID="{3052DE5B-F227-42D2-A353-A91F1C414412}" presName="Name13" presStyleLbl="parChTrans1D2" presStyleIdx="0" presStyleCnt="5"/>
      <dgm:spPr/>
    </dgm:pt>
    <dgm:pt modelId="{4AD69081-B70A-4397-81D7-B3671FA384D1}" type="pres">
      <dgm:prSet presAssocID="{747AF1DA-5E85-4698-A055-792318440631}" presName="childText" presStyleLbl="bgAcc1" presStyleIdx="0" presStyleCnt="5" custScaleX="189672">
        <dgm:presLayoutVars>
          <dgm:bulletEnabled val="1"/>
        </dgm:presLayoutVars>
      </dgm:prSet>
      <dgm:spPr/>
    </dgm:pt>
    <dgm:pt modelId="{6549CE33-6596-4CAE-AFED-C324434A4198}" type="pres">
      <dgm:prSet presAssocID="{F3D5C951-ACF2-41EA-80F0-DB0612E321DE}" presName="Name13" presStyleLbl="parChTrans1D2" presStyleIdx="1" presStyleCnt="5"/>
      <dgm:spPr/>
    </dgm:pt>
    <dgm:pt modelId="{9CB10718-E6F0-48ED-A5E4-2FEA81D5458C}" type="pres">
      <dgm:prSet presAssocID="{A679B57C-FE34-4D39-B6C6-A9D994A5A9C6}" presName="childText" presStyleLbl="bgAcc1" presStyleIdx="1" presStyleCnt="5" custScaleX="192209">
        <dgm:presLayoutVars>
          <dgm:bulletEnabled val="1"/>
        </dgm:presLayoutVars>
      </dgm:prSet>
      <dgm:spPr/>
    </dgm:pt>
    <dgm:pt modelId="{44EDF3BE-765B-48B8-8D08-EA87E9CAD771}" type="pres">
      <dgm:prSet presAssocID="{782D4635-0E69-404B-A776-224309B945F1}" presName="Name13" presStyleLbl="parChTrans1D2" presStyleIdx="2" presStyleCnt="5"/>
      <dgm:spPr/>
    </dgm:pt>
    <dgm:pt modelId="{6BC0C281-686E-424A-9846-64B524E5DC4B}" type="pres">
      <dgm:prSet presAssocID="{6B60E60B-E544-4048-ADF0-C8181C819115}" presName="childText" presStyleLbl="bgAcc1" presStyleIdx="2" presStyleCnt="5" custScaleX="194473">
        <dgm:presLayoutVars>
          <dgm:bulletEnabled val="1"/>
        </dgm:presLayoutVars>
      </dgm:prSet>
      <dgm:spPr/>
    </dgm:pt>
    <dgm:pt modelId="{7AD815A8-5EC8-40C2-AA8C-21C2B053BDE0}" type="pres">
      <dgm:prSet presAssocID="{1516825D-C62E-4FE0-A618-251BA72416F0}" presName="root" presStyleCnt="0"/>
      <dgm:spPr/>
    </dgm:pt>
    <dgm:pt modelId="{28D5C0A4-E50A-4AB4-A146-62561DAE2DC5}" type="pres">
      <dgm:prSet presAssocID="{1516825D-C62E-4FE0-A618-251BA72416F0}" presName="rootComposite" presStyleCnt="0"/>
      <dgm:spPr/>
    </dgm:pt>
    <dgm:pt modelId="{BFF5BF68-5C63-4BF5-A53B-CEC2F16DF20A}" type="pres">
      <dgm:prSet presAssocID="{1516825D-C62E-4FE0-A618-251BA72416F0}" presName="rootText" presStyleLbl="node1" presStyleIdx="1" presStyleCnt="2" custScaleX="168925" custScaleY="91318" custLinFactNeighborX="9356" custLinFactNeighborY="1479"/>
      <dgm:spPr/>
    </dgm:pt>
    <dgm:pt modelId="{158207D0-543A-41FD-8ECC-74BD9F8514EC}" type="pres">
      <dgm:prSet presAssocID="{1516825D-C62E-4FE0-A618-251BA72416F0}" presName="rootConnector" presStyleLbl="node1" presStyleIdx="1" presStyleCnt="2"/>
      <dgm:spPr/>
    </dgm:pt>
    <dgm:pt modelId="{AD89FEC7-0430-42EA-832B-CB000828235E}" type="pres">
      <dgm:prSet presAssocID="{1516825D-C62E-4FE0-A618-251BA72416F0}" presName="childShape" presStyleCnt="0"/>
      <dgm:spPr/>
    </dgm:pt>
    <dgm:pt modelId="{1876FB38-814E-43C4-A487-A2100E1E0AC3}" type="pres">
      <dgm:prSet presAssocID="{2DD4C7A4-2DAA-4B57-9F76-8D1671DE777E}" presName="Name13" presStyleLbl="parChTrans1D2" presStyleIdx="3" presStyleCnt="5"/>
      <dgm:spPr/>
    </dgm:pt>
    <dgm:pt modelId="{07AEF331-EEC1-4C14-864D-184D074FC4FA}" type="pres">
      <dgm:prSet presAssocID="{6C9D8C19-A46E-4497-A2C6-82265F8BA003}" presName="childText" presStyleLbl="bgAcc1" presStyleIdx="3" presStyleCnt="5" custScaleX="191411" custLinFactNeighborX="63932" custLinFactNeighborY="8565">
        <dgm:presLayoutVars>
          <dgm:bulletEnabled val="1"/>
        </dgm:presLayoutVars>
      </dgm:prSet>
      <dgm:spPr/>
    </dgm:pt>
    <dgm:pt modelId="{E85D4671-29D0-4295-9C90-E9C154675D37}" type="pres">
      <dgm:prSet presAssocID="{5272B163-230E-4E09-A5A0-0FEABC1695EB}" presName="Name13" presStyleLbl="parChTrans1D2" presStyleIdx="4" presStyleCnt="5"/>
      <dgm:spPr/>
    </dgm:pt>
    <dgm:pt modelId="{2317E585-4B32-4DED-9325-270789608786}" type="pres">
      <dgm:prSet presAssocID="{98B95C1F-259F-46F7-8735-3346EC0B1B49}" presName="childText" presStyleLbl="bgAcc1" presStyleIdx="4" presStyleCnt="5" custScaleX="191249" custLinFactNeighborX="63932" custLinFactNeighborY="35259">
        <dgm:presLayoutVars>
          <dgm:bulletEnabled val="1"/>
        </dgm:presLayoutVars>
      </dgm:prSet>
      <dgm:spPr/>
    </dgm:pt>
  </dgm:ptLst>
  <dgm:cxnLst>
    <dgm:cxn modelId="{CB48071F-09F9-4F45-B652-17171616F3EB}" srcId="{8DA08AD4-C602-4467-8307-996B706ED51C}" destId="{A679B57C-FE34-4D39-B6C6-A9D994A5A9C6}" srcOrd="1" destOrd="0" parTransId="{F3D5C951-ACF2-41EA-80F0-DB0612E321DE}" sibTransId="{4FDD1E6B-51E3-496E-BD75-87DB5E3B2E18}"/>
    <dgm:cxn modelId="{D550C42C-64CD-472B-9C9F-A76218E8D520}" srcId="{1516825D-C62E-4FE0-A618-251BA72416F0}" destId="{6C9D8C19-A46E-4497-A2C6-82265F8BA003}" srcOrd="0" destOrd="0" parTransId="{2DD4C7A4-2DAA-4B57-9F76-8D1671DE777E}" sibTransId="{F4D59966-EE64-48CE-9551-63D7732154A3}"/>
    <dgm:cxn modelId="{72435731-8651-4526-A445-C3F42E3A53D5}" type="presOf" srcId="{98B95C1F-259F-46F7-8735-3346EC0B1B49}" destId="{2317E585-4B32-4DED-9325-270789608786}" srcOrd="0" destOrd="0" presId="urn:microsoft.com/office/officeart/2005/8/layout/hierarchy3"/>
    <dgm:cxn modelId="{38FD053C-44F8-4DF9-9FDD-A564F07BACFA}" type="presOf" srcId="{8DA08AD4-C602-4467-8307-996B706ED51C}" destId="{ED1B334A-8BD9-4D5F-8474-92270FBB0A4B}" srcOrd="1" destOrd="0" presId="urn:microsoft.com/office/officeart/2005/8/layout/hierarchy3"/>
    <dgm:cxn modelId="{BC5EF85F-EB4D-4103-BF79-7852B2A5C85F}" type="presOf" srcId="{1516825D-C62E-4FE0-A618-251BA72416F0}" destId="{158207D0-543A-41FD-8ECC-74BD9F8514EC}" srcOrd="1" destOrd="0" presId="urn:microsoft.com/office/officeart/2005/8/layout/hierarchy3"/>
    <dgm:cxn modelId="{6B31BE4F-CCE5-40D0-A280-92D2A8A8EBE5}" type="presOf" srcId="{782D4635-0E69-404B-A776-224309B945F1}" destId="{44EDF3BE-765B-48B8-8D08-EA87E9CAD771}" srcOrd="0" destOrd="0" presId="urn:microsoft.com/office/officeart/2005/8/layout/hierarchy3"/>
    <dgm:cxn modelId="{4B0EAE72-B5DA-4BAA-AA14-009A342CF478}" srcId="{8DA08AD4-C602-4467-8307-996B706ED51C}" destId="{747AF1DA-5E85-4698-A055-792318440631}" srcOrd="0" destOrd="0" parTransId="{3052DE5B-F227-42D2-A353-A91F1C414412}" sibTransId="{2DBA0B32-DFD3-4241-93DE-402EF43006DC}"/>
    <dgm:cxn modelId="{671E3E80-66BC-4CCB-AF01-039580AE7788}" srcId="{1516825D-C62E-4FE0-A618-251BA72416F0}" destId="{98B95C1F-259F-46F7-8735-3346EC0B1B49}" srcOrd="1" destOrd="0" parTransId="{5272B163-230E-4E09-A5A0-0FEABC1695EB}" sibTransId="{A91B286A-27DC-4CF4-8A25-59AB5EA5E0BD}"/>
    <dgm:cxn modelId="{25C87E8A-D67F-46CD-AA85-CB9F163CF4D6}" srcId="{8DA08AD4-C602-4467-8307-996B706ED51C}" destId="{6B60E60B-E544-4048-ADF0-C8181C819115}" srcOrd="2" destOrd="0" parTransId="{782D4635-0E69-404B-A776-224309B945F1}" sibTransId="{541D96F4-B92D-48C2-BC55-1A782B800527}"/>
    <dgm:cxn modelId="{B65AE199-DC3F-4A95-BCEE-F2C085FC5F1B}" type="presOf" srcId="{5272B163-230E-4E09-A5A0-0FEABC1695EB}" destId="{E85D4671-29D0-4295-9C90-E9C154675D37}" srcOrd="0" destOrd="0" presId="urn:microsoft.com/office/officeart/2005/8/layout/hierarchy3"/>
    <dgm:cxn modelId="{05AAF499-1688-4772-B9F8-6C69D6AB36B7}" type="presOf" srcId="{A679B57C-FE34-4D39-B6C6-A9D994A5A9C6}" destId="{9CB10718-E6F0-48ED-A5E4-2FEA81D5458C}" srcOrd="0" destOrd="0" presId="urn:microsoft.com/office/officeart/2005/8/layout/hierarchy3"/>
    <dgm:cxn modelId="{5373C19E-98C6-4F17-BA69-D240E93D2E5F}" type="presOf" srcId="{44F9ECA7-1FE2-463C-95C2-0B368C2C6CD0}" destId="{057A76C8-BDB4-43AB-A6D7-CDC09E52012D}" srcOrd="0" destOrd="0" presId="urn:microsoft.com/office/officeart/2005/8/layout/hierarchy3"/>
    <dgm:cxn modelId="{90B50CB6-F843-41F1-AC04-ABF4AC7C9E6C}" type="presOf" srcId="{F3D5C951-ACF2-41EA-80F0-DB0612E321DE}" destId="{6549CE33-6596-4CAE-AFED-C324434A4198}" srcOrd="0" destOrd="0" presId="urn:microsoft.com/office/officeart/2005/8/layout/hierarchy3"/>
    <dgm:cxn modelId="{F5FF6CBD-1EBC-432A-A219-9DAF2F82CB71}" type="presOf" srcId="{2DD4C7A4-2DAA-4B57-9F76-8D1671DE777E}" destId="{1876FB38-814E-43C4-A487-A2100E1E0AC3}" srcOrd="0" destOrd="0" presId="urn:microsoft.com/office/officeart/2005/8/layout/hierarchy3"/>
    <dgm:cxn modelId="{7E499EDC-867F-4FA4-9F5E-DE6F898EA773}" type="presOf" srcId="{747AF1DA-5E85-4698-A055-792318440631}" destId="{4AD69081-B70A-4397-81D7-B3671FA384D1}" srcOrd="0" destOrd="0" presId="urn:microsoft.com/office/officeart/2005/8/layout/hierarchy3"/>
    <dgm:cxn modelId="{A236C0E3-F987-422E-B6A3-6680DD5AB3A3}" srcId="{44F9ECA7-1FE2-463C-95C2-0B368C2C6CD0}" destId="{8DA08AD4-C602-4467-8307-996B706ED51C}" srcOrd="0" destOrd="0" parTransId="{3944AABF-47D4-4186-A64C-39D32EE32061}" sibTransId="{3C2EB552-010A-406C-A298-2D95662D44C6}"/>
    <dgm:cxn modelId="{6F744CE6-259A-4A50-A99D-1205990092F6}" type="presOf" srcId="{8DA08AD4-C602-4467-8307-996B706ED51C}" destId="{DD7E6E0A-6832-45F3-9FF8-F9735423FE7E}" srcOrd="0" destOrd="0" presId="urn:microsoft.com/office/officeart/2005/8/layout/hierarchy3"/>
    <dgm:cxn modelId="{02E293E6-0421-4040-A0E1-C85CA047475A}" type="presOf" srcId="{6B60E60B-E544-4048-ADF0-C8181C819115}" destId="{6BC0C281-686E-424A-9846-64B524E5DC4B}" srcOrd="0" destOrd="0" presId="urn:microsoft.com/office/officeart/2005/8/layout/hierarchy3"/>
    <dgm:cxn modelId="{AFE4FDE9-D02D-4090-B7D9-0FA2855C84F3}" type="presOf" srcId="{1516825D-C62E-4FE0-A618-251BA72416F0}" destId="{BFF5BF68-5C63-4BF5-A53B-CEC2F16DF20A}" srcOrd="0" destOrd="0" presId="urn:microsoft.com/office/officeart/2005/8/layout/hierarchy3"/>
    <dgm:cxn modelId="{DFF6E7EE-C6F1-49A8-B339-501F9FAE2876}" type="presOf" srcId="{3052DE5B-F227-42D2-A353-A91F1C414412}" destId="{7A9AC2B1-4411-4A45-B6BF-B4FCC1F4C3BA}" srcOrd="0" destOrd="0" presId="urn:microsoft.com/office/officeart/2005/8/layout/hierarchy3"/>
    <dgm:cxn modelId="{E70F54F1-37B2-45F9-847D-ADA11B68C099}" srcId="{44F9ECA7-1FE2-463C-95C2-0B368C2C6CD0}" destId="{1516825D-C62E-4FE0-A618-251BA72416F0}" srcOrd="1" destOrd="0" parTransId="{EF5AF781-6A4A-4AF6-98E7-62686DFCE2DB}" sibTransId="{11A482AD-3D2C-4925-8A2F-CD70B40787B4}"/>
    <dgm:cxn modelId="{D4DFF9FA-77BC-42F0-AC6D-3A4B3D3E4DB3}" type="presOf" srcId="{6C9D8C19-A46E-4497-A2C6-82265F8BA003}" destId="{07AEF331-EEC1-4C14-864D-184D074FC4FA}" srcOrd="0" destOrd="0" presId="urn:microsoft.com/office/officeart/2005/8/layout/hierarchy3"/>
    <dgm:cxn modelId="{37E69225-01FA-4297-AD07-54E9E7089455}" type="presParOf" srcId="{057A76C8-BDB4-43AB-A6D7-CDC09E52012D}" destId="{9801DF0F-C906-4972-95C2-FB9B34BD4E4C}" srcOrd="0" destOrd="0" presId="urn:microsoft.com/office/officeart/2005/8/layout/hierarchy3"/>
    <dgm:cxn modelId="{EEEC8444-A0D4-4ECC-946E-2829D77C4ED7}" type="presParOf" srcId="{9801DF0F-C906-4972-95C2-FB9B34BD4E4C}" destId="{EEB41CB9-7E28-4BBD-96C7-8B6B40DF1833}" srcOrd="0" destOrd="0" presId="urn:microsoft.com/office/officeart/2005/8/layout/hierarchy3"/>
    <dgm:cxn modelId="{9A10238A-90FF-451A-BC89-001571A06E2B}" type="presParOf" srcId="{EEB41CB9-7E28-4BBD-96C7-8B6B40DF1833}" destId="{DD7E6E0A-6832-45F3-9FF8-F9735423FE7E}" srcOrd="0" destOrd="0" presId="urn:microsoft.com/office/officeart/2005/8/layout/hierarchy3"/>
    <dgm:cxn modelId="{E3789BAA-90AE-4145-87B1-D462CE97EEEF}" type="presParOf" srcId="{EEB41CB9-7E28-4BBD-96C7-8B6B40DF1833}" destId="{ED1B334A-8BD9-4D5F-8474-92270FBB0A4B}" srcOrd="1" destOrd="0" presId="urn:microsoft.com/office/officeart/2005/8/layout/hierarchy3"/>
    <dgm:cxn modelId="{A51F9E24-AA79-4074-92E1-4F761BE391CE}" type="presParOf" srcId="{9801DF0F-C906-4972-95C2-FB9B34BD4E4C}" destId="{4D622A24-79E6-47A5-84E2-A2008CD0BE1B}" srcOrd="1" destOrd="0" presId="urn:microsoft.com/office/officeart/2005/8/layout/hierarchy3"/>
    <dgm:cxn modelId="{0EB0E1E1-E18A-466B-8802-BA2B11CC73D2}" type="presParOf" srcId="{4D622A24-79E6-47A5-84E2-A2008CD0BE1B}" destId="{7A9AC2B1-4411-4A45-B6BF-B4FCC1F4C3BA}" srcOrd="0" destOrd="0" presId="urn:microsoft.com/office/officeart/2005/8/layout/hierarchy3"/>
    <dgm:cxn modelId="{0EE5DFD4-338B-47FF-A651-CDD562D3EAE0}" type="presParOf" srcId="{4D622A24-79E6-47A5-84E2-A2008CD0BE1B}" destId="{4AD69081-B70A-4397-81D7-B3671FA384D1}" srcOrd="1" destOrd="0" presId="urn:microsoft.com/office/officeart/2005/8/layout/hierarchy3"/>
    <dgm:cxn modelId="{CE1A9993-38B0-41AD-9B16-A10CB97281E0}" type="presParOf" srcId="{4D622A24-79E6-47A5-84E2-A2008CD0BE1B}" destId="{6549CE33-6596-4CAE-AFED-C324434A4198}" srcOrd="2" destOrd="0" presId="urn:microsoft.com/office/officeart/2005/8/layout/hierarchy3"/>
    <dgm:cxn modelId="{CFF13E16-4E6A-4C55-8CED-CB21D7432A93}" type="presParOf" srcId="{4D622A24-79E6-47A5-84E2-A2008CD0BE1B}" destId="{9CB10718-E6F0-48ED-A5E4-2FEA81D5458C}" srcOrd="3" destOrd="0" presId="urn:microsoft.com/office/officeart/2005/8/layout/hierarchy3"/>
    <dgm:cxn modelId="{CAD8ED52-9EF8-47BC-8EB1-0312725AA69E}" type="presParOf" srcId="{4D622A24-79E6-47A5-84E2-A2008CD0BE1B}" destId="{44EDF3BE-765B-48B8-8D08-EA87E9CAD771}" srcOrd="4" destOrd="0" presId="urn:microsoft.com/office/officeart/2005/8/layout/hierarchy3"/>
    <dgm:cxn modelId="{8638C80D-BCB4-47F9-A979-33D38753476A}" type="presParOf" srcId="{4D622A24-79E6-47A5-84E2-A2008CD0BE1B}" destId="{6BC0C281-686E-424A-9846-64B524E5DC4B}" srcOrd="5" destOrd="0" presId="urn:microsoft.com/office/officeart/2005/8/layout/hierarchy3"/>
    <dgm:cxn modelId="{781F39B8-AC2F-4774-959B-B78CB98A4FD0}" type="presParOf" srcId="{057A76C8-BDB4-43AB-A6D7-CDC09E52012D}" destId="{7AD815A8-5EC8-40C2-AA8C-21C2B053BDE0}" srcOrd="1" destOrd="0" presId="urn:microsoft.com/office/officeart/2005/8/layout/hierarchy3"/>
    <dgm:cxn modelId="{21CF371D-D330-4D18-98F7-7A0EA532E383}" type="presParOf" srcId="{7AD815A8-5EC8-40C2-AA8C-21C2B053BDE0}" destId="{28D5C0A4-E50A-4AB4-A146-62561DAE2DC5}" srcOrd="0" destOrd="0" presId="urn:microsoft.com/office/officeart/2005/8/layout/hierarchy3"/>
    <dgm:cxn modelId="{54706451-7B96-4F81-936C-3737281EA19F}" type="presParOf" srcId="{28D5C0A4-E50A-4AB4-A146-62561DAE2DC5}" destId="{BFF5BF68-5C63-4BF5-A53B-CEC2F16DF20A}" srcOrd="0" destOrd="0" presId="urn:microsoft.com/office/officeart/2005/8/layout/hierarchy3"/>
    <dgm:cxn modelId="{8997F8F1-7642-4E1E-91DD-2BF2AF0D831B}" type="presParOf" srcId="{28D5C0A4-E50A-4AB4-A146-62561DAE2DC5}" destId="{158207D0-543A-41FD-8ECC-74BD9F8514EC}" srcOrd="1" destOrd="0" presId="urn:microsoft.com/office/officeart/2005/8/layout/hierarchy3"/>
    <dgm:cxn modelId="{C8820DBD-0F64-45B3-9E47-7137F474C2D8}" type="presParOf" srcId="{7AD815A8-5EC8-40C2-AA8C-21C2B053BDE0}" destId="{AD89FEC7-0430-42EA-832B-CB000828235E}" srcOrd="1" destOrd="0" presId="urn:microsoft.com/office/officeart/2005/8/layout/hierarchy3"/>
    <dgm:cxn modelId="{63C5B20C-F242-4AEA-A92F-4744477E9183}" type="presParOf" srcId="{AD89FEC7-0430-42EA-832B-CB000828235E}" destId="{1876FB38-814E-43C4-A487-A2100E1E0AC3}" srcOrd="0" destOrd="0" presId="urn:microsoft.com/office/officeart/2005/8/layout/hierarchy3"/>
    <dgm:cxn modelId="{B2E5D169-920F-4E15-9F31-9BA9C6773341}" type="presParOf" srcId="{AD89FEC7-0430-42EA-832B-CB000828235E}" destId="{07AEF331-EEC1-4C14-864D-184D074FC4FA}" srcOrd="1" destOrd="0" presId="urn:microsoft.com/office/officeart/2005/8/layout/hierarchy3"/>
    <dgm:cxn modelId="{AB64A82D-514E-44C0-94A3-6C849E2D4E22}" type="presParOf" srcId="{AD89FEC7-0430-42EA-832B-CB000828235E}" destId="{E85D4671-29D0-4295-9C90-E9C154675D37}" srcOrd="2" destOrd="0" presId="urn:microsoft.com/office/officeart/2005/8/layout/hierarchy3"/>
    <dgm:cxn modelId="{0B8076AB-620B-4A22-AE9F-0A199E32CD36}" type="presParOf" srcId="{AD89FEC7-0430-42EA-832B-CB000828235E}" destId="{2317E585-4B32-4DED-9325-2707896087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EE9B-9F09-4B32-910E-5C88DC8F6DE4}">
      <dsp:nvSpPr>
        <dsp:cNvPr id="0" name=""/>
        <dsp:cNvSpPr/>
      </dsp:nvSpPr>
      <dsp:spPr>
        <a:xfrm>
          <a:off x="2745" y="148736"/>
          <a:ext cx="2676672" cy="770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pháp</a:t>
          </a:r>
          <a:endParaRPr lang="vi-VN" sz="2000" kern="1200" dirty="0"/>
        </a:p>
      </dsp:txBody>
      <dsp:txXfrm>
        <a:off x="2745" y="148736"/>
        <a:ext cx="2676672" cy="770184"/>
      </dsp:txXfrm>
    </dsp:sp>
    <dsp:sp modelId="{921FE348-5282-4E7C-A769-9CC803E22723}">
      <dsp:nvSpPr>
        <dsp:cNvPr id="0" name=""/>
        <dsp:cNvSpPr/>
      </dsp:nvSpPr>
      <dsp:spPr>
        <a:xfrm>
          <a:off x="10681" y="918920"/>
          <a:ext cx="2660799" cy="45215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Phân</a:t>
          </a:r>
          <a:r>
            <a:rPr lang="en-US" sz="2200" kern="1200" dirty="0"/>
            <a:t> </a:t>
          </a:r>
          <a:r>
            <a:rPr lang="en-US" sz="2200" kern="1200" dirty="0" err="1"/>
            <a:t>tích</a:t>
          </a:r>
          <a:r>
            <a:rPr lang="en-US" sz="2200" kern="1200" dirty="0"/>
            <a:t> </a:t>
          </a:r>
          <a:r>
            <a:rPr lang="en-US" sz="2200" kern="1200" dirty="0" err="1"/>
            <a:t>thiết</a:t>
          </a:r>
          <a:r>
            <a:rPr lang="en-US" sz="2200" kern="1200" dirty="0"/>
            <a:t> </a:t>
          </a:r>
          <a:r>
            <a:rPr lang="en-US" sz="2200" kern="1200" dirty="0" err="1"/>
            <a:t>kế</a:t>
          </a:r>
          <a:endParaRPr lang="vi-V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Lập</a:t>
          </a:r>
          <a:r>
            <a:rPr lang="en-US" sz="2200" kern="1200" dirty="0"/>
            <a:t> </a:t>
          </a:r>
          <a:r>
            <a:rPr lang="en-US" sz="2200" kern="1200" dirty="0" err="1"/>
            <a:t>trình</a:t>
          </a:r>
          <a:r>
            <a:rPr lang="en-US" sz="2200" kern="1200" dirty="0"/>
            <a:t> </a:t>
          </a:r>
          <a:r>
            <a:rPr lang="en-US" sz="2200" kern="1200" dirty="0" err="1"/>
            <a:t>hướng</a:t>
          </a:r>
          <a:r>
            <a:rPr lang="en-US" sz="2200" kern="1200" dirty="0"/>
            <a:t> </a:t>
          </a:r>
          <a:r>
            <a:rPr lang="en-US" sz="2200" kern="1200" dirty="0" err="1"/>
            <a:t>đối</a:t>
          </a:r>
          <a:r>
            <a:rPr lang="en-US" sz="2200" kern="1200" dirty="0"/>
            <a:t> </a:t>
          </a:r>
          <a:r>
            <a:rPr lang="en-US" sz="2200" kern="1200" dirty="0" err="1"/>
            <a:t>tượng</a:t>
          </a:r>
          <a:endParaRPr lang="vi-VN" sz="2200" kern="1200" dirty="0"/>
        </a:p>
      </dsp:txBody>
      <dsp:txXfrm>
        <a:off x="10681" y="918920"/>
        <a:ext cx="2660799" cy="4521583"/>
      </dsp:txXfrm>
    </dsp:sp>
    <dsp:sp modelId="{5BA454BD-90B9-451F-81A8-E18F45E7E468}">
      <dsp:nvSpPr>
        <dsp:cNvPr id="0" name=""/>
        <dsp:cNvSpPr/>
      </dsp:nvSpPr>
      <dsp:spPr>
        <a:xfrm>
          <a:off x="3054151" y="148736"/>
          <a:ext cx="2676672" cy="770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Mô</a:t>
          </a:r>
          <a:r>
            <a:rPr lang="en-US" sz="2200" kern="1200" dirty="0"/>
            <a:t> </a:t>
          </a:r>
          <a:r>
            <a:rPr lang="en-US" sz="2200" kern="1200" dirty="0" err="1"/>
            <a:t>hình</a:t>
          </a:r>
          <a:r>
            <a:rPr lang="en-US" sz="2200" kern="1200" dirty="0"/>
            <a:t> 3 </a:t>
          </a:r>
          <a:r>
            <a:rPr lang="en-US" sz="2200" kern="1200" dirty="0" err="1"/>
            <a:t>lớp</a:t>
          </a:r>
          <a:endParaRPr lang="vi-VN" sz="2200" kern="1200" dirty="0"/>
        </a:p>
      </dsp:txBody>
      <dsp:txXfrm>
        <a:off x="3054151" y="148736"/>
        <a:ext cx="2676672" cy="770184"/>
      </dsp:txXfrm>
    </dsp:sp>
    <dsp:sp modelId="{A37CBC86-F411-4144-A218-A7D529313DF8}">
      <dsp:nvSpPr>
        <dsp:cNvPr id="0" name=""/>
        <dsp:cNvSpPr/>
      </dsp:nvSpPr>
      <dsp:spPr>
        <a:xfrm>
          <a:off x="3054151" y="918920"/>
          <a:ext cx="2676672" cy="45215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DAL (Data access layer)</a:t>
          </a:r>
          <a:endParaRPr lang="vi-V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DTO (Data transfer object)</a:t>
          </a:r>
          <a:endParaRPr lang="vi-V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UI (User Interface)</a:t>
          </a:r>
          <a:endParaRPr lang="vi-VN" sz="2200" kern="1200" dirty="0"/>
        </a:p>
      </dsp:txBody>
      <dsp:txXfrm>
        <a:off x="3054151" y="918920"/>
        <a:ext cx="2676672" cy="4521583"/>
      </dsp:txXfrm>
    </dsp:sp>
    <dsp:sp modelId="{8147BDAE-0D9B-4543-95D2-2B9A8D3A5C88}">
      <dsp:nvSpPr>
        <dsp:cNvPr id="0" name=""/>
        <dsp:cNvSpPr/>
      </dsp:nvSpPr>
      <dsp:spPr>
        <a:xfrm>
          <a:off x="6105558" y="148736"/>
          <a:ext cx="2676672" cy="770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Các</a:t>
          </a:r>
          <a:r>
            <a:rPr lang="en-US" sz="2200" kern="1200" dirty="0"/>
            <a:t> </a:t>
          </a:r>
          <a:r>
            <a:rPr lang="en-US" sz="2200" kern="1200" dirty="0" err="1"/>
            <a:t>công</a:t>
          </a:r>
          <a:r>
            <a:rPr lang="en-US" sz="2200" kern="1200" dirty="0"/>
            <a:t> </a:t>
          </a:r>
          <a:r>
            <a:rPr lang="en-US" sz="2200" kern="1200" dirty="0" err="1"/>
            <a:t>cụ</a:t>
          </a:r>
          <a:r>
            <a:rPr lang="en-US" sz="2200" kern="1200" dirty="0"/>
            <a:t> </a:t>
          </a:r>
          <a:r>
            <a:rPr lang="en-US" sz="2200" kern="1200" dirty="0" err="1"/>
            <a:t>sử</a:t>
          </a:r>
          <a:r>
            <a:rPr lang="en-US" sz="2200" kern="1200" dirty="0"/>
            <a:t> </a:t>
          </a:r>
          <a:r>
            <a:rPr lang="en-US" sz="2200" kern="1200" dirty="0" err="1"/>
            <a:t>dụng</a:t>
          </a:r>
          <a:r>
            <a:rPr lang="en-US" sz="2200" kern="1200" dirty="0"/>
            <a:t> </a:t>
          </a:r>
          <a:r>
            <a:rPr lang="en-US" sz="2200" kern="1200" dirty="0" err="1"/>
            <a:t>trong</a:t>
          </a:r>
          <a:r>
            <a:rPr lang="en-US" sz="2200" kern="1200" dirty="0"/>
            <a:t> project</a:t>
          </a:r>
          <a:endParaRPr lang="vi-VN" sz="2200" kern="1200" dirty="0"/>
        </a:p>
      </dsp:txBody>
      <dsp:txXfrm>
        <a:off x="6105558" y="148736"/>
        <a:ext cx="2676672" cy="770184"/>
      </dsp:txXfrm>
    </dsp:sp>
    <dsp:sp modelId="{E7E200BE-B234-45D1-B3A4-60B00E93D03F}">
      <dsp:nvSpPr>
        <dsp:cNvPr id="0" name=""/>
        <dsp:cNvSpPr/>
      </dsp:nvSpPr>
      <dsp:spPr>
        <a:xfrm>
          <a:off x="6105558" y="918920"/>
          <a:ext cx="2676672" cy="45215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Sử</a:t>
          </a:r>
          <a:r>
            <a:rPr lang="en-US" sz="2200" kern="1200" dirty="0"/>
            <a:t> </a:t>
          </a:r>
          <a:r>
            <a:rPr lang="en-US" sz="2200" kern="1200" dirty="0" err="1"/>
            <a:t>dụng</a:t>
          </a:r>
          <a:r>
            <a:rPr lang="en-US" sz="2200" kern="1200" dirty="0"/>
            <a:t> </a:t>
          </a:r>
          <a:r>
            <a:rPr lang="en-US" sz="2200" kern="1200" dirty="0" err="1"/>
            <a:t>ngôn</a:t>
          </a:r>
          <a:r>
            <a:rPr lang="en-US" sz="2200" kern="1200" dirty="0"/>
            <a:t> </a:t>
          </a:r>
          <a:r>
            <a:rPr lang="en-US" sz="2200" kern="1200" dirty="0" err="1"/>
            <a:t>ngữ</a:t>
          </a:r>
          <a:r>
            <a:rPr lang="en-US" sz="2200" kern="1200" dirty="0"/>
            <a:t> </a:t>
          </a:r>
          <a:r>
            <a:rPr lang="en-US" sz="2200" kern="1200" dirty="0" err="1"/>
            <a:t>lập</a:t>
          </a:r>
          <a:r>
            <a:rPr lang="en-US" sz="2200" kern="1200" dirty="0"/>
            <a:t> </a:t>
          </a:r>
          <a:r>
            <a:rPr lang="en-US" sz="2200" kern="1200" dirty="0" err="1"/>
            <a:t>trình</a:t>
          </a:r>
          <a:r>
            <a:rPr lang="en-US" sz="2200" kern="1200" dirty="0"/>
            <a:t> Java</a:t>
          </a:r>
          <a:endParaRPr lang="vi-V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Sử</a:t>
          </a:r>
          <a:r>
            <a:rPr lang="en-US" sz="2200" kern="1200" dirty="0"/>
            <a:t> </a:t>
          </a:r>
          <a:r>
            <a:rPr lang="en-US" sz="2200" kern="1200" dirty="0" err="1"/>
            <a:t>dụng</a:t>
          </a:r>
          <a:r>
            <a:rPr lang="en-US" sz="2200" kern="1200" dirty="0"/>
            <a:t> </a:t>
          </a:r>
          <a:r>
            <a:rPr lang="en-US" sz="2200" kern="1200" dirty="0" err="1"/>
            <a:t>thư</a:t>
          </a:r>
          <a:r>
            <a:rPr lang="en-US" sz="2200" kern="1200" dirty="0"/>
            <a:t> </a:t>
          </a:r>
          <a:r>
            <a:rPr lang="en-US" sz="2200" kern="1200" dirty="0" err="1"/>
            <a:t>viện</a:t>
          </a:r>
          <a:r>
            <a:rPr lang="en-US" sz="2200" kern="1200" dirty="0"/>
            <a:t> Java swing code </a:t>
          </a:r>
          <a:r>
            <a:rPr lang="en-US" sz="2200" kern="1200" dirty="0" err="1"/>
            <a:t>giao</a:t>
          </a:r>
          <a:r>
            <a:rPr lang="en-US" sz="2200" kern="1200" dirty="0"/>
            <a:t> </a:t>
          </a:r>
          <a:r>
            <a:rPr lang="en-US" sz="2200" kern="1200" dirty="0" err="1"/>
            <a:t>diện</a:t>
          </a:r>
          <a:endParaRPr lang="vi-V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Sử</a:t>
          </a:r>
          <a:r>
            <a:rPr lang="fr-FR" sz="2200" kern="1200" dirty="0"/>
            <a:t> </a:t>
          </a:r>
          <a:r>
            <a:rPr lang="fr-FR" sz="2200" kern="1200" dirty="0" err="1"/>
            <a:t>dụng</a:t>
          </a:r>
          <a:r>
            <a:rPr lang="fr-FR" sz="2200" kern="1200" dirty="0"/>
            <a:t> Eclipse là IDE </a:t>
          </a:r>
          <a:r>
            <a:rPr lang="fr-FR" sz="2200" kern="1200" dirty="0" err="1"/>
            <a:t>chính</a:t>
          </a:r>
          <a:r>
            <a:rPr lang="fr-FR" sz="2200" kern="1200" dirty="0"/>
            <a:t> code </a:t>
          </a:r>
          <a:r>
            <a:rPr lang="fr-FR" sz="2200" kern="1200" dirty="0" err="1"/>
            <a:t>project</a:t>
          </a:r>
          <a:endParaRPr lang="vi-V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Sử</a:t>
          </a:r>
          <a:r>
            <a:rPr lang="fr-FR" sz="2200" kern="1200" dirty="0"/>
            <a:t> </a:t>
          </a:r>
          <a:r>
            <a:rPr lang="fr-FR" sz="2200" kern="1200" dirty="0" err="1"/>
            <a:t>dụng</a:t>
          </a:r>
          <a:r>
            <a:rPr lang="fr-FR" sz="2200" kern="1200" dirty="0"/>
            <a:t> </a:t>
          </a:r>
          <a:r>
            <a:rPr lang="fr-FR" sz="2200" kern="1200" dirty="0" err="1"/>
            <a:t>Postgree</a:t>
          </a:r>
          <a:r>
            <a:rPr lang="fr-FR" sz="2200" kern="1200" dirty="0"/>
            <a:t> SQL </a:t>
          </a:r>
          <a:r>
            <a:rPr lang="fr-FR" sz="2200" kern="1200" dirty="0" err="1"/>
            <a:t>và</a:t>
          </a:r>
          <a:r>
            <a:rPr lang="fr-FR" sz="2200" kern="1200" dirty="0"/>
            <a:t> PgAdmin4 </a:t>
          </a:r>
          <a:r>
            <a:rPr lang="fr-FR" sz="2200" kern="1200" dirty="0" err="1"/>
            <a:t>để</a:t>
          </a:r>
          <a:r>
            <a:rPr lang="fr-FR" sz="2200" kern="1200" dirty="0"/>
            <a:t> </a:t>
          </a:r>
          <a:r>
            <a:rPr lang="fr-FR" sz="2200" kern="1200" dirty="0" err="1"/>
            <a:t>thiết</a:t>
          </a:r>
          <a:r>
            <a:rPr lang="fr-FR" sz="2200" kern="1200" dirty="0"/>
            <a:t> </a:t>
          </a:r>
          <a:r>
            <a:rPr lang="fr-FR" sz="2200" kern="1200" dirty="0" err="1"/>
            <a:t>kế</a:t>
          </a:r>
          <a:r>
            <a:rPr lang="fr-FR" sz="2200" kern="1200" dirty="0"/>
            <a:t> </a:t>
          </a:r>
          <a:r>
            <a:rPr lang="fr-FR" sz="2200" kern="1200" dirty="0" err="1"/>
            <a:t>và</a:t>
          </a:r>
          <a:r>
            <a:rPr lang="fr-FR" sz="2200" kern="1200" dirty="0"/>
            <a:t> </a:t>
          </a:r>
          <a:r>
            <a:rPr lang="fr-FR" sz="2200" kern="1200" dirty="0" err="1"/>
            <a:t>cài</a:t>
          </a:r>
          <a:r>
            <a:rPr lang="fr-FR" sz="2200" kern="1200" dirty="0"/>
            <a:t> </a:t>
          </a:r>
          <a:r>
            <a:rPr lang="fr-FR" sz="2200" kern="1200" dirty="0" err="1"/>
            <a:t>đặt</a:t>
          </a:r>
          <a:r>
            <a:rPr lang="fr-FR" sz="2200" kern="1200" dirty="0"/>
            <a:t> </a:t>
          </a:r>
          <a:r>
            <a:rPr lang="fr-FR" sz="2200" kern="1200" dirty="0" err="1"/>
            <a:t>database</a:t>
          </a:r>
          <a:endParaRPr lang="vi-VN" sz="2200" kern="1200" dirty="0"/>
        </a:p>
      </dsp:txBody>
      <dsp:txXfrm>
        <a:off x="6105558" y="918920"/>
        <a:ext cx="2676672" cy="4521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E6E0A-6832-45F3-9FF8-F9735423FE7E}">
      <dsp:nvSpPr>
        <dsp:cNvPr id="0" name=""/>
        <dsp:cNvSpPr/>
      </dsp:nvSpPr>
      <dsp:spPr>
        <a:xfrm>
          <a:off x="264704" y="17516"/>
          <a:ext cx="3115091" cy="967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Ưu </a:t>
          </a:r>
          <a:r>
            <a:rPr lang="vi-VN" sz="4400" kern="1200" dirty="0" err="1"/>
            <a:t>điểm</a:t>
          </a:r>
          <a:endParaRPr lang="vi-VN" sz="4400" kern="1200" dirty="0"/>
        </a:p>
      </dsp:txBody>
      <dsp:txXfrm>
        <a:off x="293031" y="45843"/>
        <a:ext cx="3058437" cy="910497"/>
      </dsp:txXfrm>
    </dsp:sp>
    <dsp:sp modelId="{7A9AC2B1-4411-4A45-B6BF-B4FCC1F4C3BA}">
      <dsp:nvSpPr>
        <dsp:cNvPr id="0" name=""/>
        <dsp:cNvSpPr/>
      </dsp:nvSpPr>
      <dsp:spPr>
        <a:xfrm>
          <a:off x="576213" y="984667"/>
          <a:ext cx="415586" cy="759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264"/>
              </a:lnTo>
              <a:lnTo>
                <a:pt x="415586" y="7592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69081-B70A-4397-81D7-B3671FA384D1}">
      <dsp:nvSpPr>
        <dsp:cNvPr id="0" name=""/>
        <dsp:cNvSpPr/>
      </dsp:nvSpPr>
      <dsp:spPr>
        <a:xfrm>
          <a:off x="991799" y="1227573"/>
          <a:ext cx="3134044" cy="103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Đã</a:t>
          </a:r>
          <a:r>
            <a:rPr lang="en-US" sz="2000" kern="1200" dirty="0"/>
            <a:t> </a:t>
          </a:r>
          <a:r>
            <a:rPr lang="en-US" sz="2000" kern="1200" dirty="0" err="1"/>
            <a:t>hoàn</a:t>
          </a:r>
          <a:r>
            <a:rPr lang="en-US" sz="2000" kern="1200" dirty="0"/>
            <a:t> </a:t>
          </a:r>
          <a:r>
            <a:rPr lang="en-US" sz="2000" kern="1200" dirty="0" err="1"/>
            <a:t>thiện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chức</a:t>
          </a:r>
          <a:r>
            <a:rPr lang="en-US" sz="2000" kern="1200" dirty="0"/>
            <a:t> </a:t>
          </a:r>
          <a:r>
            <a:rPr lang="en-US" sz="2000" kern="1200" dirty="0" err="1"/>
            <a:t>năng</a:t>
          </a:r>
          <a:r>
            <a:rPr lang="en-US" sz="2000" kern="1200" dirty="0"/>
            <a:t> </a:t>
          </a:r>
          <a:r>
            <a:rPr lang="en-US" sz="2000" kern="1200" dirty="0" err="1"/>
            <a:t>chính</a:t>
          </a:r>
          <a:endParaRPr lang="vi-VN" sz="2000" kern="1200" dirty="0"/>
        </a:p>
      </dsp:txBody>
      <dsp:txXfrm>
        <a:off x="1022046" y="1257820"/>
        <a:ext cx="3073550" cy="972224"/>
      </dsp:txXfrm>
    </dsp:sp>
    <dsp:sp modelId="{6549CE33-6596-4CAE-AFED-C324434A4198}">
      <dsp:nvSpPr>
        <dsp:cNvPr id="0" name=""/>
        <dsp:cNvSpPr/>
      </dsp:nvSpPr>
      <dsp:spPr>
        <a:xfrm>
          <a:off x="576213" y="984667"/>
          <a:ext cx="415586" cy="2050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162"/>
              </a:lnTo>
              <a:lnTo>
                <a:pt x="415586" y="2050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10718-E6F0-48ED-A5E4-2FEA81D5458C}">
      <dsp:nvSpPr>
        <dsp:cNvPr id="0" name=""/>
        <dsp:cNvSpPr/>
      </dsp:nvSpPr>
      <dsp:spPr>
        <a:xfrm>
          <a:off x="991799" y="2518471"/>
          <a:ext cx="3175964" cy="103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Giao</a:t>
          </a:r>
          <a:r>
            <a:rPr lang="en-US" sz="2000" kern="1200" dirty="0"/>
            <a:t> </a:t>
          </a:r>
          <a:r>
            <a:rPr lang="en-US" sz="2000" kern="1200" dirty="0" err="1"/>
            <a:t>diện</a:t>
          </a:r>
          <a:r>
            <a:rPr lang="en-US" sz="2000" kern="1200" dirty="0"/>
            <a:t> </a:t>
          </a:r>
          <a:r>
            <a:rPr lang="en-US" sz="2000" kern="1200" dirty="0" err="1"/>
            <a:t>đẹp</a:t>
          </a:r>
          <a:r>
            <a:rPr lang="en-US" sz="2000" kern="1200" dirty="0"/>
            <a:t>, </a:t>
          </a:r>
          <a:r>
            <a:rPr lang="en-US" sz="2000" kern="1200" dirty="0" err="1"/>
            <a:t>đơn</a:t>
          </a:r>
          <a:r>
            <a:rPr lang="en-US" sz="2000" kern="1200" dirty="0"/>
            <a:t> </a:t>
          </a:r>
          <a:r>
            <a:rPr lang="en-US" sz="2000" kern="1200" dirty="0" err="1"/>
            <a:t>giản</a:t>
          </a:r>
          <a:r>
            <a:rPr lang="en-US" sz="2000" kern="1200" dirty="0"/>
            <a:t> </a:t>
          </a:r>
          <a:r>
            <a:rPr lang="en-US" sz="2000" kern="1200" dirty="0" err="1"/>
            <a:t>dễ</a:t>
          </a:r>
          <a:r>
            <a:rPr lang="en-US" sz="2000" kern="1200" dirty="0"/>
            <a:t> </a:t>
          </a:r>
          <a:r>
            <a:rPr lang="en-US" sz="2000" kern="1200" dirty="0" err="1"/>
            <a:t>sử</a:t>
          </a:r>
          <a:r>
            <a:rPr lang="en-US" sz="2000" kern="1200" dirty="0"/>
            <a:t> </a:t>
          </a:r>
          <a:r>
            <a:rPr lang="en-US" sz="2000" kern="1200" dirty="0" err="1"/>
            <a:t>dụng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mọi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</a:t>
          </a:r>
          <a:r>
            <a:rPr lang="en-US" sz="2000" kern="1200" dirty="0" err="1"/>
            <a:t>cận</a:t>
          </a:r>
          <a:endParaRPr lang="vi-VN" sz="2000" kern="1200" dirty="0"/>
        </a:p>
      </dsp:txBody>
      <dsp:txXfrm>
        <a:off x="1022046" y="2548718"/>
        <a:ext cx="3115470" cy="972224"/>
      </dsp:txXfrm>
    </dsp:sp>
    <dsp:sp modelId="{44EDF3BE-765B-48B8-8D08-EA87E9CAD771}">
      <dsp:nvSpPr>
        <dsp:cNvPr id="0" name=""/>
        <dsp:cNvSpPr/>
      </dsp:nvSpPr>
      <dsp:spPr>
        <a:xfrm>
          <a:off x="576213" y="984667"/>
          <a:ext cx="415586" cy="334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1060"/>
              </a:lnTo>
              <a:lnTo>
                <a:pt x="415586" y="3341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0C281-686E-424A-9846-64B524E5DC4B}">
      <dsp:nvSpPr>
        <dsp:cNvPr id="0" name=""/>
        <dsp:cNvSpPr/>
      </dsp:nvSpPr>
      <dsp:spPr>
        <a:xfrm>
          <a:off x="991799" y="3809369"/>
          <a:ext cx="3213373" cy="103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Tổ</a:t>
          </a:r>
          <a:r>
            <a:rPr lang="en-US" sz="2000" kern="1200" dirty="0"/>
            <a:t> </a:t>
          </a:r>
          <a:r>
            <a:rPr lang="en-US" sz="2000" kern="1200" dirty="0" err="1"/>
            <a:t>chức</a:t>
          </a:r>
          <a:r>
            <a:rPr lang="en-US" sz="2000" kern="1200" dirty="0"/>
            <a:t> </a:t>
          </a:r>
          <a:r>
            <a:rPr lang="en-US" sz="2000" kern="1200" dirty="0" err="1"/>
            <a:t>quản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chặt</a:t>
          </a:r>
          <a:r>
            <a:rPr lang="en-US" sz="2000" kern="1200" dirty="0"/>
            <a:t> </a:t>
          </a:r>
          <a:r>
            <a:rPr lang="en-US" sz="2000" kern="1200" dirty="0" err="1"/>
            <a:t>chẽ</a:t>
          </a:r>
          <a:r>
            <a:rPr lang="en-US" sz="2000" kern="1200" dirty="0"/>
            <a:t> </a:t>
          </a:r>
          <a:r>
            <a:rPr lang="en-US" sz="2000" kern="1200" dirty="0" err="1"/>
            <a:t>dễ</a:t>
          </a:r>
          <a:r>
            <a:rPr lang="en-US" sz="2000" kern="1200" dirty="0"/>
            <a:t> </a:t>
          </a:r>
          <a:r>
            <a:rPr lang="en-US" sz="2000" kern="1200" dirty="0" err="1"/>
            <a:t>tra</a:t>
          </a:r>
          <a:r>
            <a:rPr lang="en-US" sz="2000" kern="1200" dirty="0"/>
            <a:t> </a:t>
          </a:r>
          <a:r>
            <a:rPr lang="en-US" sz="2000" kern="1200" dirty="0" err="1"/>
            <a:t>cứu</a:t>
          </a:r>
          <a:r>
            <a:rPr lang="en-US" sz="2000" kern="1200" dirty="0"/>
            <a:t> </a:t>
          </a:r>
          <a:r>
            <a:rPr lang="en-US" sz="2000" kern="1200" dirty="0" err="1"/>
            <a:t>thông</a:t>
          </a:r>
          <a:r>
            <a:rPr lang="en-US" sz="2000" kern="1200" dirty="0"/>
            <a:t> tin </a:t>
          </a:r>
          <a:r>
            <a:rPr lang="en-US" sz="2000" kern="1200" dirty="0" err="1"/>
            <a:t>cần</a:t>
          </a:r>
          <a:r>
            <a:rPr lang="en-US" sz="2000" kern="1200" dirty="0"/>
            <a:t> </a:t>
          </a:r>
          <a:r>
            <a:rPr lang="en-US" sz="2000" kern="1200" dirty="0" err="1"/>
            <a:t>thiết</a:t>
          </a:r>
          <a:endParaRPr lang="vi-VN" sz="2000" kern="1200" dirty="0"/>
        </a:p>
      </dsp:txBody>
      <dsp:txXfrm>
        <a:off x="1022046" y="3839616"/>
        <a:ext cx="3152879" cy="972224"/>
      </dsp:txXfrm>
    </dsp:sp>
    <dsp:sp modelId="{BFF5BF68-5C63-4BF5-A53B-CEC2F16DF20A}">
      <dsp:nvSpPr>
        <dsp:cNvPr id="0" name=""/>
        <dsp:cNvSpPr/>
      </dsp:nvSpPr>
      <dsp:spPr>
        <a:xfrm>
          <a:off x="4193474" y="17516"/>
          <a:ext cx="3489038" cy="943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 err="1"/>
            <a:t>Nhược</a:t>
          </a:r>
          <a:r>
            <a:rPr lang="vi-VN" sz="4400" kern="1200" dirty="0"/>
            <a:t> </a:t>
          </a:r>
          <a:r>
            <a:rPr lang="vi-VN" sz="4400" kern="1200" dirty="0" err="1"/>
            <a:t>điểm</a:t>
          </a:r>
          <a:endParaRPr lang="vi-VN" sz="4400" kern="1200" dirty="0"/>
        </a:p>
      </dsp:txBody>
      <dsp:txXfrm>
        <a:off x="4221095" y="45137"/>
        <a:ext cx="3433796" cy="887815"/>
      </dsp:txXfrm>
    </dsp:sp>
    <dsp:sp modelId="{1876FB38-814E-43C4-A487-A2100E1E0AC3}">
      <dsp:nvSpPr>
        <dsp:cNvPr id="0" name=""/>
        <dsp:cNvSpPr/>
      </dsp:nvSpPr>
      <dsp:spPr>
        <a:xfrm>
          <a:off x="4542378" y="960574"/>
          <a:ext cx="524443" cy="84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717"/>
              </a:lnTo>
              <a:lnTo>
                <a:pt x="524443" y="847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EF331-EEC1-4C14-864D-184D074FC4FA}">
      <dsp:nvSpPr>
        <dsp:cNvPr id="0" name=""/>
        <dsp:cNvSpPr/>
      </dsp:nvSpPr>
      <dsp:spPr>
        <a:xfrm>
          <a:off x="5066821" y="1291932"/>
          <a:ext cx="3162778" cy="103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Phần</a:t>
          </a:r>
          <a:r>
            <a:rPr lang="en-US" sz="1700" kern="1200" dirty="0"/>
            <a:t> </a:t>
          </a:r>
          <a:r>
            <a:rPr lang="en-US" sz="1700" kern="1200" dirty="0" err="1"/>
            <a:t>mềm</a:t>
          </a:r>
          <a:r>
            <a:rPr lang="en-US" sz="1700" kern="1200" dirty="0"/>
            <a:t> </a:t>
          </a:r>
          <a:r>
            <a:rPr lang="en-US" sz="1700" kern="1200" dirty="0" err="1"/>
            <a:t>đang</a:t>
          </a:r>
          <a:r>
            <a:rPr lang="en-US" sz="1700" kern="1200" dirty="0"/>
            <a:t> </a:t>
          </a:r>
          <a:r>
            <a:rPr lang="en-US" sz="1700" kern="1200" dirty="0" err="1"/>
            <a:t>sử</a:t>
          </a:r>
          <a:r>
            <a:rPr lang="en-US" sz="1700" kern="1200" dirty="0"/>
            <a:t> </a:t>
          </a:r>
          <a:r>
            <a:rPr lang="en-US" sz="1700" kern="1200" dirty="0" err="1"/>
            <a:t>dụng</a:t>
          </a:r>
          <a:r>
            <a:rPr lang="en-US" sz="1700" kern="1200" dirty="0"/>
            <a:t> Database </a:t>
          </a:r>
          <a:r>
            <a:rPr lang="en-US" sz="1700" kern="1200" dirty="0" err="1"/>
            <a:t>trên</a:t>
          </a:r>
          <a:r>
            <a:rPr lang="en-US" sz="1700" kern="1200" dirty="0"/>
            <a:t> local </a:t>
          </a:r>
          <a:r>
            <a:rPr lang="en-US" sz="1700" kern="1200" dirty="0" err="1"/>
            <a:t>nên</a:t>
          </a:r>
          <a:r>
            <a:rPr lang="en-US" sz="1700" kern="1200" dirty="0"/>
            <a:t> </a:t>
          </a:r>
          <a:r>
            <a:rPr lang="en-US" sz="1700" kern="1200" dirty="0" err="1"/>
            <a:t>chỉ</a:t>
          </a:r>
          <a:r>
            <a:rPr lang="en-US" sz="1700" kern="1200" dirty="0"/>
            <a:t> </a:t>
          </a:r>
          <a:r>
            <a:rPr lang="en-US" sz="1700" kern="1200" dirty="0" err="1"/>
            <a:t>có</a:t>
          </a:r>
          <a:r>
            <a:rPr lang="en-US" sz="1700" kern="1200" dirty="0"/>
            <a:t> </a:t>
          </a:r>
          <a:r>
            <a:rPr lang="en-US" sz="1700" kern="1200" dirty="0" err="1"/>
            <a:t>thể</a:t>
          </a:r>
          <a:r>
            <a:rPr lang="en-US" sz="1700" kern="1200" dirty="0"/>
            <a:t> </a:t>
          </a:r>
          <a:r>
            <a:rPr lang="en-US" sz="1700" kern="1200" dirty="0" err="1"/>
            <a:t>sử</a:t>
          </a:r>
          <a:r>
            <a:rPr lang="en-US" sz="1700" kern="1200" dirty="0"/>
            <a:t> </a:t>
          </a:r>
          <a:r>
            <a:rPr lang="en-US" sz="1700" kern="1200" dirty="0" err="1"/>
            <a:t>dụng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một</a:t>
          </a:r>
          <a:r>
            <a:rPr lang="en-US" sz="1700" kern="1200" dirty="0"/>
            <a:t> </a:t>
          </a:r>
          <a:r>
            <a:rPr lang="en-US" sz="1700" kern="1200" dirty="0" err="1"/>
            <a:t>máy</a:t>
          </a:r>
          <a:r>
            <a:rPr lang="en-US" sz="1700" kern="1200" dirty="0"/>
            <a:t> </a:t>
          </a:r>
          <a:r>
            <a:rPr lang="en-US" sz="1700" kern="1200" dirty="0" err="1"/>
            <a:t>tính</a:t>
          </a:r>
          <a:r>
            <a:rPr lang="en-US" sz="1700" kern="1200" dirty="0"/>
            <a:t> </a:t>
          </a:r>
          <a:r>
            <a:rPr lang="en-US" sz="1700" kern="1200" dirty="0" err="1"/>
            <a:t>làm</a:t>
          </a:r>
          <a:r>
            <a:rPr lang="en-US" sz="1700" kern="1200" dirty="0"/>
            <a:t> </a:t>
          </a:r>
          <a:r>
            <a:rPr lang="en-US" sz="1700" kern="1200" dirty="0" err="1"/>
            <a:t>việc</a:t>
          </a:r>
          <a:r>
            <a:rPr lang="en-US" sz="1700" kern="1200" dirty="0"/>
            <a:t> </a:t>
          </a:r>
          <a:r>
            <a:rPr lang="en-US" sz="1700" kern="1200" dirty="0" err="1"/>
            <a:t>của</a:t>
          </a:r>
          <a:r>
            <a:rPr lang="en-US" sz="1700" kern="1200" dirty="0"/>
            <a:t> </a:t>
          </a: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trị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endParaRPr lang="vi-VN" sz="1700" kern="1200" dirty="0"/>
        </a:p>
      </dsp:txBody>
      <dsp:txXfrm>
        <a:off x="5097068" y="1322179"/>
        <a:ext cx="3102284" cy="972224"/>
      </dsp:txXfrm>
    </dsp:sp>
    <dsp:sp modelId="{E85D4671-29D0-4295-9C90-E9C154675D37}">
      <dsp:nvSpPr>
        <dsp:cNvPr id="0" name=""/>
        <dsp:cNvSpPr/>
      </dsp:nvSpPr>
      <dsp:spPr>
        <a:xfrm>
          <a:off x="4542378" y="960574"/>
          <a:ext cx="527119" cy="2414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288"/>
              </a:lnTo>
              <a:lnTo>
                <a:pt x="527119" y="24142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7E585-4B32-4DED-9325-270789608786}">
      <dsp:nvSpPr>
        <dsp:cNvPr id="0" name=""/>
        <dsp:cNvSpPr/>
      </dsp:nvSpPr>
      <dsp:spPr>
        <a:xfrm>
          <a:off x="5069498" y="2858503"/>
          <a:ext cx="3160101" cy="103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Phân</a:t>
          </a:r>
          <a:r>
            <a:rPr lang="en-US" sz="1700" kern="1200" dirty="0"/>
            <a:t> </a:t>
          </a:r>
          <a:r>
            <a:rPr lang="en-US" sz="1700" kern="1200" dirty="0" err="1"/>
            <a:t>mềm</a:t>
          </a:r>
          <a:r>
            <a:rPr lang="en-US" sz="1700" kern="1200" dirty="0"/>
            <a:t> </a:t>
          </a:r>
          <a:r>
            <a:rPr lang="en-US" sz="1700" kern="1200" dirty="0" err="1"/>
            <a:t>mới</a:t>
          </a:r>
          <a:r>
            <a:rPr lang="en-US" sz="1700" kern="1200" dirty="0"/>
            <a:t> </a:t>
          </a:r>
          <a:r>
            <a:rPr lang="en-US" sz="1700" kern="1200" dirty="0" err="1"/>
            <a:t>chỉ</a:t>
          </a:r>
          <a:r>
            <a:rPr lang="en-US" sz="1700" kern="1200" dirty="0"/>
            <a:t> </a:t>
          </a:r>
          <a:r>
            <a:rPr lang="en-US" sz="1700" kern="1200" dirty="0" err="1"/>
            <a:t>dừng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ở </a:t>
          </a:r>
          <a:r>
            <a:rPr lang="en-US" sz="1700" kern="1200" dirty="0" err="1"/>
            <a:t>mức</a:t>
          </a:r>
          <a:r>
            <a:rPr lang="en-US" sz="1700" kern="1200" dirty="0"/>
            <a:t> </a:t>
          </a:r>
          <a:r>
            <a:rPr lang="en-US" sz="1700" kern="1200" dirty="0" err="1"/>
            <a:t>độ</a:t>
          </a:r>
          <a:r>
            <a:rPr lang="en-US" sz="1700" kern="1200" dirty="0"/>
            <a:t> </a:t>
          </a: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lí</a:t>
          </a:r>
          <a:r>
            <a:rPr lang="en-US" sz="1700" kern="1200" dirty="0"/>
            <a:t> </a:t>
          </a:r>
          <a:r>
            <a:rPr lang="en-US" sz="1700" kern="1200" dirty="0" err="1"/>
            <a:t>bài</a:t>
          </a:r>
          <a:r>
            <a:rPr lang="en-US" sz="1700" kern="1200" dirty="0"/>
            <a:t> </a:t>
          </a:r>
          <a:r>
            <a:rPr lang="en-US" sz="1700" kern="1200" dirty="0" err="1"/>
            <a:t>hát</a:t>
          </a:r>
          <a:r>
            <a:rPr lang="en-US" sz="1700" kern="1200" dirty="0"/>
            <a:t> </a:t>
          </a:r>
          <a:r>
            <a:rPr lang="en-US" sz="1700" kern="1200" dirty="0" err="1"/>
            <a:t>đài</a:t>
          </a:r>
          <a:r>
            <a:rPr lang="en-US" sz="1700" kern="1200" dirty="0"/>
            <a:t> </a:t>
          </a:r>
          <a:r>
            <a:rPr lang="en-US" sz="1700" kern="1200" dirty="0" err="1"/>
            <a:t>phát</a:t>
          </a:r>
          <a:r>
            <a:rPr lang="en-US" sz="1700" kern="1200" dirty="0"/>
            <a:t> </a:t>
          </a:r>
          <a:r>
            <a:rPr lang="en-US" sz="1700" kern="1200" dirty="0" err="1"/>
            <a:t>thanh</a:t>
          </a:r>
          <a:r>
            <a:rPr lang="en-US" sz="1700" kern="1200" dirty="0"/>
            <a:t> </a:t>
          </a:r>
          <a:r>
            <a:rPr lang="en-US" sz="1700" kern="1200" dirty="0" err="1"/>
            <a:t>chưa</a:t>
          </a:r>
          <a:r>
            <a:rPr lang="en-US" sz="1700" kern="1200" dirty="0"/>
            <a:t> </a:t>
          </a:r>
          <a:r>
            <a:rPr lang="en-US" sz="1700" kern="1200" dirty="0" err="1"/>
            <a:t>có</a:t>
          </a:r>
          <a:r>
            <a:rPr lang="en-US" sz="1700" kern="1200" dirty="0"/>
            <a:t> </a:t>
          </a:r>
          <a:r>
            <a:rPr lang="en-US" sz="1700" kern="1200" dirty="0" err="1"/>
            <a:t>sự</a:t>
          </a:r>
          <a:r>
            <a:rPr lang="en-US" sz="1700" kern="1200" dirty="0"/>
            <a:t> </a:t>
          </a:r>
          <a:r>
            <a:rPr lang="en-US" sz="1700" kern="1200" dirty="0" err="1"/>
            <a:t>tương</a:t>
          </a:r>
          <a:r>
            <a:rPr lang="en-US" sz="1700" kern="1200" dirty="0"/>
            <a:t> </a:t>
          </a:r>
          <a:r>
            <a:rPr lang="en-US" sz="1700" kern="1200" dirty="0" err="1"/>
            <a:t>tác</a:t>
          </a:r>
          <a:r>
            <a:rPr lang="en-US" sz="1700" kern="1200" dirty="0"/>
            <a:t> </a:t>
          </a:r>
          <a:r>
            <a:rPr lang="en-US" sz="1700" kern="1200" dirty="0" err="1"/>
            <a:t>trực</a:t>
          </a:r>
          <a:r>
            <a:rPr lang="en-US" sz="1700" kern="1200" dirty="0"/>
            <a:t> </a:t>
          </a:r>
          <a:r>
            <a:rPr lang="en-US" sz="1700" kern="1200" dirty="0" err="1"/>
            <a:t>tiếp</a:t>
          </a:r>
          <a:r>
            <a:rPr lang="en-US" sz="1700" kern="1200" dirty="0"/>
            <a:t> </a:t>
          </a:r>
          <a:r>
            <a:rPr lang="en-US" sz="1700" kern="1200" dirty="0" err="1"/>
            <a:t>của</a:t>
          </a:r>
          <a:r>
            <a:rPr lang="en-US" sz="1700" kern="1200" dirty="0"/>
            <a:t> </a:t>
          </a:r>
          <a:r>
            <a:rPr lang="en-US" sz="1700" kern="1200" dirty="0" err="1"/>
            <a:t>khán</a:t>
          </a:r>
          <a:r>
            <a:rPr lang="en-US" sz="1700" kern="1200" dirty="0"/>
            <a:t> </a:t>
          </a:r>
          <a:r>
            <a:rPr lang="en-US" sz="1700" kern="1200" dirty="0" err="1"/>
            <a:t>giả</a:t>
          </a:r>
          <a:endParaRPr lang="vi-VN" sz="1700" kern="1200" dirty="0"/>
        </a:p>
      </dsp:txBody>
      <dsp:txXfrm>
        <a:off x="5099745" y="2888750"/>
        <a:ext cx="3099607" cy="97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8">
            <a:extLst>
              <a:ext uri="{FF2B5EF4-FFF2-40B4-BE49-F238E27FC236}">
                <a16:creationId xmlns:a16="http://schemas.microsoft.com/office/drawing/2014/main" id="{EE47E096-EDAC-4D34-A8EB-701529677F4B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6E620389-8115-49C0-9AC6-01AF4FE512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0CBB0BF5-31B6-496B-9073-4D39A0208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8" name="Group 21">
                <a:extLst>
                  <a:ext uri="{FF2B5EF4-FFF2-40B4-BE49-F238E27FC236}">
                    <a16:creationId xmlns:a16="http://schemas.microsoft.com/office/drawing/2014/main" id="{2184318B-D01C-4974-8955-61C5D7948D5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6" name="Line 22">
                  <a:extLst>
                    <a:ext uri="{FF2B5EF4-FFF2-40B4-BE49-F238E27FC236}">
                      <a16:creationId xmlns:a16="http://schemas.microsoft.com/office/drawing/2014/main" id="{7670A051-67CD-4C80-B4F9-1961CE1BF13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97" name="Line 23">
                  <a:extLst>
                    <a:ext uri="{FF2B5EF4-FFF2-40B4-BE49-F238E27FC236}">
                      <a16:creationId xmlns:a16="http://schemas.microsoft.com/office/drawing/2014/main" id="{0C0A2C72-D4E4-46DC-B4F2-F157FA977AB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98" name="Line 24">
                  <a:extLst>
                    <a:ext uri="{FF2B5EF4-FFF2-40B4-BE49-F238E27FC236}">
                      <a16:creationId xmlns:a16="http://schemas.microsoft.com/office/drawing/2014/main" id="{5B2598F3-CDF5-4C77-BC4A-F05D252A2F0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99" name="Line 25">
                  <a:extLst>
                    <a:ext uri="{FF2B5EF4-FFF2-40B4-BE49-F238E27FC236}">
                      <a16:creationId xmlns:a16="http://schemas.microsoft.com/office/drawing/2014/main" id="{EA32C296-C5D6-4964-A141-9AE2AB29433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00" name="Line 26">
                  <a:extLst>
                    <a:ext uri="{FF2B5EF4-FFF2-40B4-BE49-F238E27FC236}">
                      <a16:creationId xmlns:a16="http://schemas.microsoft.com/office/drawing/2014/main" id="{7FB01F8B-56C0-445D-8C22-FF72F49D0ED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01" name="Line 27">
                  <a:extLst>
                    <a:ext uri="{FF2B5EF4-FFF2-40B4-BE49-F238E27FC236}">
                      <a16:creationId xmlns:a16="http://schemas.microsoft.com/office/drawing/2014/main" id="{85C17F2D-D2EE-4AAC-AD27-670388BD1BE8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02" name="Oval 28">
                  <a:extLst>
                    <a:ext uri="{FF2B5EF4-FFF2-40B4-BE49-F238E27FC236}">
                      <a16:creationId xmlns:a16="http://schemas.microsoft.com/office/drawing/2014/main" id="{E30231AB-CBE3-44E4-945D-C09C60FBF7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3" name="Oval 29">
                  <a:extLst>
                    <a:ext uri="{FF2B5EF4-FFF2-40B4-BE49-F238E27FC236}">
                      <a16:creationId xmlns:a16="http://schemas.microsoft.com/office/drawing/2014/main" id="{91FBC1B2-CA06-4BE3-850C-5C0183BD9AA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D75166A4-68E5-447F-84FF-4F6EAE8427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5" name="Oval 31">
                  <a:extLst>
                    <a:ext uri="{FF2B5EF4-FFF2-40B4-BE49-F238E27FC236}">
                      <a16:creationId xmlns:a16="http://schemas.microsoft.com/office/drawing/2014/main" id="{626AC715-DAD6-4E1E-AC2B-B3C600AE3C0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6" name="Oval 32">
                  <a:extLst>
                    <a:ext uri="{FF2B5EF4-FFF2-40B4-BE49-F238E27FC236}">
                      <a16:creationId xmlns:a16="http://schemas.microsoft.com/office/drawing/2014/main" id="{9C89E6D3-27B5-425E-8878-7CF1C6BF600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7" name="Oval 33">
                  <a:extLst>
                    <a:ext uri="{FF2B5EF4-FFF2-40B4-BE49-F238E27FC236}">
                      <a16:creationId xmlns:a16="http://schemas.microsoft.com/office/drawing/2014/main" id="{9036DFFA-B29D-4230-A983-6C4E47D7CC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8" name="Oval 34">
                  <a:extLst>
                    <a:ext uri="{FF2B5EF4-FFF2-40B4-BE49-F238E27FC236}">
                      <a16:creationId xmlns:a16="http://schemas.microsoft.com/office/drawing/2014/main" id="{36ED7C9A-922E-45E3-803D-16FC0252BF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9" name="Oval 35">
                  <a:extLst>
                    <a:ext uri="{FF2B5EF4-FFF2-40B4-BE49-F238E27FC236}">
                      <a16:creationId xmlns:a16="http://schemas.microsoft.com/office/drawing/2014/main" id="{E2DAAAF7-8FC6-4EE9-9D98-45BFEAC0E3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0" name="Oval 36">
                  <a:extLst>
                    <a:ext uri="{FF2B5EF4-FFF2-40B4-BE49-F238E27FC236}">
                      <a16:creationId xmlns:a16="http://schemas.microsoft.com/office/drawing/2014/main" id="{90668F9A-A8A2-410B-A97D-419AB2757C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1" name="Oval 37">
                  <a:extLst>
                    <a:ext uri="{FF2B5EF4-FFF2-40B4-BE49-F238E27FC236}">
                      <a16:creationId xmlns:a16="http://schemas.microsoft.com/office/drawing/2014/main" id="{43F1A0FD-10DA-4657-9526-13B371FB6B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2" name="Oval 38">
                  <a:extLst>
                    <a:ext uri="{FF2B5EF4-FFF2-40B4-BE49-F238E27FC236}">
                      <a16:creationId xmlns:a16="http://schemas.microsoft.com/office/drawing/2014/main" id="{97AC73CE-8E3C-4820-800D-F0B1F0E0AD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3" name="Oval 39">
                  <a:extLst>
                    <a:ext uri="{FF2B5EF4-FFF2-40B4-BE49-F238E27FC236}">
                      <a16:creationId xmlns:a16="http://schemas.microsoft.com/office/drawing/2014/main" id="{F0EDA980-CBB8-4E06-9AF3-1BD882D1E1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4" name="Oval 40">
                  <a:extLst>
                    <a:ext uri="{FF2B5EF4-FFF2-40B4-BE49-F238E27FC236}">
                      <a16:creationId xmlns:a16="http://schemas.microsoft.com/office/drawing/2014/main" id="{F6A5A0D5-037B-4497-8C1B-12C6F85677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5" name="Oval 41">
                  <a:extLst>
                    <a:ext uri="{FF2B5EF4-FFF2-40B4-BE49-F238E27FC236}">
                      <a16:creationId xmlns:a16="http://schemas.microsoft.com/office/drawing/2014/main" id="{7F9702F9-6C62-48A9-92E3-6EABD5CAA9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6" name="Oval 42">
                  <a:extLst>
                    <a:ext uri="{FF2B5EF4-FFF2-40B4-BE49-F238E27FC236}">
                      <a16:creationId xmlns:a16="http://schemas.microsoft.com/office/drawing/2014/main" id="{19E2AD2E-72AB-4A1A-95E6-7241A4D88C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7" name="Oval 43">
                  <a:extLst>
                    <a:ext uri="{FF2B5EF4-FFF2-40B4-BE49-F238E27FC236}">
                      <a16:creationId xmlns:a16="http://schemas.microsoft.com/office/drawing/2014/main" id="{AA130CC8-09A3-4795-9062-7D7783B0E3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8" name="Oval 44">
                  <a:extLst>
                    <a:ext uri="{FF2B5EF4-FFF2-40B4-BE49-F238E27FC236}">
                      <a16:creationId xmlns:a16="http://schemas.microsoft.com/office/drawing/2014/main" id="{300BFA8B-2357-4621-93B1-97B079ED6F3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9" name="Oval 45">
                  <a:extLst>
                    <a:ext uri="{FF2B5EF4-FFF2-40B4-BE49-F238E27FC236}">
                      <a16:creationId xmlns:a16="http://schemas.microsoft.com/office/drawing/2014/main" id="{109463DF-B041-4246-AC24-34E65A0E4B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0" name="Oval 46">
                  <a:extLst>
                    <a:ext uri="{FF2B5EF4-FFF2-40B4-BE49-F238E27FC236}">
                      <a16:creationId xmlns:a16="http://schemas.microsoft.com/office/drawing/2014/main" id="{EF3F745B-F27A-4B41-93FC-8B579FF54A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1" name="Oval 47">
                  <a:extLst>
                    <a:ext uri="{FF2B5EF4-FFF2-40B4-BE49-F238E27FC236}">
                      <a16:creationId xmlns:a16="http://schemas.microsoft.com/office/drawing/2014/main" id="{D74396D1-571F-4BB4-B555-9E7C1152D4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69" name="Group 48">
                <a:extLst>
                  <a:ext uri="{FF2B5EF4-FFF2-40B4-BE49-F238E27FC236}">
                    <a16:creationId xmlns:a16="http://schemas.microsoft.com/office/drawing/2014/main" id="{2F2B70DA-8015-45A9-895C-13A5D076087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70" name="Line 49">
                  <a:extLst>
                    <a:ext uri="{FF2B5EF4-FFF2-40B4-BE49-F238E27FC236}">
                      <a16:creationId xmlns:a16="http://schemas.microsoft.com/office/drawing/2014/main" id="{29ED8E5C-7BBD-479D-B78E-861D97C5EF2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1" name="Line 50">
                  <a:extLst>
                    <a:ext uri="{FF2B5EF4-FFF2-40B4-BE49-F238E27FC236}">
                      <a16:creationId xmlns:a16="http://schemas.microsoft.com/office/drawing/2014/main" id="{15E1385D-CD69-4C37-B7F6-0E5BCFCFC1C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2" name="Line 51">
                  <a:extLst>
                    <a:ext uri="{FF2B5EF4-FFF2-40B4-BE49-F238E27FC236}">
                      <a16:creationId xmlns:a16="http://schemas.microsoft.com/office/drawing/2014/main" id="{E36540FB-A0FF-4808-8613-BF37C201AF6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3" name="Line 52">
                  <a:extLst>
                    <a:ext uri="{FF2B5EF4-FFF2-40B4-BE49-F238E27FC236}">
                      <a16:creationId xmlns:a16="http://schemas.microsoft.com/office/drawing/2014/main" id="{52B054B3-EADE-430B-92A5-A753EF36D30E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4" name="Line 53">
                  <a:extLst>
                    <a:ext uri="{FF2B5EF4-FFF2-40B4-BE49-F238E27FC236}">
                      <a16:creationId xmlns:a16="http://schemas.microsoft.com/office/drawing/2014/main" id="{85DBDB7C-5539-4C9F-A484-6D717A70C77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5" name="Line 54">
                  <a:extLst>
                    <a:ext uri="{FF2B5EF4-FFF2-40B4-BE49-F238E27FC236}">
                      <a16:creationId xmlns:a16="http://schemas.microsoft.com/office/drawing/2014/main" id="{4603304E-3CE7-4396-8D56-A8121FA7D66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6" name="Oval 55">
                  <a:extLst>
                    <a:ext uri="{FF2B5EF4-FFF2-40B4-BE49-F238E27FC236}">
                      <a16:creationId xmlns:a16="http://schemas.microsoft.com/office/drawing/2014/main" id="{6E0AF225-B77C-4A8B-B0EE-1100C142862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7" name="Oval 56">
                  <a:extLst>
                    <a:ext uri="{FF2B5EF4-FFF2-40B4-BE49-F238E27FC236}">
                      <a16:creationId xmlns:a16="http://schemas.microsoft.com/office/drawing/2014/main" id="{8EC0C797-02F2-4924-8161-730B11B040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8" name="Oval 57">
                  <a:extLst>
                    <a:ext uri="{FF2B5EF4-FFF2-40B4-BE49-F238E27FC236}">
                      <a16:creationId xmlns:a16="http://schemas.microsoft.com/office/drawing/2014/main" id="{058ED5EC-294E-42D2-9BCF-5B808B725F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9" name="Oval 58">
                  <a:extLst>
                    <a:ext uri="{FF2B5EF4-FFF2-40B4-BE49-F238E27FC236}">
                      <a16:creationId xmlns:a16="http://schemas.microsoft.com/office/drawing/2014/main" id="{2F5F4584-32A2-40B5-A49F-6AC8540C8F9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0" name="Oval 59">
                  <a:extLst>
                    <a:ext uri="{FF2B5EF4-FFF2-40B4-BE49-F238E27FC236}">
                      <a16:creationId xmlns:a16="http://schemas.microsoft.com/office/drawing/2014/main" id="{32AEFB88-E014-41F9-9D35-5E372CA0B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1" name="Oval 60">
                  <a:extLst>
                    <a:ext uri="{FF2B5EF4-FFF2-40B4-BE49-F238E27FC236}">
                      <a16:creationId xmlns:a16="http://schemas.microsoft.com/office/drawing/2014/main" id="{3EB45413-E9EF-4D33-8BEC-4901F4B5330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2" name="Oval 61">
                  <a:extLst>
                    <a:ext uri="{FF2B5EF4-FFF2-40B4-BE49-F238E27FC236}">
                      <a16:creationId xmlns:a16="http://schemas.microsoft.com/office/drawing/2014/main" id="{7A254A76-F9B8-4CE1-B58C-6CF01D9DAE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3" name="Oval 62">
                  <a:extLst>
                    <a:ext uri="{FF2B5EF4-FFF2-40B4-BE49-F238E27FC236}">
                      <a16:creationId xmlns:a16="http://schemas.microsoft.com/office/drawing/2014/main" id="{D37ED86A-D6F3-42C3-AAD5-B368EF64E5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4" name="Oval 63">
                  <a:extLst>
                    <a:ext uri="{FF2B5EF4-FFF2-40B4-BE49-F238E27FC236}">
                      <a16:creationId xmlns:a16="http://schemas.microsoft.com/office/drawing/2014/main" id="{3AEB283D-D36B-457C-814A-59D14DEDEC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5" name="Oval 64">
                  <a:extLst>
                    <a:ext uri="{FF2B5EF4-FFF2-40B4-BE49-F238E27FC236}">
                      <a16:creationId xmlns:a16="http://schemas.microsoft.com/office/drawing/2014/main" id="{25A628CD-AEC4-44E3-A2A7-274457DF6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6" name="Oval 65">
                  <a:extLst>
                    <a:ext uri="{FF2B5EF4-FFF2-40B4-BE49-F238E27FC236}">
                      <a16:creationId xmlns:a16="http://schemas.microsoft.com/office/drawing/2014/main" id="{F81891E9-D867-4423-939E-74EBD14970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7" name="Oval 66">
                  <a:extLst>
                    <a:ext uri="{FF2B5EF4-FFF2-40B4-BE49-F238E27FC236}">
                      <a16:creationId xmlns:a16="http://schemas.microsoft.com/office/drawing/2014/main" id="{CB08022F-E13E-4F1A-9023-C6087C9E38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8" name="Oval 67">
                  <a:extLst>
                    <a:ext uri="{FF2B5EF4-FFF2-40B4-BE49-F238E27FC236}">
                      <a16:creationId xmlns:a16="http://schemas.microsoft.com/office/drawing/2014/main" id="{85BE60A9-2176-4979-88F7-3E280C623A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9" name="Oval 68">
                  <a:extLst>
                    <a:ext uri="{FF2B5EF4-FFF2-40B4-BE49-F238E27FC236}">
                      <a16:creationId xmlns:a16="http://schemas.microsoft.com/office/drawing/2014/main" id="{23653C46-1D9F-43EE-9C78-7064D1B6F5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0" name="Oval 69">
                  <a:extLst>
                    <a:ext uri="{FF2B5EF4-FFF2-40B4-BE49-F238E27FC236}">
                      <a16:creationId xmlns:a16="http://schemas.microsoft.com/office/drawing/2014/main" id="{F40195DC-1AC5-489F-8D68-50592242FF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1" name="Oval 70">
                  <a:extLst>
                    <a:ext uri="{FF2B5EF4-FFF2-40B4-BE49-F238E27FC236}">
                      <a16:creationId xmlns:a16="http://schemas.microsoft.com/office/drawing/2014/main" id="{66A027F8-E708-413C-A6FB-6B915B4CC8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2" name="Oval 71">
                  <a:extLst>
                    <a:ext uri="{FF2B5EF4-FFF2-40B4-BE49-F238E27FC236}">
                      <a16:creationId xmlns:a16="http://schemas.microsoft.com/office/drawing/2014/main" id="{32ABCB5E-BB3C-4E33-9147-B45CB7DEB0B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3" name="Oval 72">
                  <a:extLst>
                    <a:ext uri="{FF2B5EF4-FFF2-40B4-BE49-F238E27FC236}">
                      <a16:creationId xmlns:a16="http://schemas.microsoft.com/office/drawing/2014/main" id="{444BDA3F-1E2B-4566-87A4-3FD07CA714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4" name="Oval 73">
                  <a:extLst>
                    <a:ext uri="{FF2B5EF4-FFF2-40B4-BE49-F238E27FC236}">
                      <a16:creationId xmlns:a16="http://schemas.microsoft.com/office/drawing/2014/main" id="{F5D54BB0-D0C4-4080-9A0B-B579A18E7E2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5" name="Oval 74">
                  <a:extLst>
                    <a:ext uri="{FF2B5EF4-FFF2-40B4-BE49-F238E27FC236}">
                      <a16:creationId xmlns:a16="http://schemas.microsoft.com/office/drawing/2014/main" id="{A6E91F3F-1237-4732-A823-3446609191A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id="{40470387-F1EB-425C-8DEF-C29597D7C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4" name="Group 76">
                <a:extLst>
                  <a:ext uri="{FF2B5EF4-FFF2-40B4-BE49-F238E27FC236}">
                    <a16:creationId xmlns:a16="http://schemas.microsoft.com/office/drawing/2014/main" id="{D348A81B-E5F8-48A3-BEA1-4653731BF61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2" name="Line 77">
                  <a:extLst>
                    <a:ext uri="{FF2B5EF4-FFF2-40B4-BE49-F238E27FC236}">
                      <a16:creationId xmlns:a16="http://schemas.microsoft.com/office/drawing/2014/main" id="{9418C6DF-878B-4526-9E4F-B1C451B0ADF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3" name="Line 78">
                  <a:extLst>
                    <a:ext uri="{FF2B5EF4-FFF2-40B4-BE49-F238E27FC236}">
                      <a16:creationId xmlns:a16="http://schemas.microsoft.com/office/drawing/2014/main" id="{44F01ECD-DA6F-4A7D-A89D-18DFA577E13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4" name="Line 79">
                  <a:extLst>
                    <a:ext uri="{FF2B5EF4-FFF2-40B4-BE49-F238E27FC236}">
                      <a16:creationId xmlns:a16="http://schemas.microsoft.com/office/drawing/2014/main" id="{F2A9F531-01AE-4D42-BF7A-D95EB4EF400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5" name="Line 80">
                  <a:extLst>
                    <a:ext uri="{FF2B5EF4-FFF2-40B4-BE49-F238E27FC236}">
                      <a16:creationId xmlns:a16="http://schemas.microsoft.com/office/drawing/2014/main" id="{6CF0BFD6-384D-48D1-BA17-B336FC49C2C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6" name="Line 81">
                  <a:extLst>
                    <a:ext uri="{FF2B5EF4-FFF2-40B4-BE49-F238E27FC236}">
                      <a16:creationId xmlns:a16="http://schemas.microsoft.com/office/drawing/2014/main" id="{82683A10-A167-44D4-9278-94E80D3231D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7" name="Line 82">
                  <a:extLst>
                    <a:ext uri="{FF2B5EF4-FFF2-40B4-BE49-F238E27FC236}">
                      <a16:creationId xmlns:a16="http://schemas.microsoft.com/office/drawing/2014/main" id="{34E039A3-3EA3-4D59-B51E-C3424160157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48" name="Oval 83">
                  <a:extLst>
                    <a:ext uri="{FF2B5EF4-FFF2-40B4-BE49-F238E27FC236}">
                      <a16:creationId xmlns:a16="http://schemas.microsoft.com/office/drawing/2014/main" id="{F94C4986-9DC0-4CA4-90EA-7FCFC6F51A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49" name="Oval 84">
                  <a:extLst>
                    <a:ext uri="{FF2B5EF4-FFF2-40B4-BE49-F238E27FC236}">
                      <a16:creationId xmlns:a16="http://schemas.microsoft.com/office/drawing/2014/main" id="{3D4F132D-E792-494A-AEF3-9EEEFBB828C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0" name="Oval 85">
                  <a:extLst>
                    <a:ext uri="{FF2B5EF4-FFF2-40B4-BE49-F238E27FC236}">
                      <a16:creationId xmlns:a16="http://schemas.microsoft.com/office/drawing/2014/main" id="{BA73FCF5-3154-4AC8-83BF-7393C6E366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1" name="Oval 86">
                  <a:extLst>
                    <a:ext uri="{FF2B5EF4-FFF2-40B4-BE49-F238E27FC236}">
                      <a16:creationId xmlns:a16="http://schemas.microsoft.com/office/drawing/2014/main" id="{A08AFD8E-4DA6-4BA6-B9C5-BE484153A24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2" name="Oval 87">
                  <a:extLst>
                    <a:ext uri="{FF2B5EF4-FFF2-40B4-BE49-F238E27FC236}">
                      <a16:creationId xmlns:a16="http://schemas.microsoft.com/office/drawing/2014/main" id="{4664361B-0343-4470-9EE3-4EC1B5CCDF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3" name="Oval 88">
                  <a:extLst>
                    <a:ext uri="{FF2B5EF4-FFF2-40B4-BE49-F238E27FC236}">
                      <a16:creationId xmlns:a16="http://schemas.microsoft.com/office/drawing/2014/main" id="{11837888-E610-48A0-A4EB-70D69F898D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4" name="Oval 89">
                  <a:extLst>
                    <a:ext uri="{FF2B5EF4-FFF2-40B4-BE49-F238E27FC236}">
                      <a16:creationId xmlns:a16="http://schemas.microsoft.com/office/drawing/2014/main" id="{D8221B28-D927-4391-9DF5-BE81BD6FF5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5" name="Oval 90">
                  <a:extLst>
                    <a:ext uri="{FF2B5EF4-FFF2-40B4-BE49-F238E27FC236}">
                      <a16:creationId xmlns:a16="http://schemas.microsoft.com/office/drawing/2014/main" id="{67FD4416-4150-4E42-92B8-88E2885E1A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6" name="Oval 91">
                  <a:extLst>
                    <a:ext uri="{FF2B5EF4-FFF2-40B4-BE49-F238E27FC236}">
                      <a16:creationId xmlns:a16="http://schemas.microsoft.com/office/drawing/2014/main" id="{565C95B1-5BA1-40AA-B1C0-AA905D23C2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7" name="Oval 92">
                  <a:extLst>
                    <a:ext uri="{FF2B5EF4-FFF2-40B4-BE49-F238E27FC236}">
                      <a16:creationId xmlns:a16="http://schemas.microsoft.com/office/drawing/2014/main" id="{61B8A274-67FE-4FE3-8EAB-E00570045B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8" name="Oval 93">
                  <a:extLst>
                    <a:ext uri="{FF2B5EF4-FFF2-40B4-BE49-F238E27FC236}">
                      <a16:creationId xmlns:a16="http://schemas.microsoft.com/office/drawing/2014/main" id="{C9B41B82-7D2C-4BAB-B6B6-1E0AD04C938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9" name="Oval 94">
                  <a:extLst>
                    <a:ext uri="{FF2B5EF4-FFF2-40B4-BE49-F238E27FC236}">
                      <a16:creationId xmlns:a16="http://schemas.microsoft.com/office/drawing/2014/main" id="{75789F69-659F-44D2-B559-07E5B96D974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0" name="Oval 95">
                  <a:extLst>
                    <a:ext uri="{FF2B5EF4-FFF2-40B4-BE49-F238E27FC236}">
                      <a16:creationId xmlns:a16="http://schemas.microsoft.com/office/drawing/2014/main" id="{EB9A8EB5-E619-43B7-BC68-A938CCEBAB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1" name="Oval 96">
                  <a:extLst>
                    <a:ext uri="{FF2B5EF4-FFF2-40B4-BE49-F238E27FC236}">
                      <a16:creationId xmlns:a16="http://schemas.microsoft.com/office/drawing/2014/main" id="{F88238B8-F0FD-4FBD-A363-D90DC905A72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2" name="Oval 97">
                  <a:extLst>
                    <a:ext uri="{FF2B5EF4-FFF2-40B4-BE49-F238E27FC236}">
                      <a16:creationId xmlns:a16="http://schemas.microsoft.com/office/drawing/2014/main" id="{9EBD01B0-9B55-4592-8D83-AB609F09B3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3" name="Oval 98">
                  <a:extLst>
                    <a:ext uri="{FF2B5EF4-FFF2-40B4-BE49-F238E27FC236}">
                      <a16:creationId xmlns:a16="http://schemas.microsoft.com/office/drawing/2014/main" id="{D114B43C-9BA8-4A2E-92BF-C88C5D6A76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4" name="Oval 99">
                  <a:extLst>
                    <a:ext uri="{FF2B5EF4-FFF2-40B4-BE49-F238E27FC236}">
                      <a16:creationId xmlns:a16="http://schemas.microsoft.com/office/drawing/2014/main" id="{6D263B29-8BD7-4FF8-A4C9-A99F1843B5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5" name="Oval 100">
                  <a:extLst>
                    <a:ext uri="{FF2B5EF4-FFF2-40B4-BE49-F238E27FC236}">
                      <a16:creationId xmlns:a16="http://schemas.microsoft.com/office/drawing/2014/main" id="{CF43EFA1-F6BB-43C7-AEA9-6CEFE5F7472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6" name="Oval 101">
                  <a:extLst>
                    <a:ext uri="{FF2B5EF4-FFF2-40B4-BE49-F238E27FC236}">
                      <a16:creationId xmlns:a16="http://schemas.microsoft.com/office/drawing/2014/main" id="{9383704B-D1BF-458C-B13C-C0B1BBA417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7" name="Oval 102">
                  <a:extLst>
                    <a:ext uri="{FF2B5EF4-FFF2-40B4-BE49-F238E27FC236}">
                      <a16:creationId xmlns:a16="http://schemas.microsoft.com/office/drawing/2014/main" id="{031EEED0-451B-4F6E-960E-B5FB148950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15" name="Group 103">
                <a:extLst>
                  <a:ext uri="{FF2B5EF4-FFF2-40B4-BE49-F238E27FC236}">
                    <a16:creationId xmlns:a16="http://schemas.microsoft.com/office/drawing/2014/main" id="{F9E8A6DC-3FAA-48CC-8244-CB9B68C1232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6" name="Line 104">
                  <a:extLst>
                    <a:ext uri="{FF2B5EF4-FFF2-40B4-BE49-F238E27FC236}">
                      <a16:creationId xmlns:a16="http://schemas.microsoft.com/office/drawing/2014/main" id="{B3C3654F-54DB-4518-B82C-E8680B72365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7" name="Line 105">
                  <a:extLst>
                    <a:ext uri="{FF2B5EF4-FFF2-40B4-BE49-F238E27FC236}">
                      <a16:creationId xmlns:a16="http://schemas.microsoft.com/office/drawing/2014/main" id="{6625521C-4900-403C-81C2-AB6934045E6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8" name="Line 106">
                  <a:extLst>
                    <a:ext uri="{FF2B5EF4-FFF2-40B4-BE49-F238E27FC236}">
                      <a16:creationId xmlns:a16="http://schemas.microsoft.com/office/drawing/2014/main" id="{A6731B49-1739-45B5-8E9C-D2F334DB291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19" name="Line 107">
                  <a:extLst>
                    <a:ext uri="{FF2B5EF4-FFF2-40B4-BE49-F238E27FC236}">
                      <a16:creationId xmlns:a16="http://schemas.microsoft.com/office/drawing/2014/main" id="{29B479FD-C07A-42A7-9411-4DE4140E9BD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0" name="Line 108">
                  <a:extLst>
                    <a:ext uri="{FF2B5EF4-FFF2-40B4-BE49-F238E27FC236}">
                      <a16:creationId xmlns:a16="http://schemas.microsoft.com/office/drawing/2014/main" id="{4A63C54C-1A9A-4C2A-A3B5-F43B775AD0A0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1" name="Line 109">
                  <a:extLst>
                    <a:ext uri="{FF2B5EF4-FFF2-40B4-BE49-F238E27FC236}">
                      <a16:creationId xmlns:a16="http://schemas.microsoft.com/office/drawing/2014/main" id="{56D576FE-190A-47A0-BE9C-377BF4CF14F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2" name="Oval 110">
                  <a:extLst>
                    <a:ext uri="{FF2B5EF4-FFF2-40B4-BE49-F238E27FC236}">
                      <a16:creationId xmlns:a16="http://schemas.microsoft.com/office/drawing/2014/main" id="{98CE4F5A-E29C-44F7-8C15-ADEEEAA6A0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3" name="Oval 111">
                  <a:extLst>
                    <a:ext uri="{FF2B5EF4-FFF2-40B4-BE49-F238E27FC236}">
                      <a16:creationId xmlns:a16="http://schemas.microsoft.com/office/drawing/2014/main" id="{18D39369-7A44-4F00-8192-66CD292C482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4" name="Oval 112">
                  <a:extLst>
                    <a:ext uri="{FF2B5EF4-FFF2-40B4-BE49-F238E27FC236}">
                      <a16:creationId xmlns:a16="http://schemas.microsoft.com/office/drawing/2014/main" id="{80D24972-BDE7-488B-A9E1-02EFB97276F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5" name="Oval 113">
                  <a:extLst>
                    <a:ext uri="{FF2B5EF4-FFF2-40B4-BE49-F238E27FC236}">
                      <a16:creationId xmlns:a16="http://schemas.microsoft.com/office/drawing/2014/main" id="{A9AC1653-DF25-426F-8F9A-378F5151684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6" name="Oval 114">
                  <a:extLst>
                    <a:ext uri="{FF2B5EF4-FFF2-40B4-BE49-F238E27FC236}">
                      <a16:creationId xmlns:a16="http://schemas.microsoft.com/office/drawing/2014/main" id="{214B11DF-3258-4D36-BE4C-B4608189A9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7" name="Oval 115">
                  <a:extLst>
                    <a:ext uri="{FF2B5EF4-FFF2-40B4-BE49-F238E27FC236}">
                      <a16:creationId xmlns:a16="http://schemas.microsoft.com/office/drawing/2014/main" id="{B5EF28F2-823C-4C3F-9A75-7F504FF1E7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8" name="Oval 116">
                  <a:extLst>
                    <a:ext uri="{FF2B5EF4-FFF2-40B4-BE49-F238E27FC236}">
                      <a16:creationId xmlns:a16="http://schemas.microsoft.com/office/drawing/2014/main" id="{799272E5-3C96-4FC4-A847-2952B6F46F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9" name="Oval 117">
                  <a:extLst>
                    <a:ext uri="{FF2B5EF4-FFF2-40B4-BE49-F238E27FC236}">
                      <a16:creationId xmlns:a16="http://schemas.microsoft.com/office/drawing/2014/main" id="{E431D564-F847-4105-94B4-8EF40BEE13B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0" name="Oval 118">
                  <a:extLst>
                    <a:ext uri="{FF2B5EF4-FFF2-40B4-BE49-F238E27FC236}">
                      <a16:creationId xmlns:a16="http://schemas.microsoft.com/office/drawing/2014/main" id="{820BA4F9-33E8-4079-9F32-1E7882F40A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1" name="Oval 119">
                  <a:extLst>
                    <a:ext uri="{FF2B5EF4-FFF2-40B4-BE49-F238E27FC236}">
                      <a16:creationId xmlns:a16="http://schemas.microsoft.com/office/drawing/2014/main" id="{6B266636-55E5-4929-AA3F-C273E17FFB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2" name="Oval 120">
                  <a:extLst>
                    <a:ext uri="{FF2B5EF4-FFF2-40B4-BE49-F238E27FC236}">
                      <a16:creationId xmlns:a16="http://schemas.microsoft.com/office/drawing/2014/main" id="{3C2BBF9B-A9F3-4220-AC53-6564F4CAC74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3" name="Oval 121">
                  <a:extLst>
                    <a:ext uri="{FF2B5EF4-FFF2-40B4-BE49-F238E27FC236}">
                      <a16:creationId xmlns:a16="http://schemas.microsoft.com/office/drawing/2014/main" id="{7952568A-1EF5-41EE-9504-458D1040F4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4" name="Oval 122">
                  <a:extLst>
                    <a:ext uri="{FF2B5EF4-FFF2-40B4-BE49-F238E27FC236}">
                      <a16:creationId xmlns:a16="http://schemas.microsoft.com/office/drawing/2014/main" id="{D6B2C55B-0317-4051-8C62-ADAB089D817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5" name="Oval 123">
                  <a:extLst>
                    <a:ext uri="{FF2B5EF4-FFF2-40B4-BE49-F238E27FC236}">
                      <a16:creationId xmlns:a16="http://schemas.microsoft.com/office/drawing/2014/main" id="{0C60B343-93CB-423C-AAB3-03D347F6549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6" name="Oval 124">
                  <a:extLst>
                    <a:ext uri="{FF2B5EF4-FFF2-40B4-BE49-F238E27FC236}">
                      <a16:creationId xmlns:a16="http://schemas.microsoft.com/office/drawing/2014/main" id="{5DBDE1A9-3766-4A93-9AC4-516534FB8F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7" name="Oval 125">
                  <a:extLst>
                    <a:ext uri="{FF2B5EF4-FFF2-40B4-BE49-F238E27FC236}">
                      <a16:creationId xmlns:a16="http://schemas.microsoft.com/office/drawing/2014/main" id="{66598080-8650-41FA-B931-9789CE45AA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8" name="Oval 126">
                  <a:extLst>
                    <a:ext uri="{FF2B5EF4-FFF2-40B4-BE49-F238E27FC236}">
                      <a16:creationId xmlns:a16="http://schemas.microsoft.com/office/drawing/2014/main" id="{F9A39E7D-B2A3-4CCC-9506-E217BB6A75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9" name="Oval 127">
                  <a:extLst>
                    <a:ext uri="{FF2B5EF4-FFF2-40B4-BE49-F238E27FC236}">
                      <a16:creationId xmlns:a16="http://schemas.microsoft.com/office/drawing/2014/main" id="{1C781253-06AB-44CA-9DD6-C239901583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40" name="Oval 128">
                  <a:extLst>
                    <a:ext uri="{FF2B5EF4-FFF2-40B4-BE49-F238E27FC236}">
                      <a16:creationId xmlns:a16="http://schemas.microsoft.com/office/drawing/2014/main" id="{2BCB8E45-8581-44FC-9111-6AA92DB29F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41" name="Oval 129">
                  <a:extLst>
                    <a:ext uri="{FF2B5EF4-FFF2-40B4-BE49-F238E27FC236}">
                      <a16:creationId xmlns:a16="http://schemas.microsoft.com/office/drawing/2014/main" id="{616E9B83-B4AC-4695-91B1-E6ED49B611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" name="Group 130">
              <a:extLst>
                <a:ext uri="{FF2B5EF4-FFF2-40B4-BE49-F238E27FC236}">
                  <a16:creationId xmlns:a16="http://schemas.microsoft.com/office/drawing/2014/main" id="{38F30D71-17B3-4670-A359-BA413148E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60" name="Group 131">
                <a:extLst>
                  <a:ext uri="{FF2B5EF4-FFF2-40B4-BE49-F238E27FC236}">
                    <a16:creationId xmlns:a16="http://schemas.microsoft.com/office/drawing/2014/main" id="{FD211948-D035-4CE6-83CD-782A8766311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8" name="Line 132">
                  <a:extLst>
                    <a:ext uri="{FF2B5EF4-FFF2-40B4-BE49-F238E27FC236}">
                      <a16:creationId xmlns:a16="http://schemas.microsoft.com/office/drawing/2014/main" id="{853BC1AB-56B1-4BDB-A8D7-C88713B686A8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9" name="Line 133">
                  <a:extLst>
                    <a:ext uri="{FF2B5EF4-FFF2-40B4-BE49-F238E27FC236}">
                      <a16:creationId xmlns:a16="http://schemas.microsoft.com/office/drawing/2014/main" id="{47613BF5-4AE9-40DD-9C17-1C51ABB6969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0" name="Line 134">
                  <a:extLst>
                    <a:ext uri="{FF2B5EF4-FFF2-40B4-BE49-F238E27FC236}">
                      <a16:creationId xmlns:a16="http://schemas.microsoft.com/office/drawing/2014/main" id="{A6A5121C-8BF4-42AC-B97B-E07313EC622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1" name="Line 135">
                  <a:extLst>
                    <a:ext uri="{FF2B5EF4-FFF2-40B4-BE49-F238E27FC236}">
                      <a16:creationId xmlns:a16="http://schemas.microsoft.com/office/drawing/2014/main" id="{8A671C9F-BAA3-4F70-88C3-31532E1587F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2" name="Line 136">
                  <a:extLst>
                    <a:ext uri="{FF2B5EF4-FFF2-40B4-BE49-F238E27FC236}">
                      <a16:creationId xmlns:a16="http://schemas.microsoft.com/office/drawing/2014/main" id="{712932E3-6C01-4362-A77F-66F1C1FEE6F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3" name="Line 137">
                  <a:extLst>
                    <a:ext uri="{FF2B5EF4-FFF2-40B4-BE49-F238E27FC236}">
                      <a16:creationId xmlns:a16="http://schemas.microsoft.com/office/drawing/2014/main" id="{57282800-585A-49DF-964B-94FAFA2E296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4" name="Oval 138">
                  <a:extLst>
                    <a:ext uri="{FF2B5EF4-FFF2-40B4-BE49-F238E27FC236}">
                      <a16:creationId xmlns:a16="http://schemas.microsoft.com/office/drawing/2014/main" id="{076E124E-EE1F-4571-BBFD-832581CB91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5" name="Oval 139">
                  <a:extLst>
                    <a:ext uri="{FF2B5EF4-FFF2-40B4-BE49-F238E27FC236}">
                      <a16:creationId xmlns:a16="http://schemas.microsoft.com/office/drawing/2014/main" id="{43593C27-6303-4444-BFBB-71615404F5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6" name="Oval 140">
                  <a:extLst>
                    <a:ext uri="{FF2B5EF4-FFF2-40B4-BE49-F238E27FC236}">
                      <a16:creationId xmlns:a16="http://schemas.microsoft.com/office/drawing/2014/main" id="{FEC0BEB7-28D1-4B5F-A232-04FF35A23DC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7" name="Oval 141">
                  <a:extLst>
                    <a:ext uri="{FF2B5EF4-FFF2-40B4-BE49-F238E27FC236}">
                      <a16:creationId xmlns:a16="http://schemas.microsoft.com/office/drawing/2014/main" id="{26A3FADF-0D6D-4368-B6D3-B76C59F78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8" name="Oval 142">
                  <a:extLst>
                    <a:ext uri="{FF2B5EF4-FFF2-40B4-BE49-F238E27FC236}">
                      <a16:creationId xmlns:a16="http://schemas.microsoft.com/office/drawing/2014/main" id="{E101D381-F459-4DD0-8F09-7E95D47ADD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9" name="Oval 143">
                  <a:extLst>
                    <a:ext uri="{FF2B5EF4-FFF2-40B4-BE49-F238E27FC236}">
                      <a16:creationId xmlns:a16="http://schemas.microsoft.com/office/drawing/2014/main" id="{2EDE39DA-D290-4B82-8A4B-5C65C919B1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0" name="Oval 144">
                  <a:extLst>
                    <a:ext uri="{FF2B5EF4-FFF2-40B4-BE49-F238E27FC236}">
                      <a16:creationId xmlns:a16="http://schemas.microsoft.com/office/drawing/2014/main" id="{89384B08-EA98-4F80-8E37-0D7FE22C1D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1" name="Oval 145">
                  <a:extLst>
                    <a:ext uri="{FF2B5EF4-FFF2-40B4-BE49-F238E27FC236}">
                      <a16:creationId xmlns:a16="http://schemas.microsoft.com/office/drawing/2014/main" id="{038A8EEE-A271-43F8-999B-0B8D6A6B59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2" name="Oval 146">
                  <a:extLst>
                    <a:ext uri="{FF2B5EF4-FFF2-40B4-BE49-F238E27FC236}">
                      <a16:creationId xmlns:a16="http://schemas.microsoft.com/office/drawing/2014/main" id="{3CF89D3C-0A32-4486-AC2C-67053132B0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3" name="Oval 147">
                  <a:extLst>
                    <a:ext uri="{FF2B5EF4-FFF2-40B4-BE49-F238E27FC236}">
                      <a16:creationId xmlns:a16="http://schemas.microsoft.com/office/drawing/2014/main" id="{E661659A-EC3B-4F50-8CE8-94D9DC52DE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4" name="Oval 148">
                  <a:extLst>
                    <a:ext uri="{FF2B5EF4-FFF2-40B4-BE49-F238E27FC236}">
                      <a16:creationId xmlns:a16="http://schemas.microsoft.com/office/drawing/2014/main" id="{B2A6C99E-FE22-4DC7-BC7E-69640B99C3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5" name="Oval 149">
                  <a:extLst>
                    <a:ext uri="{FF2B5EF4-FFF2-40B4-BE49-F238E27FC236}">
                      <a16:creationId xmlns:a16="http://schemas.microsoft.com/office/drawing/2014/main" id="{5D25DF2E-07BE-4DEB-B1F6-0727379158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6" name="Oval 150">
                  <a:extLst>
                    <a:ext uri="{FF2B5EF4-FFF2-40B4-BE49-F238E27FC236}">
                      <a16:creationId xmlns:a16="http://schemas.microsoft.com/office/drawing/2014/main" id="{28A988B4-E46B-4CAE-B754-ED804574C5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7" name="Oval 151">
                  <a:extLst>
                    <a:ext uri="{FF2B5EF4-FFF2-40B4-BE49-F238E27FC236}">
                      <a16:creationId xmlns:a16="http://schemas.microsoft.com/office/drawing/2014/main" id="{A5412294-6376-4FC8-B611-25232E9DC6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" name="Oval 152">
                  <a:extLst>
                    <a:ext uri="{FF2B5EF4-FFF2-40B4-BE49-F238E27FC236}">
                      <a16:creationId xmlns:a16="http://schemas.microsoft.com/office/drawing/2014/main" id="{1871BF49-27D0-4C8D-AE61-CF4DAE40206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9" name="Oval 153">
                  <a:extLst>
                    <a:ext uri="{FF2B5EF4-FFF2-40B4-BE49-F238E27FC236}">
                      <a16:creationId xmlns:a16="http://schemas.microsoft.com/office/drawing/2014/main" id="{B1D0965E-7176-49E6-A0A1-266411A768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0" name="Oval 154">
                  <a:extLst>
                    <a:ext uri="{FF2B5EF4-FFF2-40B4-BE49-F238E27FC236}">
                      <a16:creationId xmlns:a16="http://schemas.microsoft.com/office/drawing/2014/main" id="{892040D0-E62A-402E-888F-6FEF1A99AF2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1" name="Oval 155">
                  <a:extLst>
                    <a:ext uri="{FF2B5EF4-FFF2-40B4-BE49-F238E27FC236}">
                      <a16:creationId xmlns:a16="http://schemas.microsoft.com/office/drawing/2014/main" id="{9347D570-DFC6-454F-9085-4C283D1A0A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2" name="Oval 156">
                  <a:extLst>
                    <a:ext uri="{FF2B5EF4-FFF2-40B4-BE49-F238E27FC236}">
                      <a16:creationId xmlns:a16="http://schemas.microsoft.com/office/drawing/2014/main" id="{3CC995B0-611E-494F-8EA5-6BBE73E11A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3" name="Oval 157">
                  <a:extLst>
                    <a:ext uri="{FF2B5EF4-FFF2-40B4-BE49-F238E27FC236}">
                      <a16:creationId xmlns:a16="http://schemas.microsoft.com/office/drawing/2014/main" id="{2F7E66E0-9CF6-439F-8932-8C0B70490C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1" name="Group 158">
                <a:extLst>
                  <a:ext uri="{FF2B5EF4-FFF2-40B4-BE49-F238E27FC236}">
                    <a16:creationId xmlns:a16="http://schemas.microsoft.com/office/drawing/2014/main" id="{A0A8CCCB-08BC-488F-AF5A-174F05BEF8F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2" name="Line 159">
                  <a:extLst>
                    <a:ext uri="{FF2B5EF4-FFF2-40B4-BE49-F238E27FC236}">
                      <a16:creationId xmlns:a16="http://schemas.microsoft.com/office/drawing/2014/main" id="{6AD3F579-A70C-44AB-85ED-0BD9E706DCA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3" name="Line 160">
                  <a:extLst>
                    <a:ext uri="{FF2B5EF4-FFF2-40B4-BE49-F238E27FC236}">
                      <a16:creationId xmlns:a16="http://schemas.microsoft.com/office/drawing/2014/main" id="{5EC1FE1B-BC33-4192-93CD-56355B4BC27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4" name="Line 161">
                  <a:extLst>
                    <a:ext uri="{FF2B5EF4-FFF2-40B4-BE49-F238E27FC236}">
                      <a16:creationId xmlns:a16="http://schemas.microsoft.com/office/drawing/2014/main" id="{9E8F4591-BE2F-48F2-8E1D-E107893D0052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5" name="Line 162">
                  <a:extLst>
                    <a:ext uri="{FF2B5EF4-FFF2-40B4-BE49-F238E27FC236}">
                      <a16:creationId xmlns:a16="http://schemas.microsoft.com/office/drawing/2014/main" id="{F2C84F41-3D9F-4564-AC71-D3CE065087F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6" name="Line 163">
                  <a:extLst>
                    <a:ext uri="{FF2B5EF4-FFF2-40B4-BE49-F238E27FC236}">
                      <a16:creationId xmlns:a16="http://schemas.microsoft.com/office/drawing/2014/main" id="{D4BEC6C8-E154-441E-8612-607AB9CBB16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7" name="Line 164">
                  <a:extLst>
                    <a:ext uri="{FF2B5EF4-FFF2-40B4-BE49-F238E27FC236}">
                      <a16:creationId xmlns:a16="http://schemas.microsoft.com/office/drawing/2014/main" id="{47ED1130-CB71-44CB-9EDF-AF83B97EC119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68" name="Oval 165">
                  <a:extLst>
                    <a:ext uri="{FF2B5EF4-FFF2-40B4-BE49-F238E27FC236}">
                      <a16:creationId xmlns:a16="http://schemas.microsoft.com/office/drawing/2014/main" id="{7419EE2E-B575-45F6-A248-4A5F4AE9EEC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9" name="Oval 166">
                  <a:extLst>
                    <a:ext uri="{FF2B5EF4-FFF2-40B4-BE49-F238E27FC236}">
                      <a16:creationId xmlns:a16="http://schemas.microsoft.com/office/drawing/2014/main" id="{D829FE8A-EACC-4797-8D16-F9B607912C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0" name="Oval 167">
                  <a:extLst>
                    <a:ext uri="{FF2B5EF4-FFF2-40B4-BE49-F238E27FC236}">
                      <a16:creationId xmlns:a16="http://schemas.microsoft.com/office/drawing/2014/main" id="{00FD40EA-04DE-4E5D-A033-319BFE2AA0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1" name="Oval 168">
                  <a:extLst>
                    <a:ext uri="{FF2B5EF4-FFF2-40B4-BE49-F238E27FC236}">
                      <a16:creationId xmlns:a16="http://schemas.microsoft.com/office/drawing/2014/main" id="{EA78C581-8128-4879-84C7-97F2CDA7485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2" name="Oval 169">
                  <a:extLst>
                    <a:ext uri="{FF2B5EF4-FFF2-40B4-BE49-F238E27FC236}">
                      <a16:creationId xmlns:a16="http://schemas.microsoft.com/office/drawing/2014/main" id="{13CE2844-E8C8-4291-9EEE-43533F9356E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3" name="Oval 170">
                  <a:extLst>
                    <a:ext uri="{FF2B5EF4-FFF2-40B4-BE49-F238E27FC236}">
                      <a16:creationId xmlns:a16="http://schemas.microsoft.com/office/drawing/2014/main" id="{A612FB53-8D11-4D88-860C-A047CEBDEF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4" name="Oval 171">
                  <a:extLst>
                    <a:ext uri="{FF2B5EF4-FFF2-40B4-BE49-F238E27FC236}">
                      <a16:creationId xmlns:a16="http://schemas.microsoft.com/office/drawing/2014/main" id="{493302ED-4D97-4C06-B499-3E79B0FE155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5" name="Oval 172">
                  <a:extLst>
                    <a:ext uri="{FF2B5EF4-FFF2-40B4-BE49-F238E27FC236}">
                      <a16:creationId xmlns:a16="http://schemas.microsoft.com/office/drawing/2014/main" id="{A55895BE-ED7B-4B6F-840E-9C3F0F7815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6" name="Oval 173">
                  <a:extLst>
                    <a:ext uri="{FF2B5EF4-FFF2-40B4-BE49-F238E27FC236}">
                      <a16:creationId xmlns:a16="http://schemas.microsoft.com/office/drawing/2014/main" id="{79A5CE9B-1466-4F9C-B9F1-D44A1E47F7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7" name="Oval 174">
                  <a:extLst>
                    <a:ext uri="{FF2B5EF4-FFF2-40B4-BE49-F238E27FC236}">
                      <a16:creationId xmlns:a16="http://schemas.microsoft.com/office/drawing/2014/main" id="{A32994B8-57DF-4E9B-A099-76BD7D60CB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8" name="Oval 175">
                  <a:extLst>
                    <a:ext uri="{FF2B5EF4-FFF2-40B4-BE49-F238E27FC236}">
                      <a16:creationId xmlns:a16="http://schemas.microsoft.com/office/drawing/2014/main" id="{B79C60E1-13AE-4007-98D5-99E55FB292F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9" name="Oval 176">
                  <a:extLst>
                    <a:ext uri="{FF2B5EF4-FFF2-40B4-BE49-F238E27FC236}">
                      <a16:creationId xmlns:a16="http://schemas.microsoft.com/office/drawing/2014/main" id="{487EACDA-F6E1-433F-9830-3E3EFEBFA0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0" name="Oval 177">
                  <a:extLst>
                    <a:ext uri="{FF2B5EF4-FFF2-40B4-BE49-F238E27FC236}">
                      <a16:creationId xmlns:a16="http://schemas.microsoft.com/office/drawing/2014/main" id="{CEBE6FCF-B4B1-4ACA-AAA2-D1D62EC3392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1" name="Oval 178">
                  <a:extLst>
                    <a:ext uri="{FF2B5EF4-FFF2-40B4-BE49-F238E27FC236}">
                      <a16:creationId xmlns:a16="http://schemas.microsoft.com/office/drawing/2014/main" id="{11F58951-8F47-42EE-A807-4BC347FED2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2" name="Oval 179">
                  <a:extLst>
                    <a:ext uri="{FF2B5EF4-FFF2-40B4-BE49-F238E27FC236}">
                      <a16:creationId xmlns:a16="http://schemas.microsoft.com/office/drawing/2014/main" id="{A4B8643C-C9B2-4647-9B01-B8F647283A1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3" name="Oval 180">
                  <a:extLst>
                    <a:ext uri="{FF2B5EF4-FFF2-40B4-BE49-F238E27FC236}">
                      <a16:creationId xmlns:a16="http://schemas.microsoft.com/office/drawing/2014/main" id="{C87C4AF7-9DD8-4B27-B577-B90B77DFCA4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4" name="Oval 181">
                  <a:extLst>
                    <a:ext uri="{FF2B5EF4-FFF2-40B4-BE49-F238E27FC236}">
                      <a16:creationId xmlns:a16="http://schemas.microsoft.com/office/drawing/2014/main" id="{D01AE45E-95E9-43BA-BE63-773025BDBB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5" name="Oval 182">
                  <a:extLst>
                    <a:ext uri="{FF2B5EF4-FFF2-40B4-BE49-F238E27FC236}">
                      <a16:creationId xmlns:a16="http://schemas.microsoft.com/office/drawing/2014/main" id="{53D1A38A-7255-46E0-9B74-0A6046670D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6" name="Oval 183">
                  <a:extLst>
                    <a:ext uri="{FF2B5EF4-FFF2-40B4-BE49-F238E27FC236}">
                      <a16:creationId xmlns:a16="http://schemas.microsoft.com/office/drawing/2014/main" id="{9616C7AD-F9B3-4B00-810B-95974DD06B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7" name="Oval 184">
                  <a:extLst>
                    <a:ext uri="{FF2B5EF4-FFF2-40B4-BE49-F238E27FC236}">
                      <a16:creationId xmlns:a16="http://schemas.microsoft.com/office/drawing/2014/main" id="{ABBE00DE-BD7D-490C-9ABA-9FA6FF5DDA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9" name="Line 185">
              <a:extLst>
                <a:ext uri="{FF2B5EF4-FFF2-40B4-BE49-F238E27FC236}">
                  <a16:creationId xmlns:a16="http://schemas.microsoft.com/office/drawing/2014/main" id="{837E9EF6-F483-4C10-955D-7BE897857D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Line 186">
              <a:extLst>
                <a:ext uri="{FF2B5EF4-FFF2-40B4-BE49-F238E27FC236}">
                  <a16:creationId xmlns:a16="http://schemas.microsoft.com/office/drawing/2014/main" id="{526F605B-B66B-4173-BE49-8F9E31953F9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Line 187">
              <a:extLst>
                <a:ext uri="{FF2B5EF4-FFF2-40B4-BE49-F238E27FC236}">
                  <a16:creationId xmlns:a16="http://schemas.microsoft.com/office/drawing/2014/main" id="{7EE7F37E-43D2-4D9D-90C9-491C6CB36C5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Line 188">
              <a:extLst>
                <a:ext uri="{FF2B5EF4-FFF2-40B4-BE49-F238E27FC236}">
                  <a16:creationId xmlns:a16="http://schemas.microsoft.com/office/drawing/2014/main" id="{7A70EBD9-D9B1-40E3-AD48-CE0FDDB2E1E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Line 189">
              <a:extLst>
                <a:ext uri="{FF2B5EF4-FFF2-40B4-BE49-F238E27FC236}">
                  <a16:creationId xmlns:a16="http://schemas.microsoft.com/office/drawing/2014/main" id="{C0ECB264-AFDC-4B4F-B7E5-3E855A3279A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4" name="Group 190">
              <a:extLst>
                <a:ext uri="{FF2B5EF4-FFF2-40B4-BE49-F238E27FC236}">
                  <a16:creationId xmlns:a16="http://schemas.microsoft.com/office/drawing/2014/main" id="{4B36C48C-CE69-4317-B523-B1D73073C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6" name="Group 191">
                <a:extLst>
                  <a:ext uri="{FF2B5EF4-FFF2-40B4-BE49-F238E27FC236}">
                    <a16:creationId xmlns:a16="http://schemas.microsoft.com/office/drawing/2014/main" id="{BB542C9B-B5B1-42B1-9FEB-B55E0DF322A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7" name="Line 192">
                  <a:extLst>
                    <a:ext uri="{FF2B5EF4-FFF2-40B4-BE49-F238E27FC236}">
                      <a16:creationId xmlns:a16="http://schemas.microsoft.com/office/drawing/2014/main" id="{8561F63A-B2D7-4D58-B5E0-E320E3D6244C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8" name="Line 193">
                  <a:extLst>
                    <a:ext uri="{FF2B5EF4-FFF2-40B4-BE49-F238E27FC236}">
                      <a16:creationId xmlns:a16="http://schemas.microsoft.com/office/drawing/2014/main" id="{E840D92E-1DE1-42FA-9570-DC3878FD1BC7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9" name="Line 194">
                  <a:extLst>
                    <a:ext uri="{FF2B5EF4-FFF2-40B4-BE49-F238E27FC236}">
                      <a16:creationId xmlns:a16="http://schemas.microsoft.com/office/drawing/2014/main" id="{3C18140D-E55D-4AA6-815D-BC2789DECCF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7" name="Group 195">
                <a:extLst>
                  <a:ext uri="{FF2B5EF4-FFF2-40B4-BE49-F238E27FC236}">
                    <a16:creationId xmlns:a16="http://schemas.microsoft.com/office/drawing/2014/main" id="{FDEF6702-2AF8-469A-8CF8-26A7EB4B283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4" name="Line 196">
                  <a:extLst>
                    <a:ext uri="{FF2B5EF4-FFF2-40B4-BE49-F238E27FC236}">
                      <a16:creationId xmlns:a16="http://schemas.microsoft.com/office/drawing/2014/main" id="{BD1BE08C-C2BF-45A0-88D4-B956DC472F6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5" name="Line 197">
                  <a:extLst>
                    <a:ext uri="{FF2B5EF4-FFF2-40B4-BE49-F238E27FC236}">
                      <a16:creationId xmlns:a16="http://schemas.microsoft.com/office/drawing/2014/main" id="{C40836AD-9392-4D44-9B89-D3E96DFA8E2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6" name="Line 198">
                  <a:extLst>
                    <a:ext uri="{FF2B5EF4-FFF2-40B4-BE49-F238E27FC236}">
                      <a16:creationId xmlns:a16="http://schemas.microsoft.com/office/drawing/2014/main" id="{3539085A-9C34-4D90-8FC2-2A996537B1B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8" name="Group 199">
                <a:extLst>
                  <a:ext uri="{FF2B5EF4-FFF2-40B4-BE49-F238E27FC236}">
                    <a16:creationId xmlns:a16="http://schemas.microsoft.com/office/drawing/2014/main" id="{A94FD2C9-9099-4238-AE37-E3600FF3FBC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51" name="Line 200">
                  <a:extLst>
                    <a:ext uri="{FF2B5EF4-FFF2-40B4-BE49-F238E27FC236}">
                      <a16:creationId xmlns:a16="http://schemas.microsoft.com/office/drawing/2014/main" id="{027CFA48-424C-487C-AF0E-D1C74B8D167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2" name="Line 201">
                  <a:extLst>
                    <a:ext uri="{FF2B5EF4-FFF2-40B4-BE49-F238E27FC236}">
                      <a16:creationId xmlns:a16="http://schemas.microsoft.com/office/drawing/2014/main" id="{BAEAA5D6-2551-4E4D-B438-4FAEA5E93B6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3" name="Line 202">
                  <a:extLst>
                    <a:ext uri="{FF2B5EF4-FFF2-40B4-BE49-F238E27FC236}">
                      <a16:creationId xmlns:a16="http://schemas.microsoft.com/office/drawing/2014/main" id="{8F3457D6-C2EA-40A7-91F0-F9382E2B783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9" name="Group 203">
                <a:extLst>
                  <a:ext uri="{FF2B5EF4-FFF2-40B4-BE49-F238E27FC236}">
                    <a16:creationId xmlns:a16="http://schemas.microsoft.com/office/drawing/2014/main" id="{499624E8-CEBD-4AAB-BE74-1C6A1B0892A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8" name="Line 204">
                  <a:extLst>
                    <a:ext uri="{FF2B5EF4-FFF2-40B4-BE49-F238E27FC236}">
                      <a16:creationId xmlns:a16="http://schemas.microsoft.com/office/drawing/2014/main" id="{BF269712-A9D6-446E-B9A0-648BE6E7086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9" name="Line 205">
                  <a:extLst>
                    <a:ext uri="{FF2B5EF4-FFF2-40B4-BE49-F238E27FC236}">
                      <a16:creationId xmlns:a16="http://schemas.microsoft.com/office/drawing/2014/main" id="{B6754365-39ED-4C7C-BEC8-396252E1220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0" name="Line 206">
                  <a:extLst>
                    <a:ext uri="{FF2B5EF4-FFF2-40B4-BE49-F238E27FC236}">
                      <a16:creationId xmlns:a16="http://schemas.microsoft.com/office/drawing/2014/main" id="{25B12676-D868-4EAF-B528-935EABC4F64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0" name="Group 207">
                <a:extLst>
                  <a:ext uri="{FF2B5EF4-FFF2-40B4-BE49-F238E27FC236}">
                    <a16:creationId xmlns:a16="http://schemas.microsoft.com/office/drawing/2014/main" id="{CDA669BE-AC2D-4E82-A1FE-1CBB4EBCF8A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45" name="Line 208">
                  <a:extLst>
                    <a:ext uri="{FF2B5EF4-FFF2-40B4-BE49-F238E27FC236}">
                      <a16:creationId xmlns:a16="http://schemas.microsoft.com/office/drawing/2014/main" id="{D990120D-4B0B-4A8E-81B3-656BBCFAE85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6" name="Line 209">
                  <a:extLst>
                    <a:ext uri="{FF2B5EF4-FFF2-40B4-BE49-F238E27FC236}">
                      <a16:creationId xmlns:a16="http://schemas.microsoft.com/office/drawing/2014/main" id="{B7E81287-8CEB-40CB-8AD7-BA75E1C65DF6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7" name="Line 210">
                  <a:extLst>
                    <a:ext uri="{FF2B5EF4-FFF2-40B4-BE49-F238E27FC236}">
                      <a16:creationId xmlns:a16="http://schemas.microsoft.com/office/drawing/2014/main" id="{851254F8-5214-473F-968F-BD2006C0FCC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1" name="Group 211">
                <a:extLst>
                  <a:ext uri="{FF2B5EF4-FFF2-40B4-BE49-F238E27FC236}">
                    <a16:creationId xmlns:a16="http://schemas.microsoft.com/office/drawing/2014/main" id="{AFABBED8-C853-4F0E-A57B-47D500DC5CC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2" name="Line 212">
                  <a:extLst>
                    <a:ext uri="{FF2B5EF4-FFF2-40B4-BE49-F238E27FC236}">
                      <a16:creationId xmlns:a16="http://schemas.microsoft.com/office/drawing/2014/main" id="{D408FE00-F274-4CBF-B17B-75CD9AE83313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3" name="Line 213">
                  <a:extLst>
                    <a:ext uri="{FF2B5EF4-FFF2-40B4-BE49-F238E27FC236}">
                      <a16:creationId xmlns:a16="http://schemas.microsoft.com/office/drawing/2014/main" id="{D1376670-6570-4D74-A163-353AE135E3F1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4" name="Line 214">
                  <a:extLst>
                    <a:ext uri="{FF2B5EF4-FFF2-40B4-BE49-F238E27FC236}">
                      <a16:creationId xmlns:a16="http://schemas.microsoft.com/office/drawing/2014/main" id="{A42667F0-9B23-4A4B-8C91-F356607C38C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2" name="Group 215">
                <a:extLst>
                  <a:ext uri="{FF2B5EF4-FFF2-40B4-BE49-F238E27FC236}">
                    <a16:creationId xmlns:a16="http://schemas.microsoft.com/office/drawing/2014/main" id="{110888A3-E523-423F-AF10-6D43065133D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9" name="Line 216">
                  <a:extLst>
                    <a:ext uri="{FF2B5EF4-FFF2-40B4-BE49-F238E27FC236}">
                      <a16:creationId xmlns:a16="http://schemas.microsoft.com/office/drawing/2014/main" id="{79E1258A-C33B-4E12-8A0C-471931E28A3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" name="Line 217">
                  <a:extLst>
                    <a:ext uri="{FF2B5EF4-FFF2-40B4-BE49-F238E27FC236}">
                      <a16:creationId xmlns:a16="http://schemas.microsoft.com/office/drawing/2014/main" id="{7A8C9CDF-B138-4D37-98FA-60F06D72224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" name="Line 218">
                  <a:extLst>
                    <a:ext uri="{FF2B5EF4-FFF2-40B4-BE49-F238E27FC236}">
                      <a16:creationId xmlns:a16="http://schemas.microsoft.com/office/drawing/2014/main" id="{E1DA4923-3AB6-4E6D-B329-D41F27F52915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23" name="Oval 219">
                <a:extLst>
                  <a:ext uri="{FF2B5EF4-FFF2-40B4-BE49-F238E27FC236}">
                    <a16:creationId xmlns:a16="http://schemas.microsoft.com/office/drawing/2014/main" id="{B2EBF47E-89E0-4D07-B285-721313A209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4" name="Oval 220">
                <a:extLst>
                  <a:ext uri="{FF2B5EF4-FFF2-40B4-BE49-F238E27FC236}">
                    <a16:creationId xmlns:a16="http://schemas.microsoft.com/office/drawing/2014/main" id="{1ED7E2F4-6E74-4B16-86B3-8D92631FE53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5" name="Oval 221">
                <a:extLst>
                  <a:ext uri="{FF2B5EF4-FFF2-40B4-BE49-F238E27FC236}">
                    <a16:creationId xmlns:a16="http://schemas.microsoft.com/office/drawing/2014/main" id="{43E1F6E9-8929-4DA6-A01D-5C5C7D419B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6" name="Oval 222">
                <a:extLst>
                  <a:ext uri="{FF2B5EF4-FFF2-40B4-BE49-F238E27FC236}">
                    <a16:creationId xmlns:a16="http://schemas.microsoft.com/office/drawing/2014/main" id="{C9141229-5E96-4C00-8CFC-936FD7E5BD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7" name="Oval 223">
                <a:extLst>
                  <a:ext uri="{FF2B5EF4-FFF2-40B4-BE49-F238E27FC236}">
                    <a16:creationId xmlns:a16="http://schemas.microsoft.com/office/drawing/2014/main" id="{85B161BD-BCC2-4CD2-B7B6-EF984B9540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8" name="Oval 224">
                <a:extLst>
                  <a:ext uri="{FF2B5EF4-FFF2-40B4-BE49-F238E27FC236}">
                    <a16:creationId xmlns:a16="http://schemas.microsoft.com/office/drawing/2014/main" id="{D76E18E1-8879-485D-90E8-7FFDEF42E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" name="Oval 225">
                <a:extLst>
                  <a:ext uri="{FF2B5EF4-FFF2-40B4-BE49-F238E27FC236}">
                    <a16:creationId xmlns:a16="http://schemas.microsoft.com/office/drawing/2014/main" id="{6E628CA1-FC41-4FB9-8510-755C63B842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" name="Oval 226">
                <a:extLst>
                  <a:ext uri="{FF2B5EF4-FFF2-40B4-BE49-F238E27FC236}">
                    <a16:creationId xmlns:a16="http://schemas.microsoft.com/office/drawing/2014/main" id="{1BCAF706-9500-4A36-B32E-3CA3892A12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" name="Oval 227">
                <a:extLst>
                  <a:ext uri="{FF2B5EF4-FFF2-40B4-BE49-F238E27FC236}">
                    <a16:creationId xmlns:a16="http://schemas.microsoft.com/office/drawing/2014/main" id="{E67F0B39-0457-4D5F-9454-7B6E3DDF67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" name="Oval 228">
                <a:extLst>
                  <a:ext uri="{FF2B5EF4-FFF2-40B4-BE49-F238E27FC236}">
                    <a16:creationId xmlns:a16="http://schemas.microsoft.com/office/drawing/2014/main" id="{769908F3-E309-43D8-9532-11B06B3497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3" name="Oval 229">
                <a:extLst>
                  <a:ext uri="{FF2B5EF4-FFF2-40B4-BE49-F238E27FC236}">
                    <a16:creationId xmlns:a16="http://schemas.microsoft.com/office/drawing/2014/main" id="{FAC750E8-EF7C-4F7F-A2E2-3F834A05D8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4" name="Oval 230">
                <a:extLst>
                  <a:ext uri="{FF2B5EF4-FFF2-40B4-BE49-F238E27FC236}">
                    <a16:creationId xmlns:a16="http://schemas.microsoft.com/office/drawing/2014/main" id="{1C1FAC24-87D1-4E1B-A1B5-F11ED6F77C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5" name="Oval 231">
                <a:extLst>
                  <a:ext uri="{FF2B5EF4-FFF2-40B4-BE49-F238E27FC236}">
                    <a16:creationId xmlns:a16="http://schemas.microsoft.com/office/drawing/2014/main" id="{C6F00ADE-B737-4430-9133-16ECDF2F7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6" name="Oval 232">
                <a:extLst>
                  <a:ext uri="{FF2B5EF4-FFF2-40B4-BE49-F238E27FC236}">
                    <a16:creationId xmlns:a16="http://schemas.microsoft.com/office/drawing/2014/main" id="{A22716A7-346E-4432-9FEB-92A901A51F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7" name="Oval 233">
                <a:extLst>
                  <a:ext uri="{FF2B5EF4-FFF2-40B4-BE49-F238E27FC236}">
                    <a16:creationId xmlns:a16="http://schemas.microsoft.com/office/drawing/2014/main" id="{B9C8BAA8-6892-4D0E-9D47-5D78020365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" name="Oval 234">
                <a:extLst>
                  <a:ext uri="{FF2B5EF4-FFF2-40B4-BE49-F238E27FC236}">
                    <a16:creationId xmlns:a16="http://schemas.microsoft.com/office/drawing/2014/main" id="{A29C75A8-6325-45A1-BFB1-6154511CE7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15" name="Rectangle 235">
              <a:extLst>
                <a:ext uri="{FF2B5EF4-FFF2-40B4-BE49-F238E27FC236}">
                  <a16:creationId xmlns:a16="http://schemas.microsoft.com/office/drawing/2014/main" id="{FA4A999A-B2B9-47B6-8379-4EC4DA8C37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aphicFrame>
        <p:nvGraphicFramePr>
          <p:cNvPr id="222" name="Object 18">
            <a:extLst>
              <a:ext uri="{FF2B5EF4-FFF2-40B4-BE49-F238E27FC236}">
                <a16:creationId xmlns:a16="http://schemas.microsoft.com/office/drawing/2014/main" id="{BDF76BAA-BFB4-4494-8573-33119B7E9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Image" r:id="rId3" imgW="7707937" imgH="1701587" progId="Photoshop.Image.6">
                  <p:embed/>
                </p:oleObj>
              </mc:Choice>
              <mc:Fallback>
                <p:oleObj name="Image" r:id="rId3" imgW="7707937" imgH="1701587" progId="Photoshop.Image.6">
                  <p:embed/>
                  <p:pic>
                    <p:nvPicPr>
                      <p:cNvPr id="2051" name="Object 18">
                        <a:extLst>
                          <a:ext uri="{FF2B5EF4-FFF2-40B4-BE49-F238E27FC236}">
                            <a16:creationId xmlns:a16="http://schemas.microsoft.com/office/drawing/2014/main" id="{3A28CA72-0CF9-4B5A-B8A3-F9F2DF5CF3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67A6F9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Oval 236" descr="06_original_w">
            <a:extLst>
              <a:ext uri="{FF2B5EF4-FFF2-40B4-BE49-F238E27FC236}">
                <a16:creationId xmlns:a16="http://schemas.microsoft.com/office/drawing/2014/main" id="{76F14FDB-7B79-4F6D-BF53-CA21675B74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24" name="Text Box 14">
            <a:extLst>
              <a:ext uri="{FF2B5EF4-FFF2-40B4-BE49-F238E27FC236}">
                <a16:creationId xmlns:a16="http://schemas.microsoft.com/office/drawing/2014/main" id="{07A53A99-23D4-46AB-AC4E-37AFE722165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81000" y="30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4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16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420C32-1366-487F-8A6F-419FF3C9C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7BA21-F924-4C76-934F-92AD2099F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97DD2-4869-492B-B770-2F8D3F675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6627A-E3DA-4804-A416-C66387FFB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5681E8-9975-4CA5-B02B-969AF4C77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40E381-A1EF-4A9E-B5A6-B37F6FAE8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C30F3-F694-4DDA-9761-66E56FF61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F0C3-B63B-4EC7-9CA1-DCF1EF88C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66BE0-DB32-4974-BA93-74FA4E97F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8D3BF3-B4B3-458B-9CA5-0AED59B0A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4362A7-ED1D-4A22-A730-511479DAA0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D9196-5F37-4C29-81BB-3FBB844D7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32878-48C7-4A37-8F51-9B870B2B1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84AB4-96A4-4449-9BBA-BCC0179879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E9A1CE-193D-4E12-920B-B411D0261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67C17-B126-443E-B766-3AF3F710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CC0AB0-E5A6-467A-B783-31366391C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22AD1-C097-4CDD-BA29-02D8342636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8DDE03-9131-4A7D-A69E-2726D2B94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9BEB-2C61-4923-982B-FD100DD00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FC31C-81E7-440E-888C-EF66302A2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A964D9-28DD-4A10-98E7-C846F4281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6067E-7A42-42F7-B71E-84AC44252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C589-394D-448F-84FF-DC6717F06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81DC30-8AAB-4102-8673-EE3575222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FAE7D8-5A63-4815-B907-0F1D347BA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18A282-372E-4279-B35B-B2C3DB0A0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F377-8AAC-476D-BA37-E5291B392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7B1E8F-F369-42F1-A1F0-532F78C5C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94D18E-A36C-4F5E-B1A8-E0566C910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9C9AA2-0EEF-4507-98A4-7D38C51800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0AE26-82D2-44C7-B288-8C0B91CA8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DA4B2E-E95C-4605-8DA8-2E9C13E7E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B5F8568-D748-43FD-A5E9-15A3EA429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FADDF2-1072-413B-9E36-138739DD8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AE7B-4F0E-4083-B111-58D823FE0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AD759-0DE3-4819-B69F-16879988F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64738-C716-4DF9-991F-7C7EC43DF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6A380-B16A-42F6-9CCA-DED46D646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7455-C8D9-41A0-B356-C2926D73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ED9B1-3DC5-4DA6-B2E0-BA063A0AD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E597A-CACA-4A33-A0EE-FCD7EB75A5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3BD189-41DC-4F59-A48C-47833BE75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1DAEF-2BDC-4324-9F4B-6ECC910E1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>
            <a:extLst>
              <a:ext uri="{FF2B5EF4-FFF2-40B4-BE49-F238E27FC236}">
                <a16:creationId xmlns:a16="http://schemas.microsoft.com/office/drawing/2014/main" id="{450EFF28-ACA4-44EF-8D9D-DD2C66C318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119FAC1C-937F-4069-A2A2-5047F27F2A78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35" name="Oval 17">
              <a:extLst>
                <a:ext uri="{FF2B5EF4-FFF2-40B4-BE49-F238E27FC236}">
                  <a16:creationId xmlns:a16="http://schemas.microsoft.com/office/drawing/2014/main" id="{D2E5F285-F4DC-408F-B5D5-BBA28EAC367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6" name="Oval 18">
              <a:extLst>
                <a:ext uri="{FF2B5EF4-FFF2-40B4-BE49-F238E27FC236}">
                  <a16:creationId xmlns:a16="http://schemas.microsoft.com/office/drawing/2014/main" id="{1999ED2D-A8DC-4A70-808B-C044B6B2D75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7" name="Oval 19">
              <a:extLst>
                <a:ext uri="{FF2B5EF4-FFF2-40B4-BE49-F238E27FC236}">
                  <a16:creationId xmlns:a16="http://schemas.microsoft.com/office/drawing/2014/main" id="{F0A45352-6505-4787-9928-3AAC4375C3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8" name="Oval 20">
              <a:extLst>
                <a:ext uri="{FF2B5EF4-FFF2-40B4-BE49-F238E27FC236}">
                  <a16:creationId xmlns:a16="http://schemas.microsoft.com/office/drawing/2014/main" id="{2D20215B-0F0D-4132-A8AC-922F001D137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" name="Oval 21">
              <a:extLst>
                <a:ext uri="{FF2B5EF4-FFF2-40B4-BE49-F238E27FC236}">
                  <a16:creationId xmlns:a16="http://schemas.microsoft.com/office/drawing/2014/main" id="{0B9EF55B-03F6-47B9-BB49-3781CBB650E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0" name="Oval 22">
              <a:extLst>
                <a:ext uri="{FF2B5EF4-FFF2-40B4-BE49-F238E27FC236}">
                  <a16:creationId xmlns:a16="http://schemas.microsoft.com/office/drawing/2014/main" id="{1EABB55C-A68E-47F9-8581-38AC83372D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1" name="Line 23">
              <a:extLst>
                <a:ext uri="{FF2B5EF4-FFF2-40B4-BE49-F238E27FC236}">
                  <a16:creationId xmlns:a16="http://schemas.microsoft.com/office/drawing/2014/main" id="{B9855B83-2253-46C8-A801-E343EDFDF456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2" name="Line 24">
              <a:extLst>
                <a:ext uri="{FF2B5EF4-FFF2-40B4-BE49-F238E27FC236}">
                  <a16:creationId xmlns:a16="http://schemas.microsoft.com/office/drawing/2014/main" id="{D9D60D60-03AE-4B16-9D41-54352E4CE8F2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3" name="Line 25">
              <a:extLst>
                <a:ext uri="{FF2B5EF4-FFF2-40B4-BE49-F238E27FC236}">
                  <a16:creationId xmlns:a16="http://schemas.microsoft.com/office/drawing/2014/main" id="{3E5F137C-937E-464C-88CD-F6BA0EA23526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" name="Line 26">
              <a:extLst>
                <a:ext uri="{FF2B5EF4-FFF2-40B4-BE49-F238E27FC236}">
                  <a16:creationId xmlns:a16="http://schemas.microsoft.com/office/drawing/2014/main" id="{7D5EBBEB-4C81-41AC-8021-3D5A208875A0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5" name="Line 27">
              <a:extLst>
                <a:ext uri="{FF2B5EF4-FFF2-40B4-BE49-F238E27FC236}">
                  <a16:creationId xmlns:a16="http://schemas.microsoft.com/office/drawing/2014/main" id="{C3D42E28-FEC5-4FA9-8F3B-971CBBCE3C00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6" name="Line 28">
              <a:extLst>
                <a:ext uri="{FF2B5EF4-FFF2-40B4-BE49-F238E27FC236}">
                  <a16:creationId xmlns:a16="http://schemas.microsoft.com/office/drawing/2014/main" id="{627EF8D0-C12A-43DD-A6A2-BF9EDE50BB1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7" name="Line 29">
              <a:extLst>
                <a:ext uri="{FF2B5EF4-FFF2-40B4-BE49-F238E27FC236}">
                  <a16:creationId xmlns:a16="http://schemas.microsoft.com/office/drawing/2014/main" id="{63F7C4F2-4AFB-4887-BB66-D80CE5D83490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8" name="Line 30">
              <a:extLst>
                <a:ext uri="{FF2B5EF4-FFF2-40B4-BE49-F238E27FC236}">
                  <a16:creationId xmlns:a16="http://schemas.microsoft.com/office/drawing/2014/main" id="{8C4EE473-BB9D-4A9C-BA36-D3AEF933B771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9" name="Line 31">
              <a:extLst>
                <a:ext uri="{FF2B5EF4-FFF2-40B4-BE49-F238E27FC236}">
                  <a16:creationId xmlns:a16="http://schemas.microsoft.com/office/drawing/2014/main" id="{51A739F6-4105-4D76-B048-D27184E90A84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0" name="Line 32">
              <a:extLst>
                <a:ext uri="{FF2B5EF4-FFF2-40B4-BE49-F238E27FC236}">
                  <a16:creationId xmlns:a16="http://schemas.microsoft.com/office/drawing/2014/main" id="{ED40E0FA-482F-4D3E-98DE-2014B3FA04E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1" name="Line 33">
              <a:extLst>
                <a:ext uri="{FF2B5EF4-FFF2-40B4-BE49-F238E27FC236}">
                  <a16:creationId xmlns:a16="http://schemas.microsoft.com/office/drawing/2014/main" id="{1EB4EBF2-BC38-46CE-A3B7-201F1EF488CC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2" name="Line 34">
              <a:extLst>
                <a:ext uri="{FF2B5EF4-FFF2-40B4-BE49-F238E27FC236}">
                  <a16:creationId xmlns:a16="http://schemas.microsoft.com/office/drawing/2014/main" id="{38DFEC13-8C68-4D78-8666-9F7AFB85FDB5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3" name="Oval 35">
              <a:extLst>
                <a:ext uri="{FF2B5EF4-FFF2-40B4-BE49-F238E27FC236}">
                  <a16:creationId xmlns:a16="http://schemas.microsoft.com/office/drawing/2014/main" id="{30568149-CD4C-4B4B-8956-D345E7114AC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4" name="Oval 36">
              <a:extLst>
                <a:ext uri="{FF2B5EF4-FFF2-40B4-BE49-F238E27FC236}">
                  <a16:creationId xmlns:a16="http://schemas.microsoft.com/office/drawing/2014/main" id="{23086505-313A-42B2-8198-B654025504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5" name="Oval 37">
              <a:extLst>
                <a:ext uri="{FF2B5EF4-FFF2-40B4-BE49-F238E27FC236}">
                  <a16:creationId xmlns:a16="http://schemas.microsoft.com/office/drawing/2014/main" id="{0BFEC8BD-7BE1-4D2F-AB2C-7D7E23CBDB6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6" name="Oval 38">
              <a:extLst>
                <a:ext uri="{FF2B5EF4-FFF2-40B4-BE49-F238E27FC236}">
                  <a16:creationId xmlns:a16="http://schemas.microsoft.com/office/drawing/2014/main" id="{C3C21D1E-514B-4BF0-B529-F6696E706EF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7" name="Oval 39">
              <a:extLst>
                <a:ext uri="{FF2B5EF4-FFF2-40B4-BE49-F238E27FC236}">
                  <a16:creationId xmlns:a16="http://schemas.microsoft.com/office/drawing/2014/main" id="{42799F34-8449-43C7-BD7D-38E341B795D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8" name="Oval 40">
              <a:extLst>
                <a:ext uri="{FF2B5EF4-FFF2-40B4-BE49-F238E27FC236}">
                  <a16:creationId xmlns:a16="http://schemas.microsoft.com/office/drawing/2014/main" id="{5F20D2CE-D95E-4FDE-8F58-164AC15D22D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9" name="Oval 41">
              <a:extLst>
                <a:ext uri="{FF2B5EF4-FFF2-40B4-BE49-F238E27FC236}">
                  <a16:creationId xmlns:a16="http://schemas.microsoft.com/office/drawing/2014/main" id="{8A3946FD-A9F9-442A-93E7-837FDA08AB3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0" name="Oval 42">
              <a:extLst>
                <a:ext uri="{FF2B5EF4-FFF2-40B4-BE49-F238E27FC236}">
                  <a16:creationId xmlns:a16="http://schemas.microsoft.com/office/drawing/2014/main" id="{2D16D4D2-7765-4BFF-98C3-1F0447127F3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1" name="Oval 43">
              <a:extLst>
                <a:ext uri="{FF2B5EF4-FFF2-40B4-BE49-F238E27FC236}">
                  <a16:creationId xmlns:a16="http://schemas.microsoft.com/office/drawing/2014/main" id="{5BB797BC-3E5F-4B07-96BF-2B28293BB9D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2" name="Oval 44">
              <a:extLst>
                <a:ext uri="{FF2B5EF4-FFF2-40B4-BE49-F238E27FC236}">
                  <a16:creationId xmlns:a16="http://schemas.microsoft.com/office/drawing/2014/main" id="{CBD6423D-16C2-4BC3-9BF7-C9CA3A7BBF3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3" name="Oval 45">
              <a:extLst>
                <a:ext uri="{FF2B5EF4-FFF2-40B4-BE49-F238E27FC236}">
                  <a16:creationId xmlns:a16="http://schemas.microsoft.com/office/drawing/2014/main" id="{A633E550-D661-461D-9A58-9DBC44E2B8D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4" name="Oval 46">
              <a:extLst>
                <a:ext uri="{FF2B5EF4-FFF2-40B4-BE49-F238E27FC236}">
                  <a16:creationId xmlns:a16="http://schemas.microsoft.com/office/drawing/2014/main" id="{DB38EF30-911B-4322-A6BF-80A05FAB680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1065" name="Group 47">
              <a:extLst>
                <a:ext uri="{FF2B5EF4-FFF2-40B4-BE49-F238E27FC236}">
                  <a16:creationId xmlns:a16="http://schemas.microsoft.com/office/drawing/2014/main" id="{4392A419-BBB2-4D2C-AF5F-9544EF040D0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111" name="Line 48">
                <a:extLst>
                  <a:ext uri="{FF2B5EF4-FFF2-40B4-BE49-F238E27FC236}">
                    <a16:creationId xmlns:a16="http://schemas.microsoft.com/office/drawing/2014/main" id="{8908D584-D8B5-4785-980F-2F2F08620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2" name="Line 49">
                <a:extLst>
                  <a:ext uri="{FF2B5EF4-FFF2-40B4-BE49-F238E27FC236}">
                    <a16:creationId xmlns:a16="http://schemas.microsoft.com/office/drawing/2014/main" id="{4740ECAC-DB11-4861-BECA-C0C3C8ADB5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3" name="Line 50">
                <a:extLst>
                  <a:ext uri="{FF2B5EF4-FFF2-40B4-BE49-F238E27FC236}">
                    <a16:creationId xmlns:a16="http://schemas.microsoft.com/office/drawing/2014/main" id="{32CDC834-87ED-4F78-A46F-C5F934D7B6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4" name="Line 51">
                <a:extLst>
                  <a:ext uri="{FF2B5EF4-FFF2-40B4-BE49-F238E27FC236}">
                    <a16:creationId xmlns:a16="http://schemas.microsoft.com/office/drawing/2014/main" id="{3D2AB3CA-80C2-4E63-AACE-CD0BC18630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5" name="Line 52">
                <a:extLst>
                  <a:ext uri="{FF2B5EF4-FFF2-40B4-BE49-F238E27FC236}">
                    <a16:creationId xmlns:a16="http://schemas.microsoft.com/office/drawing/2014/main" id="{329AC533-1E54-4CE4-9267-E08A36DEE1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6" name="Line 53">
                <a:extLst>
                  <a:ext uri="{FF2B5EF4-FFF2-40B4-BE49-F238E27FC236}">
                    <a16:creationId xmlns:a16="http://schemas.microsoft.com/office/drawing/2014/main" id="{48EF5BB3-B679-4585-9CF3-618C3697C5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7" name="Line 54">
                <a:extLst>
                  <a:ext uri="{FF2B5EF4-FFF2-40B4-BE49-F238E27FC236}">
                    <a16:creationId xmlns:a16="http://schemas.microsoft.com/office/drawing/2014/main" id="{ED18F296-7C06-48FC-B212-EFBA39377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8" name="Line 55">
                <a:extLst>
                  <a:ext uri="{FF2B5EF4-FFF2-40B4-BE49-F238E27FC236}">
                    <a16:creationId xmlns:a16="http://schemas.microsoft.com/office/drawing/2014/main" id="{E7C660FD-40EE-4A3C-B107-4F60DD8CCF2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9" name="Line 56">
                <a:extLst>
                  <a:ext uri="{FF2B5EF4-FFF2-40B4-BE49-F238E27FC236}">
                    <a16:creationId xmlns:a16="http://schemas.microsoft.com/office/drawing/2014/main" id="{62F86699-82AD-4146-A5FD-2CA7B75C54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0" name="Line 57">
                <a:extLst>
                  <a:ext uri="{FF2B5EF4-FFF2-40B4-BE49-F238E27FC236}">
                    <a16:creationId xmlns:a16="http://schemas.microsoft.com/office/drawing/2014/main" id="{70A86834-6E20-43F5-8025-B4F22D0CF2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1" name="Line 58">
                <a:extLst>
                  <a:ext uri="{FF2B5EF4-FFF2-40B4-BE49-F238E27FC236}">
                    <a16:creationId xmlns:a16="http://schemas.microsoft.com/office/drawing/2014/main" id="{3FB15D14-77C4-4F58-9483-C8E10DAD1D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22" name="Line 59">
                <a:extLst>
                  <a:ext uri="{FF2B5EF4-FFF2-40B4-BE49-F238E27FC236}">
                    <a16:creationId xmlns:a16="http://schemas.microsoft.com/office/drawing/2014/main" id="{7620077E-A4CA-4E9B-94BC-32C346A4DB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066" name="Oval 60">
              <a:extLst>
                <a:ext uri="{FF2B5EF4-FFF2-40B4-BE49-F238E27FC236}">
                  <a16:creationId xmlns:a16="http://schemas.microsoft.com/office/drawing/2014/main" id="{96B11E64-FD3E-48F2-A511-97BDEF2FB58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7" name="Oval 61">
              <a:extLst>
                <a:ext uri="{FF2B5EF4-FFF2-40B4-BE49-F238E27FC236}">
                  <a16:creationId xmlns:a16="http://schemas.microsoft.com/office/drawing/2014/main" id="{FDD3BBEE-BB2C-497A-AC96-39B771C738E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8" name="Oval 62">
              <a:extLst>
                <a:ext uri="{FF2B5EF4-FFF2-40B4-BE49-F238E27FC236}">
                  <a16:creationId xmlns:a16="http://schemas.microsoft.com/office/drawing/2014/main" id="{7B31A524-41EE-46BF-B9B4-5FF33CADFBF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9" name="Oval 63">
              <a:extLst>
                <a:ext uri="{FF2B5EF4-FFF2-40B4-BE49-F238E27FC236}">
                  <a16:creationId xmlns:a16="http://schemas.microsoft.com/office/drawing/2014/main" id="{C2D94F42-B409-4AE2-9B7B-DC82A9BF79F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0" name="Oval 64">
              <a:extLst>
                <a:ext uri="{FF2B5EF4-FFF2-40B4-BE49-F238E27FC236}">
                  <a16:creationId xmlns:a16="http://schemas.microsoft.com/office/drawing/2014/main" id="{85C4E8B8-A942-417B-B4CE-F613F069F5F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1" name="Oval 65">
              <a:extLst>
                <a:ext uri="{FF2B5EF4-FFF2-40B4-BE49-F238E27FC236}">
                  <a16:creationId xmlns:a16="http://schemas.microsoft.com/office/drawing/2014/main" id="{4E382AA8-CCB7-47AF-A34A-2AD6323172B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2" name="Oval 66">
              <a:extLst>
                <a:ext uri="{FF2B5EF4-FFF2-40B4-BE49-F238E27FC236}">
                  <a16:creationId xmlns:a16="http://schemas.microsoft.com/office/drawing/2014/main" id="{A8DBDADE-9DD3-4A24-8375-65F53CE5D2F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3" name="Oval 67">
              <a:extLst>
                <a:ext uri="{FF2B5EF4-FFF2-40B4-BE49-F238E27FC236}">
                  <a16:creationId xmlns:a16="http://schemas.microsoft.com/office/drawing/2014/main" id="{AFA2B123-915D-40A2-9170-09FB70A72A4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4" name="Oval 68">
              <a:extLst>
                <a:ext uri="{FF2B5EF4-FFF2-40B4-BE49-F238E27FC236}">
                  <a16:creationId xmlns:a16="http://schemas.microsoft.com/office/drawing/2014/main" id="{FC9ADFD3-15EB-4A23-A781-07DD70E08EF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5" name="Oval 69">
              <a:extLst>
                <a:ext uri="{FF2B5EF4-FFF2-40B4-BE49-F238E27FC236}">
                  <a16:creationId xmlns:a16="http://schemas.microsoft.com/office/drawing/2014/main" id="{511725DE-C9E5-483B-9420-8B1FBA366F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6" name="Oval 70">
              <a:extLst>
                <a:ext uri="{FF2B5EF4-FFF2-40B4-BE49-F238E27FC236}">
                  <a16:creationId xmlns:a16="http://schemas.microsoft.com/office/drawing/2014/main" id="{BFE19A90-503C-4693-877D-74314535830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7" name="Oval 71">
              <a:extLst>
                <a:ext uri="{FF2B5EF4-FFF2-40B4-BE49-F238E27FC236}">
                  <a16:creationId xmlns:a16="http://schemas.microsoft.com/office/drawing/2014/main" id="{BCDDF278-1B83-4194-80E0-327BC874B80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1078" name="Group 72">
              <a:extLst>
                <a:ext uri="{FF2B5EF4-FFF2-40B4-BE49-F238E27FC236}">
                  <a16:creationId xmlns:a16="http://schemas.microsoft.com/office/drawing/2014/main" id="{CB094E4E-9E8C-4B2E-8757-4E0DF2F9198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9" name="Line 73">
                <a:extLst>
                  <a:ext uri="{FF2B5EF4-FFF2-40B4-BE49-F238E27FC236}">
                    <a16:creationId xmlns:a16="http://schemas.microsoft.com/office/drawing/2014/main" id="{165A45E5-16A5-4F22-B3BB-000EB8E3C2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0" name="Line 74">
                <a:extLst>
                  <a:ext uri="{FF2B5EF4-FFF2-40B4-BE49-F238E27FC236}">
                    <a16:creationId xmlns:a16="http://schemas.microsoft.com/office/drawing/2014/main" id="{7D3A644F-9974-495D-9C54-72DBB9132E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1" name="Line 75">
                <a:extLst>
                  <a:ext uri="{FF2B5EF4-FFF2-40B4-BE49-F238E27FC236}">
                    <a16:creationId xmlns:a16="http://schemas.microsoft.com/office/drawing/2014/main" id="{DBE6E5B2-AE63-4C38-A0A6-34DD6DB778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2" name="Line 76">
                <a:extLst>
                  <a:ext uri="{FF2B5EF4-FFF2-40B4-BE49-F238E27FC236}">
                    <a16:creationId xmlns:a16="http://schemas.microsoft.com/office/drawing/2014/main" id="{80BA66C8-4E65-47A6-823A-988DA6121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3" name="Line 77">
                <a:extLst>
                  <a:ext uri="{FF2B5EF4-FFF2-40B4-BE49-F238E27FC236}">
                    <a16:creationId xmlns:a16="http://schemas.microsoft.com/office/drawing/2014/main" id="{C94BF543-93C8-4EF3-BC9F-DF2CD33B26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4" name="Line 78">
                <a:extLst>
                  <a:ext uri="{FF2B5EF4-FFF2-40B4-BE49-F238E27FC236}">
                    <a16:creationId xmlns:a16="http://schemas.microsoft.com/office/drawing/2014/main" id="{E9F04942-CDA5-46E8-8739-021163F8D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5" name="Line 79">
                <a:extLst>
                  <a:ext uri="{FF2B5EF4-FFF2-40B4-BE49-F238E27FC236}">
                    <a16:creationId xmlns:a16="http://schemas.microsoft.com/office/drawing/2014/main" id="{167865C1-719D-48DF-8049-B027934DB0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6" name="Line 80">
                <a:extLst>
                  <a:ext uri="{FF2B5EF4-FFF2-40B4-BE49-F238E27FC236}">
                    <a16:creationId xmlns:a16="http://schemas.microsoft.com/office/drawing/2014/main" id="{76DB4130-7DD4-4E30-A9E6-0701FEF29D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7" name="Line 81">
                <a:extLst>
                  <a:ext uri="{FF2B5EF4-FFF2-40B4-BE49-F238E27FC236}">
                    <a16:creationId xmlns:a16="http://schemas.microsoft.com/office/drawing/2014/main" id="{D4F6BBD8-1FC6-4D9A-97AD-03D37D6B4F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8" name="Line 82">
                <a:extLst>
                  <a:ext uri="{FF2B5EF4-FFF2-40B4-BE49-F238E27FC236}">
                    <a16:creationId xmlns:a16="http://schemas.microsoft.com/office/drawing/2014/main" id="{B82DDEDA-DD1B-45DC-80C1-3C1D7731CE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09" name="Line 83">
                <a:extLst>
                  <a:ext uri="{FF2B5EF4-FFF2-40B4-BE49-F238E27FC236}">
                    <a16:creationId xmlns:a16="http://schemas.microsoft.com/office/drawing/2014/main" id="{9AF98EEF-1873-44EC-AE5C-5BF98A2FD4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10" name="Line 84">
                <a:extLst>
                  <a:ext uri="{FF2B5EF4-FFF2-40B4-BE49-F238E27FC236}">
                    <a16:creationId xmlns:a16="http://schemas.microsoft.com/office/drawing/2014/main" id="{93D7143A-3362-4E45-9325-71D06E04CB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079" name="Oval 85">
              <a:extLst>
                <a:ext uri="{FF2B5EF4-FFF2-40B4-BE49-F238E27FC236}">
                  <a16:creationId xmlns:a16="http://schemas.microsoft.com/office/drawing/2014/main" id="{D7E992FE-B294-4F56-8153-F12F9F1139B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0" name="Oval 86">
              <a:extLst>
                <a:ext uri="{FF2B5EF4-FFF2-40B4-BE49-F238E27FC236}">
                  <a16:creationId xmlns:a16="http://schemas.microsoft.com/office/drawing/2014/main" id="{EF15631B-51DC-4814-962A-146274FA844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1" name="Oval 87">
              <a:extLst>
                <a:ext uri="{FF2B5EF4-FFF2-40B4-BE49-F238E27FC236}">
                  <a16:creationId xmlns:a16="http://schemas.microsoft.com/office/drawing/2014/main" id="{E2ECD743-6A14-42DE-96F6-74AB944F0A7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2" name="Oval 88">
              <a:extLst>
                <a:ext uri="{FF2B5EF4-FFF2-40B4-BE49-F238E27FC236}">
                  <a16:creationId xmlns:a16="http://schemas.microsoft.com/office/drawing/2014/main" id="{325C23BA-8BD9-4EE2-946A-375B1F18AFF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3" name="Oval 89">
              <a:extLst>
                <a:ext uri="{FF2B5EF4-FFF2-40B4-BE49-F238E27FC236}">
                  <a16:creationId xmlns:a16="http://schemas.microsoft.com/office/drawing/2014/main" id="{E7D21947-2630-4980-B551-D84BFD9D5DE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4" name="Oval 90">
              <a:extLst>
                <a:ext uri="{FF2B5EF4-FFF2-40B4-BE49-F238E27FC236}">
                  <a16:creationId xmlns:a16="http://schemas.microsoft.com/office/drawing/2014/main" id="{4A9C9B8E-B248-4606-A229-3B033AAC9D0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5" name="Oval 91">
              <a:extLst>
                <a:ext uri="{FF2B5EF4-FFF2-40B4-BE49-F238E27FC236}">
                  <a16:creationId xmlns:a16="http://schemas.microsoft.com/office/drawing/2014/main" id="{00EC7CAE-0C67-470E-A1B1-A54CD2EA24F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6" name="Oval 92">
              <a:extLst>
                <a:ext uri="{FF2B5EF4-FFF2-40B4-BE49-F238E27FC236}">
                  <a16:creationId xmlns:a16="http://schemas.microsoft.com/office/drawing/2014/main" id="{F48A8D1D-4953-4C5D-BB83-FC16D809414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7" name="Oval 93">
              <a:extLst>
                <a:ext uri="{FF2B5EF4-FFF2-40B4-BE49-F238E27FC236}">
                  <a16:creationId xmlns:a16="http://schemas.microsoft.com/office/drawing/2014/main" id="{DEE26FCC-C576-4CAB-9A6C-9C2A9D91592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8" name="Oval 94">
              <a:extLst>
                <a:ext uri="{FF2B5EF4-FFF2-40B4-BE49-F238E27FC236}">
                  <a16:creationId xmlns:a16="http://schemas.microsoft.com/office/drawing/2014/main" id="{AF9EE9EA-5255-4F71-BDBE-24D3DBC85AE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9" name="Oval 95">
              <a:extLst>
                <a:ext uri="{FF2B5EF4-FFF2-40B4-BE49-F238E27FC236}">
                  <a16:creationId xmlns:a16="http://schemas.microsoft.com/office/drawing/2014/main" id="{30CE3286-C62C-4263-B139-90EE6C922F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90" name="Line 96">
              <a:extLst>
                <a:ext uri="{FF2B5EF4-FFF2-40B4-BE49-F238E27FC236}">
                  <a16:creationId xmlns:a16="http://schemas.microsoft.com/office/drawing/2014/main" id="{92F32FDE-45E8-441B-82EC-C4557E39CF96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1" name="Line 97">
              <a:extLst>
                <a:ext uri="{FF2B5EF4-FFF2-40B4-BE49-F238E27FC236}">
                  <a16:creationId xmlns:a16="http://schemas.microsoft.com/office/drawing/2014/main" id="{CD9DA3A5-49CB-4329-B012-388DB6845E81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2" name="Line 98">
              <a:extLst>
                <a:ext uri="{FF2B5EF4-FFF2-40B4-BE49-F238E27FC236}">
                  <a16:creationId xmlns:a16="http://schemas.microsoft.com/office/drawing/2014/main" id="{88A7A860-C5CA-4021-9B7E-022B389AB88E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3" name="Line 99">
              <a:extLst>
                <a:ext uri="{FF2B5EF4-FFF2-40B4-BE49-F238E27FC236}">
                  <a16:creationId xmlns:a16="http://schemas.microsoft.com/office/drawing/2014/main" id="{D2B80FBB-4C6D-45E4-B902-EA0371ACEEB8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4" name="Line 100">
              <a:extLst>
                <a:ext uri="{FF2B5EF4-FFF2-40B4-BE49-F238E27FC236}">
                  <a16:creationId xmlns:a16="http://schemas.microsoft.com/office/drawing/2014/main" id="{E1F8ED72-A4F8-4EB2-9079-A3CCF86BBBE8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5" name="Line 101">
              <a:extLst>
                <a:ext uri="{FF2B5EF4-FFF2-40B4-BE49-F238E27FC236}">
                  <a16:creationId xmlns:a16="http://schemas.microsoft.com/office/drawing/2014/main" id="{A9196292-A12E-425E-B4D3-6994999A8611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6" name="Line 102">
              <a:extLst>
                <a:ext uri="{FF2B5EF4-FFF2-40B4-BE49-F238E27FC236}">
                  <a16:creationId xmlns:a16="http://schemas.microsoft.com/office/drawing/2014/main" id="{3A6E7663-B07E-4EB4-9CA8-92E512FC794C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7" name="Line 103">
              <a:extLst>
                <a:ext uri="{FF2B5EF4-FFF2-40B4-BE49-F238E27FC236}">
                  <a16:creationId xmlns:a16="http://schemas.microsoft.com/office/drawing/2014/main" id="{D72A74FE-5598-4620-8A00-AE811236161A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98" name="Line 104">
              <a:extLst>
                <a:ext uri="{FF2B5EF4-FFF2-40B4-BE49-F238E27FC236}">
                  <a16:creationId xmlns:a16="http://schemas.microsoft.com/office/drawing/2014/main" id="{C2525F44-9B38-46EB-8D54-9C02A571A954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29" name="Rectangle 105">
            <a:extLst>
              <a:ext uri="{FF2B5EF4-FFF2-40B4-BE49-F238E27FC236}">
                <a16:creationId xmlns:a16="http://schemas.microsoft.com/office/drawing/2014/main" id="{C176DEC1-D30B-489B-B00F-16DEFFC989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9" name="Oval 106" descr="06_original_w">
            <a:extLst>
              <a:ext uri="{FF2B5EF4-FFF2-40B4-BE49-F238E27FC236}">
                <a16:creationId xmlns:a16="http://schemas.microsoft.com/office/drawing/2014/main" id="{796EAEA6-F21C-4AAA-8746-FB93FE2055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8E3C7FB-A712-4020-9B74-2F090D272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924378-9D5B-4528-AC0A-B8E202E2FB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55506B0-DBE1-4B90-AD28-2FEDC219D4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3BC021-371C-4B81-879A-D1222CDBB6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D0D79364-E2CE-4CFC-8267-0C063F1C7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Rectangle 2">
            <a:extLst>
              <a:ext uri="{FF2B5EF4-FFF2-40B4-BE49-F238E27FC236}">
                <a16:creationId xmlns:a16="http://schemas.microsoft.com/office/drawing/2014/main" id="{0E4950B0-DA09-4F4F-8EF5-D64D9B73A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A94207-60C3-47C0-A37A-219378C5ED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4221088"/>
            <a:ext cx="9036496" cy="14034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i="0" spc="-300" dirty="0">
                <a:solidFill>
                  <a:srgbClr val="0070C0"/>
                </a:solidFill>
              </a:rPr>
              <a:t>ĐỀ TÀI: CH</a:t>
            </a:r>
            <a:r>
              <a:rPr lang="vi-VN" b="1" i="0" spc="-300" dirty="0">
                <a:solidFill>
                  <a:srgbClr val="0070C0"/>
                </a:solidFill>
              </a:rPr>
              <a:t>Ư</a:t>
            </a:r>
            <a:r>
              <a:rPr lang="en-US" b="1" i="0" spc="-300" dirty="0">
                <a:solidFill>
                  <a:srgbClr val="0070C0"/>
                </a:solidFill>
              </a:rPr>
              <a:t>ƠNG TRÌNH QUẢN LÝ YÊU CẦU PHÁT BÀI HÁT CỦA ĐÀI PHÁT THANH</a:t>
            </a:r>
          </a:p>
        </p:txBody>
      </p:sp>
      <p:sp>
        <p:nvSpPr>
          <p:cNvPr id="3076" name="Subtitle 2">
            <a:extLst>
              <a:ext uri="{FF2B5EF4-FFF2-40B4-BE49-F238E27FC236}">
                <a16:creationId xmlns:a16="http://schemas.microsoft.com/office/drawing/2014/main" id="{CD9270A7-7DAE-4FB4-9B4D-A86B2623D3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32040" y="5157192"/>
            <a:ext cx="4211960" cy="1152128"/>
          </a:xfrm>
        </p:spPr>
        <p:txBody>
          <a:bodyPr/>
          <a:lstStyle/>
          <a:p>
            <a:pPr algn="l"/>
            <a:r>
              <a:rPr lang="en-US" altLang="vi-VN" dirty="0">
                <a:solidFill>
                  <a:schemeClr val="tx1"/>
                </a:solidFill>
              </a:rPr>
              <a:t>SINH VIÊN THỰC HIỆN:</a:t>
            </a:r>
          </a:p>
          <a:p>
            <a:pPr algn="just"/>
            <a:r>
              <a:rPr lang="en-US" altLang="vi-VN" dirty="0">
                <a:solidFill>
                  <a:schemeClr val="tx1"/>
                </a:solidFill>
              </a:rPr>
              <a:t>         LÊ TRỌNG ĐỨC (MSSV 20161082)</a:t>
            </a:r>
          </a:p>
          <a:p>
            <a:pPr algn="just"/>
            <a:r>
              <a:rPr lang="en-US" altLang="vi-VN" dirty="0">
                <a:solidFill>
                  <a:schemeClr val="tx1"/>
                </a:solidFill>
              </a:rPr>
              <a:t>         VI THÀNH ĐẠT (MSSV 20164803)</a:t>
            </a:r>
          </a:p>
          <a:p>
            <a:pPr algn="just"/>
            <a:r>
              <a:rPr lang="en-US" altLang="vi-VN" dirty="0">
                <a:solidFill>
                  <a:schemeClr val="tx1"/>
                </a:solidFill>
              </a:rPr>
              <a:t>         ĐỖ NGỌC S</a:t>
            </a:r>
            <a:r>
              <a:rPr lang="vi-VN" altLang="vi-VN" dirty="0">
                <a:solidFill>
                  <a:schemeClr val="tx1"/>
                </a:solidFill>
              </a:rPr>
              <a:t>Ơ</a:t>
            </a:r>
            <a:r>
              <a:rPr lang="en-US" altLang="vi-VN" dirty="0">
                <a:solidFill>
                  <a:schemeClr val="tx1"/>
                </a:solidFill>
              </a:rPr>
              <a:t>N (MSSV 20163506)</a:t>
            </a:r>
          </a:p>
          <a:p>
            <a:pPr algn="just"/>
            <a:r>
              <a:rPr lang="en-US" altLang="vi-VN" dirty="0">
                <a:solidFill>
                  <a:schemeClr val="tx1"/>
                </a:solidFill>
              </a:rPr>
              <a:t>         LÊ VĂN HOÀNG (MSSV 20161669)</a:t>
            </a:r>
          </a:p>
          <a:p>
            <a:pPr algn="just"/>
            <a:r>
              <a:rPr lang="en-US" altLang="vi-VN" dirty="0">
                <a:solidFill>
                  <a:schemeClr val="tx1"/>
                </a:solidFill>
              </a:rPr>
              <a:t>         ĐỖ HẢI HÙNG (MSSV 20161927)</a:t>
            </a:r>
            <a:endParaRPr lang="vi-VN" alt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25337590-88A9-4BEC-8FBF-1C639CF2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77072"/>
            <a:ext cx="9144000" cy="1012825"/>
          </a:xfrm>
        </p:spPr>
        <p:txBody>
          <a:bodyPr/>
          <a:lstStyle/>
          <a:p>
            <a:pPr algn="l"/>
            <a:r>
              <a:rPr lang="en-US" sz="4800" b="1" i="0" spc="-300" dirty="0">
                <a:solidFill>
                  <a:srgbClr val="0070C0"/>
                </a:solidFill>
              </a:rPr>
              <a:t>CH</a:t>
            </a:r>
            <a:r>
              <a:rPr lang="vi-VN" sz="4800" b="1" i="0" spc="-300" dirty="0">
                <a:solidFill>
                  <a:srgbClr val="0070C0"/>
                </a:solidFill>
              </a:rPr>
              <a:t>ƯƠNG 4:</a:t>
            </a:r>
            <a:br>
              <a:rPr lang="vi-VN" sz="4800" b="1" i="0" spc="-300" dirty="0">
                <a:solidFill>
                  <a:srgbClr val="0070C0"/>
                </a:solidFill>
              </a:rPr>
            </a:br>
            <a:r>
              <a:rPr lang="vi-VN" sz="4800" b="1" i="0" spc="-300" dirty="0">
                <a:solidFill>
                  <a:srgbClr val="0070C0"/>
                </a:solidFill>
              </a:rPr>
              <a:t>XÂY DỰNG CHƯƠNG TRÌNH MINH HỌA</a:t>
            </a:r>
          </a:p>
        </p:txBody>
      </p:sp>
    </p:spTree>
    <p:extLst>
      <p:ext uri="{BB962C8B-B14F-4D97-AF65-F5344CB8AC3E}">
        <p14:creationId xmlns:p14="http://schemas.microsoft.com/office/powerpoint/2010/main" val="33359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A89070-C026-45EB-9257-85318C55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203084"/>
            <a:ext cx="7391400" cy="563563"/>
          </a:xfrm>
        </p:spPr>
        <p:txBody>
          <a:bodyPr/>
          <a:lstStyle/>
          <a:p>
            <a:pPr algn="l"/>
            <a:br>
              <a:rPr lang="vi-VN" dirty="0"/>
            </a:br>
            <a:endParaRPr lang="vi-VN" sz="2000" b="0" i="0" dirty="0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461A56F4-208B-4CB5-A49F-2884BC1AC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6" y="1484784"/>
            <a:ext cx="8206308" cy="4633791"/>
          </a:xfr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595D951-1316-474A-9B61-5519DF6CC021}"/>
              </a:ext>
            </a:extLst>
          </p:cNvPr>
          <p:cNvSpPr/>
          <p:nvPr/>
        </p:nvSpPr>
        <p:spPr>
          <a:xfrm>
            <a:off x="963329" y="6140392"/>
            <a:ext cx="84956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+mn-lt"/>
              </a:rPr>
              <a:t>Danh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sách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bài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hát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giao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diện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để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thêm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cập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nhập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bài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n-lt"/>
              </a:rPr>
              <a:t>hát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Sử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dụng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đường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dẫn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để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thêm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thông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bài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hát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sách</a:t>
            </a:r>
            <a:endParaRPr lang="vi-VN" sz="2000" dirty="0">
              <a:solidFill>
                <a:srgbClr val="0070C0"/>
              </a:solidFill>
            </a:endParaRPr>
          </a:p>
          <a:p>
            <a:endParaRPr lang="vi-V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75BB27-CAC9-4D4A-A1DC-8FC7A3A70CB3}"/>
              </a:ext>
            </a:extLst>
          </p:cNvPr>
          <p:cNvSpPr txBox="1">
            <a:spLocks/>
          </p:cNvSpPr>
          <p:nvPr/>
        </p:nvSpPr>
        <p:spPr bwMode="black">
          <a:xfrm>
            <a:off x="457200" y="251618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MINH HỌA CHỨC NĂNG PHẦN MỀM</a:t>
            </a:r>
          </a:p>
        </p:txBody>
      </p:sp>
    </p:spTree>
    <p:extLst>
      <p:ext uri="{BB962C8B-B14F-4D97-AF65-F5344CB8AC3E}">
        <p14:creationId xmlns:p14="http://schemas.microsoft.com/office/powerpoint/2010/main" val="35420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BC26D7-A244-4538-97E3-22A248FB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6453336"/>
            <a:ext cx="7391400" cy="563563"/>
          </a:xfrm>
        </p:spPr>
        <p:txBody>
          <a:bodyPr/>
          <a:lstStyle/>
          <a:p>
            <a:pPr algn="l"/>
            <a:r>
              <a:rPr lang="en-US" sz="2000" i="0" dirty="0" err="1">
                <a:solidFill>
                  <a:srgbClr val="0070C0"/>
                </a:solidFill>
                <a:latin typeface="+mn-lt"/>
              </a:rPr>
              <a:t>Hiển</a:t>
            </a:r>
            <a:r>
              <a:rPr lang="en-US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i="0" dirty="0" err="1">
                <a:solidFill>
                  <a:srgbClr val="0070C0"/>
                </a:solidFill>
                <a:latin typeface="+mn-lt"/>
              </a:rPr>
              <a:t>thị</a:t>
            </a:r>
            <a:r>
              <a:rPr lang="en-US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i="0" dirty="0" err="1">
                <a:solidFill>
                  <a:srgbClr val="0070C0"/>
                </a:solidFill>
                <a:latin typeface="+mn-lt"/>
              </a:rPr>
              <a:t>thông</a:t>
            </a:r>
            <a:r>
              <a:rPr lang="en-US" sz="2000" i="0" dirty="0">
                <a:solidFill>
                  <a:srgbClr val="0070C0"/>
                </a:solidFill>
                <a:latin typeface="+mn-lt"/>
              </a:rPr>
              <a:t> tin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về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ngày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phát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sóng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của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bài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hát</a:t>
            </a:r>
            <a:br>
              <a:rPr lang="vi-VN" dirty="0"/>
            </a:br>
            <a:endParaRPr lang="vi-VN" sz="2000" b="0" i="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CABD66BF-39F0-447E-B3A6-8A9A80D64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7" y="1484784"/>
            <a:ext cx="8202265" cy="482453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F4EE0A-DA4A-4289-8DB6-A87D49477737}"/>
              </a:ext>
            </a:extLst>
          </p:cNvPr>
          <p:cNvSpPr txBox="1">
            <a:spLocks/>
          </p:cNvSpPr>
          <p:nvPr/>
        </p:nvSpPr>
        <p:spPr bwMode="black">
          <a:xfrm>
            <a:off x="457200" y="251618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MINH HỌA CHỨC NĂNG PHẦN MỀM</a:t>
            </a:r>
          </a:p>
        </p:txBody>
      </p:sp>
    </p:spTree>
    <p:extLst>
      <p:ext uri="{BB962C8B-B14F-4D97-AF65-F5344CB8AC3E}">
        <p14:creationId xmlns:p14="http://schemas.microsoft.com/office/powerpoint/2010/main" val="202529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C6026A-760C-40F0-8318-C12963FB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4" y="6453336"/>
            <a:ext cx="7391400" cy="563563"/>
          </a:xfrm>
        </p:spPr>
        <p:txBody>
          <a:bodyPr/>
          <a:lstStyle/>
          <a:p>
            <a:pPr algn="l"/>
            <a:r>
              <a:rPr lang="vi-VN" sz="2000" i="0" dirty="0">
                <a:solidFill>
                  <a:srgbClr val="0070C0"/>
                </a:solidFill>
                <a:latin typeface="+mn-lt"/>
              </a:rPr>
              <a:t>Danh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sách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các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bài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hát</a:t>
            </a:r>
            <a:br>
              <a:rPr lang="vi-VN" dirty="0"/>
            </a:br>
            <a:endParaRPr lang="vi-VN" sz="2000" i="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14971E9-70CE-49B4-BC6F-687DEC7DA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482453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14ED32-2ACA-4A85-8601-B8168459DBF1}"/>
              </a:ext>
            </a:extLst>
          </p:cNvPr>
          <p:cNvSpPr txBox="1">
            <a:spLocks/>
          </p:cNvSpPr>
          <p:nvPr/>
        </p:nvSpPr>
        <p:spPr bwMode="black">
          <a:xfrm>
            <a:off x="457200" y="251618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MINH HỌA CHỨC NĂNG PHẦN MỀM</a:t>
            </a:r>
          </a:p>
        </p:txBody>
      </p:sp>
    </p:spTree>
    <p:extLst>
      <p:ext uri="{BB962C8B-B14F-4D97-AF65-F5344CB8AC3E}">
        <p14:creationId xmlns:p14="http://schemas.microsoft.com/office/powerpoint/2010/main" val="297411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19B355-F52D-4211-941B-D1C6D48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576218"/>
            <a:ext cx="7391400" cy="563563"/>
          </a:xfrm>
        </p:spPr>
        <p:txBody>
          <a:bodyPr/>
          <a:lstStyle/>
          <a:p>
            <a:pPr algn="ctr"/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Dẫn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thư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mục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audio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bài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hát</a:t>
            </a:r>
            <a:br>
              <a:rPr lang="vi-VN" dirty="0"/>
            </a:b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86807E-0D6D-4828-9562-EA46342E3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489654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F955F3-3E7C-48D0-8ABF-CBE950FC6655}"/>
              </a:ext>
            </a:extLst>
          </p:cNvPr>
          <p:cNvSpPr txBox="1">
            <a:spLocks/>
          </p:cNvSpPr>
          <p:nvPr/>
        </p:nvSpPr>
        <p:spPr bwMode="black">
          <a:xfrm>
            <a:off x="457200" y="251618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MINH HỌA CHỨC NĂNG PHẦN MỀM</a:t>
            </a:r>
          </a:p>
        </p:txBody>
      </p:sp>
    </p:spTree>
    <p:extLst>
      <p:ext uri="{BB962C8B-B14F-4D97-AF65-F5344CB8AC3E}">
        <p14:creationId xmlns:p14="http://schemas.microsoft.com/office/powerpoint/2010/main" val="228375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EF3A4-E08D-4310-B4AB-AB6B2421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6392408"/>
            <a:ext cx="7391400" cy="563563"/>
          </a:xfrm>
        </p:spPr>
        <p:txBody>
          <a:bodyPr/>
          <a:lstStyle/>
          <a:p>
            <a:pPr algn="l"/>
            <a:r>
              <a:rPr lang="vi-VN" sz="2000" i="0" dirty="0">
                <a:solidFill>
                  <a:srgbClr val="0070C0"/>
                </a:solidFill>
                <a:latin typeface="+mn-lt"/>
              </a:rPr>
              <a:t>Không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xóa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được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bài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hát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đã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được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xử</a:t>
            </a:r>
            <a:r>
              <a:rPr lang="vi-VN" sz="2000" i="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sz="2000" i="0" dirty="0" err="1">
                <a:solidFill>
                  <a:srgbClr val="0070C0"/>
                </a:solidFill>
                <a:latin typeface="+mn-lt"/>
              </a:rPr>
              <a:t>lý</a:t>
            </a:r>
            <a:endParaRPr lang="vi-VN" sz="2000" i="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5F93C5D-041A-4364-ACA6-B94D66FE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498383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010697-EB44-4D6F-AAF9-7A5F1C401BAE}"/>
              </a:ext>
            </a:extLst>
          </p:cNvPr>
          <p:cNvSpPr txBox="1">
            <a:spLocks/>
          </p:cNvSpPr>
          <p:nvPr/>
        </p:nvSpPr>
        <p:spPr bwMode="black">
          <a:xfrm>
            <a:off x="457200" y="251618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MINH HỌA CHỨC NĂNG PHẦN MỀM</a:t>
            </a:r>
          </a:p>
        </p:txBody>
      </p:sp>
    </p:spTree>
    <p:extLst>
      <p:ext uri="{BB962C8B-B14F-4D97-AF65-F5344CB8AC3E}">
        <p14:creationId xmlns:p14="http://schemas.microsoft.com/office/powerpoint/2010/main" val="410277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CBB93F2E-1827-4FBA-929F-EA39381BF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63" y="3789040"/>
            <a:ext cx="8856984" cy="1012825"/>
          </a:xfrm>
        </p:spPr>
        <p:txBody>
          <a:bodyPr/>
          <a:lstStyle/>
          <a:p>
            <a:pPr algn="l"/>
            <a:r>
              <a:rPr lang="vi-VN" sz="4800" b="1" i="0" dirty="0">
                <a:solidFill>
                  <a:srgbClr val="0070C0"/>
                </a:solidFill>
              </a:rPr>
              <a:t>KẾT LUẬN,</a:t>
            </a:r>
            <a:br>
              <a:rPr lang="vi-VN" sz="4800" b="1" i="0" dirty="0">
                <a:solidFill>
                  <a:srgbClr val="0070C0"/>
                </a:solidFill>
              </a:rPr>
            </a:br>
            <a:r>
              <a:rPr lang="vi-VN" sz="4800" b="1" i="0" dirty="0">
                <a:solidFill>
                  <a:srgbClr val="0070C0"/>
                </a:solidFill>
              </a:rPr>
              <a:t>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86222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8E61E4-24F3-420E-999F-B3498154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LUẬN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4E679C-77EA-4FC5-921F-7FF7EB2A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KẾT LUẬN: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Đã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hoàn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thiện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chính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sản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phẩm</a:t>
            </a:r>
            <a:r>
              <a:rPr lang="en-US" dirty="0">
                <a:solidFill>
                  <a:srgbClr val="0070C0"/>
                </a:solidFill>
              </a:rPr>
              <a:t> bao </a:t>
            </a:r>
            <a:r>
              <a:rPr lang="en-US" dirty="0" err="1">
                <a:solidFill>
                  <a:srgbClr val="0070C0"/>
                </a:solidFill>
              </a:rPr>
              <a:t>gồm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vi-VN" dirty="0">
              <a:solidFill>
                <a:srgbClr val="0070C0"/>
              </a:solidFill>
            </a:endParaRP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Quản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danh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phép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phát</a:t>
            </a:r>
            <a:r>
              <a:rPr lang="en-US" dirty="0">
                <a:solidFill>
                  <a:srgbClr val="0070C0"/>
                </a:solidFill>
              </a:rPr>
              <a:t> song,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bổ</a:t>
            </a:r>
            <a:r>
              <a:rPr lang="en-US" dirty="0">
                <a:solidFill>
                  <a:srgbClr val="0070C0"/>
                </a:solidFill>
              </a:rPr>
              <a:t> sung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cập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nhập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thường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xuyên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Quản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kì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phát</a:t>
            </a:r>
            <a:r>
              <a:rPr lang="en-US" dirty="0">
                <a:solidFill>
                  <a:srgbClr val="0070C0"/>
                </a:solidFill>
              </a:rPr>
              <a:t> song bao </a:t>
            </a:r>
            <a:r>
              <a:rPr lang="en-US" dirty="0" err="1">
                <a:solidFill>
                  <a:srgbClr val="0070C0"/>
                </a:solidFill>
              </a:rPr>
              <a:t>gồm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ngày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tháng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thời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gian</a:t>
            </a:r>
            <a:r>
              <a:rPr lang="en-US" dirty="0">
                <a:solidFill>
                  <a:srgbClr val="0070C0"/>
                </a:solidFill>
              </a:rPr>
              <a:t>, … </a:t>
            </a:r>
            <a:r>
              <a:rPr lang="en-US" dirty="0" err="1">
                <a:solidFill>
                  <a:srgbClr val="0070C0"/>
                </a:solidFill>
              </a:rPr>
              <a:t>lịch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phát</a:t>
            </a:r>
            <a:r>
              <a:rPr lang="en-US" dirty="0">
                <a:solidFill>
                  <a:srgbClr val="0070C0"/>
                </a:solidFill>
              </a:rPr>
              <a:t> song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hát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Tra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cứu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thích,</a:t>
            </a:r>
            <a:r>
              <a:rPr lang="en-US" altLang="en-US" dirty="0" err="1">
                <a:solidFill>
                  <a:srgbClr val="0070C0"/>
                </a:solidFill>
              </a:rPr>
              <a:t>bài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hát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ch</a:t>
            </a:r>
            <a:r>
              <a:rPr lang="vi-VN" altLang="en-US" dirty="0">
                <a:solidFill>
                  <a:srgbClr val="0070C0"/>
                </a:solidFill>
              </a:rPr>
              <a:t>ư</a:t>
            </a:r>
            <a:r>
              <a:rPr lang="en-US" altLang="en-US" dirty="0">
                <a:solidFill>
                  <a:srgbClr val="0070C0"/>
                </a:solidFill>
              </a:rPr>
              <a:t>a đ</a:t>
            </a:r>
            <a:r>
              <a:rPr lang="vi-VN" altLang="en-US" dirty="0" err="1">
                <a:solidFill>
                  <a:srgbClr val="0070C0"/>
                </a:solidFill>
              </a:rPr>
              <a:t>ược</a:t>
            </a:r>
            <a:r>
              <a:rPr lang="vi-VN" altLang="en-US" dirty="0">
                <a:solidFill>
                  <a:srgbClr val="0070C0"/>
                </a:solidFill>
              </a:rPr>
              <a:t> </a:t>
            </a:r>
            <a:r>
              <a:rPr lang="vi-VN" altLang="en-US" dirty="0" err="1">
                <a:solidFill>
                  <a:srgbClr val="0070C0"/>
                </a:solidFill>
              </a:rPr>
              <a:t>phát</a:t>
            </a:r>
            <a:r>
              <a:rPr lang="vi-VN" altLang="en-US" dirty="0">
                <a:solidFill>
                  <a:srgbClr val="0070C0"/>
                </a:solidFill>
              </a:rPr>
              <a:t> </a:t>
            </a:r>
            <a:r>
              <a:rPr lang="vi-VN" altLang="en-US" dirty="0" err="1">
                <a:solidFill>
                  <a:srgbClr val="0070C0"/>
                </a:solidFill>
              </a:rPr>
              <a:t>sóng</a:t>
            </a:r>
            <a:r>
              <a:rPr lang="vi-VN" altLang="en-US" dirty="0">
                <a:solidFill>
                  <a:srgbClr val="0070C0"/>
                </a:solidFill>
              </a:rPr>
              <a:t> </a:t>
            </a:r>
            <a:r>
              <a:rPr lang="vi-VN" altLang="en-US" dirty="0" err="1">
                <a:solidFill>
                  <a:srgbClr val="0070C0"/>
                </a:solidFill>
              </a:rPr>
              <a:t>và</a:t>
            </a:r>
            <a:r>
              <a:rPr lang="vi-VN" altLang="en-US" dirty="0">
                <a:solidFill>
                  <a:srgbClr val="0070C0"/>
                </a:solidFill>
              </a:rPr>
              <a:t> không </a:t>
            </a:r>
            <a:r>
              <a:rPr lang="vi-VN" altLang="en-US" dirty="0" err="1">
                <a:solidFill>
                  <a:srgbClr val="0070C0"/>
                </a:solidFill>
              </a:rPr>
              <a:t>được</a:t>
            </a:r>
            <a:r>
              <a:rPr lang="vi-VN" altLang="en-US" dirty="0">
                <a:solidFill>
                  <a:srgbClr val="0070C0"/>
                </a:solidFill>
              </a:rPr>
              <a:t> </a:t>
            </a:r>
            <a:r>
              <a:rPr lang="vi-VN" altLang="en-US" dirty="0" err="1">
                <a:solidFill>
                  <a:srgbClr val="0070C0"/>
                </a:solidFill>
              </a:rPr>
              <a:t>phát</a:t>
            </a:r>
            <a:r>
              <a:rPr lang="vi-VN" altLang="en-US" dirty="0">
                <a:solidFill>
                  <a:srgbClr val="0070C0"/>
                </a:solidFill>
              </a:rPr>
              <a:t> </a:t>
            </a:r>
            <a:r>
              <a:rPr lang="vi-VN" altLang="en-US" dirty="0" err="1">
                <a:solidFill>
                  <a:srgbClr val="0070C0"/>
                </a:solidFill>
              </a:rPr>
              <a:t>sóng</a:t>
            </a:r>
            <a:r>
              <a:rPr lang="vi-VN" altLang="en-US" dirty="0">
                <a:solidFill>
                  <a:srgbClr val="0070C0"/>
                </a:solidFill>
              </a:rPr>
              <a:t>.</a:t>
            </a:r>
            <a:endParaRPr lang="vi-VN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3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214418-91B8-47CD-B471-683C0513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ĐÁNH GIÁ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AAED0F-A8B8-40C6-87DC-596BC6C6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pPr lvl="1"/>
            <a:r>
              <a:rPr lang="vi-VN" dirty="0">
                <a:solidFill>
                  <a:srgbClr val="0070C0"/>
                </a:solidFill>
              </a:rPr>
              <a:t>Phân </a:t>
            </a:r>
            <a:r>
              <a:rPr lang="vi-VN" dirty="0" err="1">
                <a:solidFill>
                  <a:srgbClr val="0070C0"/>
                </a:solidFill>
              </a:rPr>
              <a:t>tích</a:t>
            </a:r>
            <a:r>
              <a:rPr lang="vi-VN" dirty="0">
                <a:solidFill>
                  <a:srgbClr val="0070C0"/>
                </a:solidFill>
              </a:rPr>
              <a:t> ưu </a:t>
            </a:r>
            <a:r>
              <a:rPr lang="vi-VN" dirty="0" err="1">
                <a:solidFill>
                  <a:srgbClr val="0070C0"/>
                </a:solidFill>
              </a:rPr>
              <a:t>nhược</a:t>
            </a:r>
            <a:r>
              <a:rPr lang="vi-VN" dirty="0">
                <a:solidFill>
                  <a:srgbClr val="0070C0"/>
                </a:solidFill>
              </a:rPr>
              <a:t> </a:t>
            </a:r>
            <a:r>
              <a:rPr lang="vi-VN" dirty="0" err="1">
                <a:solidFill>
                  <a:srgbClr val="0070C0"/>
                </a:solidFill>
              </a:rPr>
              <a:t>điểm</a:t>
            </a:r>
            <a:r>
              <a:rPr lang="vi-VN" dirty="0">
                <a:solidFill>
                  <a:srgbClr val="0070C0"/>
                </a:solidFill>
              </a:rPr>
              <a:t>:</a:t>
            </a:r>
          </a:p>
          <a:p>
            <a:pPr marL="457200" lvl="1" indent="0">
              <a:buNone/>
            </a:pPr>
            <a:endParaRPr lang="vi-VN" sz="3200" dirty="0">
              <a:solidFill>
                <a:srgbClr val="0070C0"/>
              </a:solidFill>
            </a:endParaRP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7A905E3F-17B2-4EBA-A937-59430956A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046044"/>
              </p:ext>
            </p:extLst>
          </p:nvPr>
        </p:nvGraphicFramePr>
        <p:xfrm>
          <a:off x="765920" y="1899320"/>
          <a:ext cx="8229600" cy="484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03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D83DCE-B382-4F79-A843-1FF64830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4006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H</a:t>
            </a:r>
            <a:r>
              <a:rPr lang="vi-VN" b="1" dirty="0">
                <a:solidFill>
                  <a:srgbClr val="0070C0"/>
                </a:solidFill>
                <a:latin typeface="+mj-lt"/>
              </a:rPr>
              <a:t>Ư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ỚNG PHÁT TRIỂN: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server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data.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login,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Admin hay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nhắn</a:t>
            </a:r>
            <a:r>
              <a:rPr lang="en-US" dirty="0"/>
              <a:t> online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qua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khan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qua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  <a:endParaRPr lang="vi-VN" dirty="0"/>
          </a:p>
          <a:p>
            <a:pPr lvl="1"/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78BC13-BDEE-4459-894A-BA83C6950E17}"/>
              </a:ext>
            </a:extLst>
          </p:cNvPr>
          <p:cNvSpPr txBox="1">
            <a:spLocks/>
          </p:cNvSpPr>
          <p:nvPr/>
        </p:nvSpPr>
        <p:spPr bwMode="black">
          <a:xfrm>
            <a:off x="457200" y="251618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PHÁT TRIỂN</a:t>
            </a:r>
          </a:p>
        </p:txBody>
      </p:sp>
    </p:spTree>
    <p:extLst>
      <p:ext uri="{BB962C8B-B14F-4D97-AF65-F5344CB8AC3E}">
        <p14:creationId xmlns:p14="http://schemas.microsoft.com/office/powerpoint/2010/main" val="10890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F047B1E6-F4DE-42C0-A283-F126A352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3429000"/>
            <a:ext cx="10548664" cy="1736576"/>
          </a:xfrm>
        </p:spPr>
        <p:txBody>
          <a:bodyPr/>
          <a:lstStyle/>
          <a:p>
            <a:pPr algn="l"/>
            <a:r>
              <a:rPr lang="en-US" sz="4800" b="1" i="0" spc="-300" dirty="0">
                <a:solidFill>
                  <a:srgbClr val="0070C0"/>
                </a:solidFill>
              </a:rPr>
              <a:t>CHƯ</a:t>
            </a:r>
            <a:r>
              <a:rPr lang="vi-VN" sz="4800" b="1" i="0" spc="-300" dirty="0">
                <a:solidFill>
                  <a:srgbClr val="0070C0"/>
                </a:solidFill>
              </a:rPr>
              <a:t>Ơ</a:t>
            </a:r>
            <a:r>
              <a:rPr lang="en-US" sz="4800" b="1" i="0" spc="-300" dirty="0">
                <a:solidFill>
                  <a:srgbClr val="0070C0"/>
                </a:solidFill>
              </a:rPr>
              <a:t>NG 1 :</a:t>
            </a:r>
            <a:br>
              <a:rPr lang="en-US" sz="4800" b="1" i="0" spc="-300" dirty="0">
                <a:solidFill>
                  <a:srgbClr val="0070C0"/>
                </a:solidFill>
              </a:rPr>
            </a:br>
            <a:r>
              <a:rPr lang="en-US" sz="4800" b="1" i="0" spc="-300" dirty="0">
                <a:solidFill>
                  <a:srgbClr val="0070C0"/>
                </a:solidFill>
              </a:rPr>
              <a:t>ĐẶC TẢ YÊU CẦU BÀI TOÁN</a:t>
            </a:r>
            <a:endParaRPr lang="vi-VN" sz="4800" b="1" i="0" spc="-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3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63C218C-8375-4938-B19C-B5695CE552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67088" y="5376863"/>
            <a:ext cx="5167312" cy="4143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http://blogcongdong.com</a:t>
            </a:r>
          </a:p>
        </p:txBody>
      </p:sp>
      <p:sp>
        <p:nvSpPr>
          <p:cNvPr id="22531" name="WordArt 3">
            <a:extLst>
              <a:ext uri="{FF2B5EF4-FFF2-40B4-BE49-F238E27FC236}">
                <a16:creationId xmlns:a16="http://schemas.microsoft.com/office/drawing/2014/main" id="{719EE199-7077-4323-813E-E27E57024225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1905000" y="3657600"/>
            <a:ext cx="5715000" cy="8572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kern="10" dirty="0" err="1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</a:t>
            </a:r>
            <a:r>
              <a:rPr lang="vi-VN" sz="54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vi-VN" sz="5400" kern="10" dirty="0" err="1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vi-VN" sz="54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CD7A6B5F-3BFE-4B25-BF16-BBB85B24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12784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1.1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MÔ TẢ YÊU CẦU BÀI TOÁN</a:t>
            </a:r>
            <a:endParaRPr lang="vi-VN" b="1" dirty="0">
              <a:solidFill>
                <a:srgbClr val="0070C0"/>
              </a:solidFill>
            </a:endParaRP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8836494A-7DD0-4262-8525-0CD4B0D31AF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15393" name="AutoShape 4">
              <a:extLst>
                <a:ext uri="{FF2B5EF4-FFF2-40B4-BE49-F238E27FC236}">
                  <a16:creationId xmlns:a16="http://schemas.microsoft.com/office/drawing/2014/main" id="{207A0F74-037A-41E5-80C2-F8B482CDFC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4" name="AutoShape 5">
              <a:extLst>
                <a:ext uri="{FF2B5EF4-FFF2-40B4-BE49-F238E27FC236}">
                  <a16:creationId xmlns:a16="http://schemas.microsoft.com/office/drawing/2014/main" id="{A07E07A9-0D7A-46DC-9617-91B422EF88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5" name="AutoShape 6">
              <a:extLst>
                <a:ext uri="{FF2B5EF4-FFF2-40B4-BE49-F238E27FC236}">
                  <a16:creationId xmlns:a16="http://schemas.microsoft.com/office/drawing/2014/main" id="{4C3CA99A-C3AD-418D-BC07-D996C4BE1A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6" name="AutoShape 7">
              <a:extLst>
                <a:ext uri="{FF2B5EF4-FFF2-40B4-BE49-F238E27FC236}">
                  <a16:creationId xmlns:a16="http://schemas.microsoft.com/office/drawing/2014/main" id="{3033BB9C-486F-410E-8C16-5599343664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7" name="AutoShape 8">
              <a:extLst>
                <a:ext uri="{FF2B5EF4-FFF2-40B4-BE49-F238E27FC236}">
                  <a16:creationId xmlns:a16="http://schemas.microsoft.com/office/drawing/2014/main" id="{052F33B0-5DC0-4BEC-82BA-3813C83A31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8" name="AutoShape 9">
              <a:extLst>
                <a:ext uri="{FF2B5EF4-FFF2-40B4-BE49-F238E27FC236}">
                  <a16:creationId xmlns:a16="http://schemas.microsoft.com/office/drawing/2014/main" id="{6DD752B0-B858-4084-A0F5-26A957F090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399" name="Group 10">
              <a:extLst>
                <a:ext uri="{FF2B5EF4-FFF2-40B4-BE49-F238E27FC236}">
                  <a16:creationId xmlns:a16="http://schemas.microsoft.com/office/drawing/2014/main" id="{9E263C51-D1A3-4A4E-94F0-72AE53B8B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402" name="Oval 11">
                <a:extLst>
                  <a:ext uri="{FF2B5EF4-FFF2-40B4-BE49-F238E27FC236}">
                    <a16:creationId xmlns:a16="http://schemas.microsoft.com/office/drawing/2014/main" id="{67FDAD1C-53B9-430C-8214-1E23453A1B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403" name="Oval 12">
                <a:extLst>
                  <a:ext uri="{FF2B5EF4-FFF2-40B4-BE49-F238E27FC236}">
                    <a16:creationId xmlns:a16="http://schemas.microsoft.com/office/drawing/2014/main" id="{587A571F-ED38-44A7-974F-41AD2A7F5A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404" name="Oval 13">
                <a:extLst>
                  <a:ext uri="{FF2B5EF4-FFF2-40B4-BE49-F238E27FC236}">
                    <a16:creationId xmlns:a16="http://schemas.microsoft.com/office/drawing/2014/main" id="{E2D9352B-BBD2-4E23-993F-694C158872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405" name="Oval 14">
                <a:extLst>
                  <a:ext uri="{FF2B5EF4-FFF2-40B4-BE49-F238E27FC236}">
                    <a16:creationId xmlns:a16="http://schemas.microsoft.com/office/drawing/2014/main" id="{5837CAF6-A40B-4F56-BC88-04BCBA9869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406" name="Oval 15">
                <a:extLst>
                  <a:ext uri="{FF2B5EF4-FFF2-40B4-BE49-F238E27FC236}">
                    <a16:creationId xmlns:a16="http://schemas.microsoft.com/office/drawing/2014/main" id="{DAC6A7C7-FDF7-4857-8771-7BC13806CF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5400" name="Text Box 16">
              <a:extLst>
                <a:ext uri="{FF2B5EF4-FFF2-40B4-BE49-F238E27FC236}">
                  <a16:creationId xmlns:a16="http://schemas.microsoft.com/office/drawing/2014/main" id="{92DB477D-DDAA-4231-8F58-97CD557D571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</a:rPr>
                <a:t>1</a:t>
              </a:r>
              <a:endParaRPr lang="en-US" altLang="en-US" sz="1800" b="0"/>
            </a:p>
          </p:txBody>
        </p:sp>
        <p:sp>
          <p:nvSpPr>
            <p:cNvPr id="15401" name="Text Box 17">
              <a:extLst>
                <a:ext uri="{FF2B5EF4-FFF2-40B4-BE49-F238E27FC236}">
                  <a16:creationId xmlns:a16="http://schemas.microsoft.com/office/drawing/2014/main" id="{E4D176FB-E88F-49E4-9D18-86D30BBFBA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 err="1">
                  <a:solidFill>
                    <a:schemeClr val="tx2"/>
                  </a:solidFill>
                </a:rPr>
                <a:t>Danh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sách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bài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hát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đ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ược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phát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sóng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vi-VN" altLang="en-US" sz="1800" b="0" dirty="0" err="1">
                  <a:solidFill>
                    <a:schemeClr val="tx2"/>
                  </a:solidFill>
                </a:rPr>
                <a:t>Hàng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ngày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cập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nhật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danh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sách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bài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hát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được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yêu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cầu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.</a:t>
              </a:r>
              <a:endParaRPr lang="en-US" altLang="en-US" sz="1800" b="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364" name="Group 18">
            <a:extLst>
              <a:ext uri="{FF2B5EF4-FFF2-40B4-BE49-F238E27FC236}">
                <a16:creationId xmlns:a16="http://schemas.microsoft.com/office/drawing/2014/main" id="{4872B964-FA0D-45BC-8526-885D9A92F2F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15380" name="AutoShape 19">
              <a:extLst>
                <a:ext uri="{FF2B5EF4-FFF2-40B4-BE49-F238E27FC236}">
                  <a16:creationId xmlns:a16="http://schemas.microsoft.com/office/drawing/2014/main" id="{179837FD-5F89-4186-A0B2-758DC2E0F4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1" name="AutoShape 20">
              <a:extLst>
                <a:ext uri="{FF2B5EF4-FFF2-40B4-BE49-F238E27FC236}">
                  <a16:creationId xmlns:a16="http://schemas.microsoft.com/office/drawing/2014/main" id="{5E0CD4F0-7BE0-4F6D-B12B-662E45E613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2" name="AutoShape 21">
              <a:extLst>
                <a:ext uri="{FF2B5EF4-FFF2-40B4-BE49-F238E27FC236}">
                  <a16:creationId xmlns:a16="http://schemas.microsoft.com/office/drawing/2014/main" id="{6AB18056-4008-4227-AC0E-AAC952520D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3" name="AutoShape 22">
              <a:extLst>
                <a:ext uri="{FF2B5EF4-FFF2-40B4-BE49-F238E27FC236}">
                  <a16:creationId xmlns:a16="http://schemas.microsoft.com/office/drawing/2014/main" id="{47EB9F13-4433-482A-96B5-E2AD2FD216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4" name="Oval 23">
              <a:extLst>
                <a:ext uri="{FF2B5EF4-FFF2-40B4-BE49-F238E27FC236}">
                  <a16:creationId xmlns:a16="http://schemas.microsoft.com/office/drawing/2014/main" id="{D7826CF7-153A-4054-B46E-681B8C9D14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5" name="Oval 24">
              <a:extLst>
                <a:ext uri="{FF2B5EF4-FFF2-40B4-BE49-F238E27FC236}">
                  <a16:creationId xmlns:a16="http://schemas.microsoft.com/office/drawing/2014/main" id="{FD29B4B4-10DB-447D-AE48-CE0DC00B6D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6" name="Oval 25">
              <a:extLst>
                <a:ext uri="{FF2B5EF4-FFF2-40B4-BE49-F238E27FC236}">
                  <a16:creationId xmlns:a16="http://schemas.microsoft.com/office/drawing/2014/main" id="{F60A8ACF-622C-4A09-9D82-20BBE8FE21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7" name="Oval 26">
              <a:extLst>
                <a:ext uri="{FF2B5EF4-FFF2-40B4-BE49-F238E27FC236}">
                  <a16:creationId xmlns:a16="http://schemas.microsoft.com/office/drawing/2014/main" id="{41D37490-0C68-4693-BBA1-CBA2BC6E28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8" name="Oval 27">
              <a:extLst>
                <a:ext uri="{FF2B5EF4-FFF2-40B4-BE49-F238E27FC236}">
                  <a16:creationId xmlns:a16="http://schemas.microsoft.com/office/drawing/2014/main" id="{07792BFA-1342-4193-B85C-EAE694520F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89" name="Text Box 28">
              <a:extLst>
                <a:ext uri="{FF2B5EF4-FFF2-40B4-BE49-F238E27FC236}">
                  <a16:creationId xmlns:a16="http://schemas.microsoft.com/office/drawing/2014/main" id="{295E3B56-C8A7-4E33-9716-3ABFB5589E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</a:rPr>
                <a:t>2</a:t>
              </a:r>
              <a:endParaRPr lang="en-US" altLang="en-US" sz="1800" b="0"/>
            </a:p>
          </p:txBody>
        </p:sp>
        <p:sp>
          <p:nvSpPr>
            <p:cNvPr id="15390" name="Text Box 29">
              <a:extLst>
                <a:ext uri="{FF2B5EF4-FFF2-40B4-BE49-F238E27FC236}">
                  <a16:creationId xmlns:a16="http://schemas.microsoft.com/office/drawing/2014/main" id="{A65108DC-EB9E-46D4-83F4-0B82324D64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29" y="1758"/>
              <a:ext cx="1296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 err="1">
                  <a:solidFill>
                    <a:schemeClr val="tx2"/>
                  </a:solidFill>
                </a:rPr>
                <a:t>Quản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lý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thông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tin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các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kỳ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phát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sóng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>
                  <a:solidFill>
                    <a:schemeClr val="tx2"/>
                  </a:solidFill>
                </a:rPr>
                <a:t>Sau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mỗi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kỳ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phát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sóng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sẽ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cập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nhật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danh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sách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bài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hát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đ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ược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phát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sóng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trong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kỳ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.</a:t>
              </a:r>
              <a:endParaRPr lang="en-US" altLang="en-US" sz="1800" b="0" dirty="0">
                <a:solidFill>
                  <a:schemeClr val="tx2"/>
                </a:solidFill>
              </a:endParaRPr>
            </a:p>
          </p:txBody>
        </p:sp>
        <p:sp>
          <p:nvSpPr>
            <p:cNvPr id="15391" name="AutoShape 30">
              <a:extLst>
                <a:ext uri="{FF2B5EF4-FFF2-40B4-BE49-F238E27FC236}">
                  <a16:creationId xmlns:a16="http://schemas.microsoft.com/office/drawing/2014/main" id="{1DB92E47-99EE-47E2-8510-11E39B063A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2" name="AutoShape 31">
              <a:extLst>
                <a:ext uri="{FF2B5EF4-FFF2-40B4-BE49-F238E27FC236}">
                  <a16:creationId xmlns:a16="http://schemas.microsoft.com/office/drawing/2014/main" id="{102CD505-2354-4C7E-905C-1A17B7219C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65" name="Group 32">
            <a:extLst>
              <a:ext uri="{FF2B5EF4-FFF2-40B4-BE49-F238E27FC236}">
                <a16:creationId xmlns:a16="http://schemas.microsoft.com/office/drawing/2014/main" id="{356D4B35-9501-4823-BFA0-E9FFD5D1E59D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15366" name="AutoShape 33">
              <a:extLst>
                <a:ext uri="{FF2B5EF4-FFF2-40B4-BE49-F238E27FC236}">
                  <a16:creationId xmlns:a16="http://schemas.microsoft.com/office/drawing/2014/main" id="{BE637F68-6E58-40A8-B840-F2EBCC1F1A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67" name="AutoShape 34">
              <a:extLst>
                <a:ext uri="{FF2B5EF4-FFF2-40B4-BE49-F238E27FC236}">
                  <a16:creationId xmlns:a16="http://schemas.microsoft.com/office/drawing/2014/main" id="{CADFCD5F-7AE5-4405-BE11-9283374776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68" name="AutoShape 35">
              <a:extLst>
                <a:ext uri="{FF2B5EF4-FFF2-40B4-BE49-F238E27FC236}">
                  <a16:creationId xmlns:a16="http://schemas.microsoft.com/office/drawing/2014/main" id="{A1B85198-1C66-4B79-AA11-7CC1FE2954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69" name="AutoShape 36">
              <a:extLst>
                <a:ext uri="{FF2B5EF4-FFF2-40B4-BE49-F238E27FC236}">
                  <a16:creationId xmlns:a16="http://schemas.microsoft.com/office/drawing/2014/main" id="{58408DDA-3708-4036-9AFA-C7881BE81C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370" name="Group 37">
              <a:extLst>
                <a:ext uri="{FF2B5EF4-FFF2-40B4-BE49-F238E27FC236}">
                  <a16:creationId xmlns:a16="http://schemas.microsoft.com/office/drawing/2014/main" id="{868A64C6-F195-4A10-BB5A-EB3E130BA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15375" name="Oval 38">
                <a:extLst>
                  <a:ext uri="{FF2B5EF4-FFF2-40B4-BE49-F238E27FC236}">
                    <a16:creationId xmlns:a16="http://schemas.microsoft.com/office/drawing/2014/main" id="{8E310F21-B98C-44D9-98B3-E55D9BF90D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376" name="Oval 39">
                <a:extLst>
                  <a:ext uri="{FF2B5EF4-FFF2-40B4-BE49-F238E27FC236}">
                    <a16:creationId xmlns:a16="http://schemas.microsoft.com/office/drawing/2014/main" id="{7D56109A-6204-4CB8-920A-1FF19AC508C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377" name="Oval 40">
                <a:extLst>
                  <a:ext uri="{FF2B5EF4-FFF2-40B4-BE49-F238E27FC236}">
                    <a16:creationId xmlns:a16="http://schemas.microsoft.com/office/drawing/2014/main" id="{2231B69E-CD6F-41B9-A83A-3D1C389D75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378" name="Oval 41">
                <a:extLst>
                  <a:ext uri="{FF2B5EF4-FFF2-40B4-BE49-F238E27FC236}">
                    <a16:creationId xmlns:a16="http://schemas.microsoft.com/office/drawing/2014/main" id="{E36E5041-8249-469F-88FD-1370DADCF8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379" name="Oval 42">
                <a:extLst>
                  <a:ext uri="{FF2B5EF4-FFF2-40B4-BE49-F238E27FC236}">
                    <a16:creationId xmlns:a16="http://schemas.microsoft.com/office/drawing/2014/main" id="{FA244EC8-B5CE-4F57-A259-D8D6FAB084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5371" name="Text Box 43">
              <a:extLst>
                <a:ext uri="{FF2B5EF4-FFF2-40B4-BE49-F238E27FC236}">
                  <a16:creationId xmlns:a16="http://schemas.microsoft.com/office/drawing/2014/main" id="{5A0BB89F-8013-4B75-8C4F-8E4145F621F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</a:rPr>
                <a:t>3</a:t>
              </a:r>
              <a:endParaRPr lang="en-US" altLang="en-US" sz="1800" b="0"/>
            </a:p>
          </p:txBody>
        </p:sp>
        <p:sp>
          <p:nvSpPr>
            <p:cNvPr id="15372" name="Text Box 44">
              <a:extLst>
                <a:ext uri="{FF2B5EF4-FFF2-40B4-BE49-F238E27FC236}">
                  <a16:creationId xmlns:a16="http://schemas.microsoft.com/office/drawing/2014/main" id="{7E755A26-06F6-4896-B4DD-654F90CB40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 err="1">
                  <a:solidFill>
                    <a:schemeClr val="tx2"/>
                  </a:solidFill>
                </a:rPr>
                <a:t>Có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thể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tra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cứu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các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thông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tin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nh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ư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 dirty="0" err="1">
                  <a:solidFill>
                    <a:schemeClr val="tx2"/>
                  </a:solidFill>
                </a:rPr>
                <a:t>Bài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hát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đ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ư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ợc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ư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a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thích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nhất,bài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hát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err="1">
                  <a:solidFill>
                    <a:schemeClr val="tx2"/>
                  </a:solidFill>
                </a:rPr>
                <a:t>ch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ư</a:t>
              </a:r>
              <a:r>
                <a:rPr lang="en-US" altLang="en-US" sz="1800" b="0" dirty="0">
                  <a:solidFill>
                    <a:schemeClr val="tx2"/>
                  </a:solidFill>
                </a:rPr>
                <a:t>a đ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ược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phát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sóng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và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không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được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phát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 </a:t>
              </a:r>
              <a:r>
                <a:rPr lang="vi-VN" altLang="en-US" sz="1800" b="0" dirty="0" err="1">
                  <a:solidFill>
                    <a:schemeClr val="tx2"/>
                  </a:solidFill>
                </a:rPr>
                <a:t>sóng</a:t>
              </a:r>
              <a:r>
                <a:rPr lang="vi-VN" altLang="en-US" sz="1800" b="0" dirty="0">
                  <a:solidFill>
                    <a:schemeClr val="tx2"/>
                  </a:solidFill>
                </a:rPr>
                <a:t>.</a:t>
              </a:r>
              <a:endParaRPr lang="en-US" altLang="en-US" sz="1800" b="0" dirty="0">
                <a:solidFill>
                  <a:schemeClr val="tx2"/>
                </a:solidFill>
              </a:endParaRPr>
            </a:p>
          </p:txBody>
        </p:sp>
        <p:sp>
          <p:nvSpPr>
            <p:cNvPr id="15373" name="AutoShape 45">
              <a:extLst>
                <a:ext uri="{FF2B5EF4-FFF2-40B4-BE49-F238E27FC236}">
                  <a16:creationId xmlns:a16="http://schemas.microsoft.com/office/drawing/2014/main" id="{88FEBE23-3908-41FC-84DC-4BBB08E404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74" name="AutoShape 46">
              <a:extLst>
                <a:ext uri="{FF2B5EF4-FFF2-40B4-BE49-F238E27FC236}">
                  <a16:creationId xmlns:a16="http://schemas.microsoft.com/office/drawing/2014/main" id="{C34508EC-4F62-418F-8231-74A1D4EF2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7688F4-C00A-46D0-B416-751A35A7D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3933056"/>
            <a:ext cx="9144000" cy="1368152"/>
          </a:xfrm>
        </p:spPr>
        <p:txBody>
          <a:bodyPr/>
          <a:lstStyle/>
          <a:p>
            <a:pPr algn="l"/>
            <a:r>
              <a:rPr lang="en-US" sz="4800" b="1" i="0" dirty="0">
                <a:solidFill>
                  <a:srgbClr val="0070C0"/>
                </a:solidFill>
              </a:rPr>
              <a:t>CH</a:t>
            </a:r>
            <a:r>
              <a:rPr lang="vi-VN" sz="4800" b="1" i="0" dirty="0">
                <a:solidFill>
                  <a:srgbClr val="0070C0"/>
                </a:solidFill>
              </a:rPr>
              <a:t>Ư</a:t>
            </a:r>
            <a:r>
              <a:rPr lang="en-US" sz="4800" b="1" i="0" dirty="0">
                <a:solidFill>
                  <a:srgbClr val="0070C0"/>
                </a:solidFill>
              </a:rPr>
              <a:t>ƠNG 2 :</a:t>
            </a:r>
            <a:br>
              <a:rPr lang="en-US" sz="4800" b="1" i="0" dirty="0">
                <a:solidFill>
                  <a:srgbClr val="0070C0"/>
                </a:solidFill>
              </a:rPr>
            </a:br>
            <a:r>
              <a:rPr lang="en-US" sz="4800" b="1" i="0" spc="-300" dirty="0">
                <a:solidFill>
                  <a:srgbClr val="0070C0"/>
                </a:solidFill>
              </a:rPr>
              <a:t>PHÂN TÍCH THIẾT KẾ BÀI TOÁN</a:t>
            </a:r>
            <a:endParaRPr lang="vi-VN" sz="4800" b="1" i="0" spc="-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7B634F-88CC-4679-8658-138535E125B3}"/>
              </a:ext>
            </a:extLst>
          </p:cNvPr>
          <p:cNvSpPr/>
          <p:nvPr/>
        </p:nvSpPr>
        <p:spPr>
          <a:xfrm>
            <a:off x="434123" y="1340768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2.1 USE CASE</a:t>
            </a:r>
          </a:p>
        </p:txBody>
      </p:sp>
      <p:pic>
        <p:nvPicPr>
          <p:cNvPr id="36866" name="Picture 2" descr="https://scontent.fhan2-3.fna.fbcdn.net/v/t1.15752-9/38723932_2166201920374737_124006018051997696_n.png?_nc_cat=0&amp;oh=483784121bcbc090b58b122d8cf2e2ab&amp;oe=5BF8305E">
            <a:extLst>
              <a:ext uri="{FF2B5EF4-FFF2-40B4-BE49-F238E27FC236}">
                <a16:creationId xmlns:a16="http://schemas.microsoft.com/office/drawing/2014/main" id="{5EC9A6EB-32AF-4396-AE98-141FAEA0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189110"/>
            <a:ext cx="7344816" cy="40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7F08CB-F62E-451A-AB13-DBA90396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618"/>
            <a:ext cx="7391400" cy="563563"/>
          </a:xfrm>
        </p:spPr>
        <p:txBody>
          <a:bodyPr/>
          <a:lstStyle/>
          <a:p>
            <a:r>
              <a:rPr lang="en-US" dirty="0"/>
              <a:t>PHÂN TÍCH THIẾT KẾ BÀI TOÁN</a:t>
            </a:r>
          </a:p>
        </p:txBody>
      </p:sp>
    </p:spTree>
    <p:extLst>
      <p:ext uri="{BB962C8B-B14F-4D97-AF65-F5344CB8AC3E}">
        <p14:creationId xmlns:p14="http://schemas.microsoft.com/office/powerpoint/2010/main" val="426627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C635592-E0AE-46BE-9E08-11A58CEF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58" y="1196752"/>
            <a:ext cx="8229600" cy="50958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2.2 THIẾT KẾ C</a:t>
            </a:r>
            <a:r>
              <a:rPr lang="vi-VN" b="1" dirty="0">
                <a:solidFill>
                  <a:srgbClr val="0070C0"/>
                </a:solidFill>
              </a:rPr>
              <a:t>Ơ</a:t>
            </a:r>
            <a:r>
              <a:rPr lang="en-US" b="1" dirty="0">
                <a:solidFill>
                  <a:srgbClr val="0070C0"/>
                </a:solidFill>
              </a:rPr>
              <a:t> SỞ DỮ LIỆU</a:t>
            </a:r>
          </a:p>
          <a:p>
            <a:pPr marL="0" indent="0">
              <a:buNone/>
            </a:pPr>
            <a:endParaRPr lang="vi-VN" b="1" dirty="0">
              <a:solidFill>
                <a:srgbClr val="0070C0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0A062A9-8769-41CB-AFE9-1D0DD10D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62125"/>
            <a:ext cx="7272808" cy="5095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4EE7CC-3E74-4160-944D-E42EF44E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618"/>
            <a:ext cx="7391400" cy="563563"/>
          </a:xfrm>
        </p:spPr>
        <p:txBody>
          <a:bodyPr/>
          <a:lstStyle/>
          <a:p>
            <a:r>
              <a:rPr lang="en-US" dirty="0"/>
              <a:t>PHÂN TÍCH THIẾT KẾ BÀI TOÁN</a:t>
            </a:r>
          </a:p>
        </p:txBody>
      </p:sp>
    </p:spTree>
    <p:extLst>
      <p:ext uri="{BB962C8B-B14F-4D97-AF65-F5344CB8AC3E}">
        <p14:creationId xmlns:p14="http://schemas.microsoft.com/office/powerpoint/2010/main" val="149186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E608-C5DD-4E71-A14F-05CA5E79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618"/>
            <a:ext cx="7391400" cy="563563"/>
          </a:xfrm>
        </p:spPr>
        <p:txBody>
          <a:bodyPr/>
          <a:lstStyle/>
          <a:p>
            <a:r>
              <a:rPr lang="en-US" dirty="0"/>
              <a:t>PHÂN TÍCH THIẾT KẾ 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4064-9E17-4478-8A59-ED19BE66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2.3 THIẾT KẾ CÁC CLASS</a:t>
            </a:r>
          </a:p>
        </p:txBody>
      </p:sp>
      <p:pic>
        <p:nvPicPr>
          <p:cNvPr id="37890" name="Picture 2" descr="https://scontent.fhan2-3.fna.fbcdn.net/v/t1.15752-9/38764087_289235594993611_2123444539950628864_n.png?_nc_cat=0&amp;oh=a3c37678f3dad19b55c3fada51f3e6c0&amp;oe=5C061E14">
            <a:extLst>
              <a:ext uri="{FF2B5EF4-FFF2-40B4-BE49-F238E27FC236}">
                <a16:creationId xmlns:a16="http://schemas.microsoft.com/office/drawing/2014/main" id="{DDBEEFB3-E0A3-4067-A777-A91103AA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4864"/>
            <a:ext cx="7694240" cy="39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8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D0CC38A-EC64-4388-B39E-BCA18048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149080"/>
            <a:ext cx="9144000" cy="1012825"/>
          </a:xfrm>
        </p:spPr>
        <p:txBody>
          <a:bodyPr/>
          <a:lstStyle/>
          <a:p>
            <a:pPr algn="l"/>
            <a:r>
              <a:rPr lang="en-US" sz="4800" b="1" i="0" spc="-150" dirty="0">
                <a:solidFill>
                  <a:srgbClr val="0070C0"/>
                </a:solidFill>
              </a:rPr>
              <a:t>CH</a:t>
            </a:r>
            <a:r>
              <a:rPr lang="vi-VN" sz="4800" b="1" i="0" spc="-150" dirty="0">
                <a:solidFill>
                  <a:srgbClr val="0070C0"/>
                </a:solidFill>
              </a:rPr>
              <a:t>Ư</a:t>
            </a:r>
            <a:r>
              <a:rPr lang="en-US" sz="4800" b="1" i="0" spc="-150" dirty="0">
                <a:solidFill>
                  <a:srgbClr val="0070C0"/>
                </a:solidFill>
              </a:rPr>
              <a:t>ƠNG 3:</a:t>
            </a:r>
            <a:br>
              <a:rPr lang="en-US" sz="4800" b="1" i="0" spc="-150" dirty="0">
                <a:solidFill>
                  <a:srgbClr val="0070C0"/>
                </a:solidFill>
              </a:rPr>
            </a:br>
            <a:r>
              <a:rPr lang="en-US" sz="4800" b="1" i="0" spc="-150" dirty="0">
                <a:solidFill>
                  <a:srgbClr val="0070C0"/>
                </a:solidFill>
              </a:rPr>
              <a:t>CÔNG NGHỆ VÀ THUẬT TOÁN SỬ DỤNG</a:t>
            </a:r>
            <a:endParaRPr lang="vi-VN" sz="4800" b="1" i="0" spc="-1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8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2DB08D41-380B-4BEC-AE69-2AF9C5188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324730"/>
              </p:ext>
            </p:extLst>
          </p:nvPr>
        </p:nvGraphicFramePr>
        <p:xfrm>
          <a:off x="179512" y="1268760"/>
          <a:ext cx="8784976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3A5AE7D-C0E6-4D47-9440-07EE302F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618"/>
            <a:ext cx="7391400" cy="563563"/>
          </a:xfrm>
        </p:spPr>
        <p:txBody>
          <a:bodyPr/>
          <a:lstStyle/>
          <a:p>
            <a:r>
              <a:rPr lang="en-US" dirty="0"/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3227297743"/>
      </p:ext>
    </p:extLst>
  </p:cSld>
  <p:clrMapOvr>
    <a:masterClrMapping/>
  </p:clrMapOvr>
</p:sld>
</file>

<file path=ppt/theme/theme1.xml><?xml version="1.0" encoding="utf-8"?>
<a:theme xmlns:a="http://schemas.openxmlformats.org/drawingml/2006/main" name="100TGp_biz_diagram">
  <a:themeElements>
    <a:clrScheme name="100TGp_biz_diagram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00TGp_biz_diagram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00TGp_biz_diagram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cdb2004100l</Template>
  <TotalTime>227</TotalTime>
  <Words>666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Verdana</vt:lpstr>
      <vt:lpstr>Wingdings</vt:lpstr>
      <vt:lpstr>100TGp_biz_diagram</vt:lpstr>
      <vt:lpstr>Image</vt:lpstr>
      <vt:lpstr>ĐỀ TÀI: CHƯƠNG TRÌNH QUẢN LÝ YÊU CẦU PHÁT BÀI HÁT CỦA ĐÀI PHÁT THANH</vt:lpstr>
      <vt:lpstr>CHƯƠNG 1 : ĐẶC TẢ YÊU CẦU BÀI TOÁN</vt:lpstr>
      <vt:lpstr>PowerPoint Presentation</vt:lpstr>
      <vt:lpstr>CHƯƠNG 2 : PHÂN TÍCH THIẾT KẾ BÀI TOÁN</vt:lpstr>
      <vt:lpstr>PHÂN TÍCH THIẾT KẾ BÀI TOÁN</vt:lpstr>
      <vt:lpstr>PHÂN TÍCH THIẾT KẾ BÀI TOÁN</vt:lpstr>
      <vt:lpstr>PHÂN TÍCH THIẾT KẾ BÀI TOÁN</vt:lpstr>
      <vt:lpstr>CHƯƠNG 3: CÔNG NGHỆ VÀ THUẬT TOÁN SỬ DỤNG</vt:lpstr>
      <vt:lpstr>CÔNG NGHỆ SỬ DỤNG</vt:lpstr>
      <vt:lpstr>CHƯƠNG 4: XÂY DỰNG CHƯƠNG TRÌNH MINH HỌA</vt:lpstr>
      <vt:lpstr> </vt:lpstr>
      <vt:lpstr>Hiển thị thông tin về ngày phát sóng của bài hát </vt:lpstr>
      <vt:lpstr>Danh sách các bài hát </vt:lpstr>
      <vt:lpstr>Dẫn thư mục audio bài hát </vt:lpstr>
      <vt:lpstr>Không xóa được bài hát đã được xử lý</vt:lpstr>
      <vt:lpstr>KẾT LUẬN, HƯỚNG PHÁT TRIỂN</vt:lpstr>
      <vt:lpstr>KẾT LUẬN</vt:lpstr>
      <vt:lpstr>ĐÁNH GIÁ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Admin</dc:creator>
  <cp:lastModifiedBy>Le Trong Duc 20161082</cp:lastModifiedBy>
  <cp:revision>30</cp:revision>
  <dcterms:created xsi:type="dcterms:W3CDTF">2015-11-29T04:32:21Z</dcterms:created>
  <dcterms:modified xsi:type="dcterms:W3CDTF">2018-08-09T04:55:10Z</dcterms:modified>
</cp:coreProperties>
</file>