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4"/>
  </p:notesMasterIdLst>
  <p:handoutMasterIdLst>
    <p:handoutMasterId r:id="rId35"/>
  </p:handoutMasterIdLst>
  <p:sldIdLst>
    <p:sldId id="442" r:id="rId3"/>
    <p:sldId id="443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96" r:id="rId31"/>
    <p:sldId id="497" r:id="rId32"/>
    <p:sldId id="498" r:id="rId33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663300"/>
    <a:srgbClr val="FFCCFF"/>
    <a:srgbClr val="993300"/>
    <a:srgbClr val="CCECFF"/>
    <a:srgbClr val="CC9900"/>
    <a:srgbClr val="FFFFCC"/>
    <a:srgbClr val="FF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15" autoAdjust="0"/>
    <p:restoredTop sz="93648" autoAdjust="0"/>
  </p:normalViewPr>
  <p:slideViewPr>
    <p:cSldViewPr>
      <p:cViewPr varScale="1">
        <p:scale>
          <a:sx n="107" d="100"/>
          <a:sy n="107" d="100"/>
        </p:scale>
        <p:origin x="209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736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Creates logical grouping of classes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Increases encapsulation</a:t>
          </a:r>
          <a:endParaRPr lang="en-IN" sz="1600" b="1" dirty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9FC1ADC8-7F36-47E7-B130-C3A42FC82872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If a class is of use to only one class, then it can be embedded within that class and the two classes can be kept together.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8C52DD2E-B684-443D-A914-0BE5D3DC3799}" type="parTrans" cxnId="{619F78A7-E08E-4B48-AA47-92CCC7861812}">
      <dgm:prSet/>
      <dgm:spPr/>
      <dgm:t>
        <a:bodyPr/>
        <a:lstStyle/>
        <a:p>
          <a:endParaRPr lang="en-IN"/>
        </a:p>
      </dgm:t>
    </dgm:pt>
    <dgm:pt modelId="{DBA31889-FDE3-462B-822B-367B3969F235}" type="sibTrans" cxnId="{619F78A7-E08E-4B48-AA47-92CCC7861812}">
      <dgm:prSet/>
      <dgm:spPr/>
      <dgm:t>
        <a:bodyPr/>
        <a:lstStyle/>
        <a:p>
          <a:endParaRPr lang="en-IN"/>
        </a:p>
      </dgm:t>
    </dgm:pt>
    <dgm:pt modelId="{504AD80A-1828-4AD0-A2B4-AC81A8B79AA6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In case of two top level classes such as class A and B, when B wants access to members of A that are </a:t>
          </a:r>
          <a:r>
            <a:rPr lang="en-US" sz="16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600" dirty="0">
              <a:latin typeface="Calibri" pitchFamily="34" charset="0"/>
              <a:cs typeface="Calibri" pitchFamily="34" charset="0"/>
            </a:rPr>
            <a:t>, class B can be nested within class A so that B can access the members declared as </a:t>
          </a:r>
          <a:r>
            <a:rPr lang="en-US" sz="16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600" dirty="0">
              <a:latin typeface="Calibri" pitchFamily="34" charset="0"/>
              <a:cs typeface="Calibri" pitchFamily="34" charset="0"/>
            </a:rPr>
            <a:t>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0F299833-B2D7-40A7-98AB-F3F593A4D8A2}" type="parTrans" cxnId="{1C80C4B9-1C3E-44EB-A29E-E068F56E3A87}">
      <dgm:prSet/>
      <dgm:spPr/>
      <dgm:t>
        <a:bodyPr/>
        <a:lstStyle/>
        <a:p>
          <a:endParaRPr lang="en-IN"/>
        </a:p>
      </dgm:t>
    </dgm:pt>
    <dgm:pt modelId="{6ABA12B4-5712-443D-A883-686ED84EBDD3}" type="sibTrans" cxnId="{1C80C4B9-1C3E-44EB-A29E-E068F56E3A87}">
      <dgm:prSet/>
      <dgm:spPr/>
      <dgm:t>
        <a:bodyPr/>
        <a:lstStyle/>
        <a:p>
          <a:endParaRPr lang="en-IN"/>
        </a:p>
      </dgm:t>
    </dgm:pt>
    <dgm:pt modelId="{4CE86BD8-75AF-4ACE-94EA-E8C796AF3AE7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In other words, it helps in grouping the related functionality together.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23587EF7-435A-4423-A723-47CC1273CE97}" type="parTrans" cxnId="{67B91DB6-4F62-4D96-A385-E9262C2819BB}">
      <dgm:prSet/>
      <dgm:spPr/>
      <dgm:t>
        <a:bodyPr/>
        <a:lstStyle/>
        <a:p>
          <a:endParaRPr lang="en-US"/>
        </a:p>
      </dgm:t>
    </dgm:pt>
    <dgm:pt modelId="{EA71008B-5280-4340-B9C9-7AACD8797A68}" type="sibTrans" cxnId="{67B91DB6-4F62-4D96-A385-E9262C2819BB}">
      <dgm:prSet/>
      <dgm:spPr/>
      <dgm:t>
        <a:bodyPr/>
        <a:lstStyle/>
        <a:p>
          <a:endParaRPr lang="en-US"/>
        </a:p>
      </dgm:t>
    </dgm:pt>
    <dgm:pt modelId="{B5151AA1-F280-429F-9A2A-2FBF573E64F1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Nesting of such ‘helper classes’ helps to make the package more efficient and streamlined.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480A4DAD-306F-4373-94D1-84A99193F414}" type="parTrans" cxnId="{BFDA8B9A-1A03-4AFE-8397-13E39067FD75}">
      <dgm:prSet/>
      <dgm:spPr/>
      <dgm:t>
        <a:bodyPr/>
        <a:lstStyle/>
        <a:p>
          <a:endParaRPr lang="en-US"/>
        </a:p>
      </dgm:t>
    </dgm:pt>
    <dgm:pt modelId="{900165EA-653F-43C4-8116-BEBEEDF536E6}" type="sibTrans" cxnId="{BFDA8B9A-1A03-4AFE-8397-13E39067FD75}">
      <dgm:prSet/>
      <dgm:spPr/>
      <dgm:t>
        <a:bodyPr/>
        <a:lstStyle/>
        <a:p>
          <a:endParaRPr lang="en-US"/>
        </a:p>
      </dgm:t>
    </dgm:pt>
    <dgm:pt modelId="{CAB5A54A-4645-458E-88C4-E0EC16F4D70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>
              <a:latin typeface="Calibri" pitchFamily="34" charset="0"/>
              <a:cs typeface="Calibri" pitchFamily="34" charset="0"/>
            </a:rPr>
            <a:t>Increased readability and maintainability of code</a:t>
          </a:r>
        </a:p>
      </dgm:t>
    </dgm:pt>
    <dgm:pt modelId="{E7500E96-31FA-4F81-9EA8-4F1AE0DAD483}" type="parTrans" cxnId="{697172AF-E678-4B5D-8222-C6BA907EB804}">
      <dgm:prSet/>
      <dgm:spPr/>
      <dgm:t>
        <a:bodyPr/>
        <a:lstStyle/>
        <a:p>
          <a:endParaRPr lang="en-US"/>
        </a:p>
      </dgm:t>
    </dgm:pt>
    <dgm:pt modelId="{29E20885-9E0D-44EF-9EA7-718A8CCE9E32}" type="sibTrans" cxnId="{697172AF-E678-4B5D-8222-C6BA907EB804}">
      <dgm:prSet/>
      <dgm:spPr/>
      <dgm:t>
        <a:bodyPr/>
        <a:lstStyle/>
        <a:p>
          <a:endParaRPr lang="en-US"/>
        </a:p>
      </dgm:t>
    </dgm:pt>
    <dgm:pt modelId="{0B54D282-BF20-44C1-A01C-351D3074D24F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Also, this will hide class B from the outside world. 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31EDA157-46E6-4686-A25C-533F895A5832}" type="parTrans" cxnId="{6B6889F8-AC75-439D-BCD1-65EBD952F829}">
      <dgm:prSet/>
      <dgm:spPr/>
      <dgm:t>
        <a:bodyPr/>
        <a:lstStyle/>
        <a:p>
          <a:endParaRPr lang="en-US"/>
        </a:p>
      </dgm:t>
    </dgm:pt>
    <dgm:pt modelId="{5040D7EB-42F1-43D9-9593-3B04E1BFE46E}" type="sibTrans" cxnId="{6B6889F8-AC75-439D-BCD1-65EBD952F829}">
      <dgm:prSet/>
      <dgm:spPr/>
      <dgm:t>
        <a:bodyPr/>
        <a:lstStyle/>
        <a:p>
          <a:endParaRPr lang="en-US"/>
        </a:p>
      </dgm:t>
    </dgm:pt>
    <dgm:pt modelId="{4AE210B5-69DB-4CD1-9D75-3343623C627C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Thus, it helps to access all the members of the top-level enclosing class even if they are declared as </a:t>
          </a:r>
          <a:r>
            <a:rPr lang="en-US" sz="16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600" dirty="0">
              <a:latin typeface="Calibri" pitchFamily="34" charset="0"/>
              <a:cs typeface="Calibri" pitchFamily="34" charset="0"/>
            </a:rPr>
            <a:t>.</a:t>
          </a:r>
          <a:endParaRPr lang="en-IN" sz="1600" dirty="0">
            <a:latin typeface="Calibri" pitchFamily="34" charset="0"/>
            <a:cs typeface="Calibri" pitchFamily="34" charset="0"/>
          </a:endParaRPr>
        </a:p>
      </dgm:t>
    </dgm:pt>
    <dgm:pt modelId="{35E5E3EC-E482-46A9-AC2D-129C00D0E4A1}" type="parTrans" cxnId="{82F57556-2F8D-4F1B-98AB-C22C0F68423B}">
      <dgm:prSet/>
      <dgm:spPr/>
      <dgm:t>
        <a:bodyPr/>
        <a:lstStyle/>
        <a:p>
          <a:endParaRPr lang="en-US"/>
        </a:p>
      </dgm:t>
    </dgm:pt>
    <dgm:pt modelId="{89AF0F51-F99E-4003-9BE8-44C383D3BF26}" type="sibTrans" cxnId="{82F57556-2F8D-4F1B-98AB-C22C0F68423B}">
      <dgm:prSet/>
      <dgm:spPr/>
      <dgm:t>
        <a:bodyPr/>
        <a:lstStyle/>
        <a:p>
          <a:endParaRPr lang="en-US"/>
        </a:p>
      </dgm:t>
    </dgm:pt>
    <dgm:pt modelId="{029B68C1-B313-4080-9196-FFBEA7ED776B}">
      <dgm:prSet custT="1"/>
      <dgm:spPr/>
      <dgm:t>
        <a:bodyPr/>
        <a:lstStyle/>
        <a:p>
          <a:r>
            <a:rPr lang="en-US" sz="1600" dirty="0">
              <a:latin typeface="Calibri" pitchFamily="34" charset="0"/>
              <a:cs typeface="Calibri" pitchFamily="34" charset="0"/>
            </a:rPr>
            <a:t>Nesting of small classes within larger top-level classes helps to place the code closer to where it will be used</a:t>
          </a:r>
          <a:r>
            <a:rPr lang="en-US" sz="1300" dirty="0"/>
            <a:t>.</a:t>
          </a:r>
        </a:p>
      </dgm:t>
    </dgm:pt>
    <dgm:pt modelId="{2B733869-D7AD-4574-BA2E-E495808B9686}" type="parTrans" cxnId="{E3EC2905-6DC9-456E-9D07-72F27BEE8109}">
      <dgm:prSet/>
      <dgm:spPr/>
      <dgm:t>
        <a:bodyPr/>
        <a:lstStyle/>
        <a:p>
          <a:endParaRPr lang="en-US"/>
        </a:p>
      </dgm:t>
    </dgm:pt>
    <dgm:pt modelId="{8922F10E-E225-4117-9FBF-96079B0D3C14}" type="sibTrans" cxnId="{E3EC2905-6DC9-456E-9D07-72F27BEE8109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3"/>
      <dgm:spPr/>
    </dgm:pt>
    <dgm:pt modelId="{944BAB04-7C51-4F32-B3D9-6B3BFE861060}" type="pres">
      <dgm:prSet presAssocID="{8A9CBDE3-943D-44B1-AA3B-2C775C191735}" presName="parentText" presStyleLbl="node1" presStyleIdx="0" presStyleCnt="3" custScaleX="100849" custScaleY="131032">
        <dgm:presLayoutVars>
          <dgm:chMax val="0"/>
          <dgm:bulletEnabled val="1"/>
        </dgm:presLayoutVars>
      </dgm:prSet>
      <dgm:spPr/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3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3"/>
      <dgm:spPr/>
    </dgm:pt>
    <dgm:pt modelId="{0BC5C34C-6965-41B3-8AB2-EFFE6BA44191}" type="pres">
      <dgm:prSet presAssocID="{0B2AD9EF-F3ED-4D54-857D-CC1F43F8AFD6}" presName="parentText" presStyleLbl="node1" presStyleIdx="1" presStyleCnt="3" custScaleX="99151" custScaleY="112638">
        <dgm:presLayoutVars>
          <dgm:chMax val="0"/>
          <dgm:bulletEnabled val="1"/>
        </dgm:presLayoutVars>
      </dgm:prSet>
      <dgm:spPr/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3">
        <dgm:presLayoutVars>
          <dgm:bulletEnabled val="1"/>
        </dgm:presLayoutVars>
      </dgm:prSet>
      <dgm:spPr/>
    </dgm:pt>
    <dgm:pt modelId="{B64AF64E-1D7D-416F-B093-80974671264D}" type="pres">
      <dgm:prSet presAssocID="{5413F2E3-6E5C-4C54-83C2-8648AA013DB4}" presName="spaceBetweenRectangles" presStyleCnt="0"/>
      <dgm:spPr/>
    </dgm:pt>
    <dgm:pt modelId="{BFEFF039-4EBB-4FF2-BCB4-E060FFDEC5F3}" type="pres">
      <dgm:prSet presAssocID="{CAB5A54A-4645-458E-88C4-E0EC16F4D70C}" presName="parentLin" presStyleCnt="0"/>
      <dgm:spPr/>
    </dgm:pt>
    <dgm:pt modelId="{B8460E51-43EF-4698-ADBE-0C77C834EADC}" type="pres">
      <dgm:prSet presAssocID="{CAB5A54A-4645-458E-88C4-E0EC16F4D70C}" presName="parentLeftMargin" presStyleLbl="node1" presStyleIdx="1" presStyleCnt="3"/>
      <dgm:spPr/>
    </dgm:pt>
    <dgm:pt modelId="{6D81AA4C-4D23-4DDD-8544-A817F57206CA}" type="pres">
      <dgm:prSet presAssocID="{CAB5A54A-4645-458E-88C4-E0EC16F4D70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F3B3DBC-5FB7-4C3A-846A-8727B27AEE80}" type="pres">
      <dgm:prSet presAssocID="{CAB5A54A-4645-458E-88C4-E0EC16F4D70C}" presName="negativeSpace" presStyleCnt="0"/>
      <dgm:spPr/>
    </dgm:pt>
    <dgm:pt modelId="{51D8053D-D299-476E-963C-1BC5D55F10CB}" type="pres">
      <dgm:prSet presAssocID="{CAB5A54A-4645-458E-88C4-E0EC16F4D70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2BCEF00-9EC3-4789-B8A4-EFE346C906F5}" type="presOf" srcId="{0B2AD9EF-F3ED-4D54-857D-CC1F43F8AFD6}" destId="{DD0F1857-B597-431D-9A0F-C159A0C4F7FE}" srcOrd="0" destOrd="0" presId="urn:microsoft.com/office/officeart/2005/8/layout/list1"/>
    <dgm:cxn modelId="{E3EC2905-6DC9-456E-9D07-72F27BEE8109}" srcId="{CAB5A54A-4645-458E-88C4-E0EC16F4D70C}" destId="{029B68C1-B313-4080-9196-FFBEA7ED776B}" srcOrd="0" destOrd="0" parTransId="{2B733869-D7AD-4574-BA2E-E495808B9686}" sibTransId="{8922F10E-E225-4117-9FBF-96079B0D3C14}"/>
    <dgm:cxn modelId="{B9777E14-2308-4167-BDAC-B98CB057184E}" type="presOf" srcId="{029B68C1-B313-4080-9196-FFBEA7ED776B}" destId="{51D8053D-D299-476E-963C-1BC5D55F10CB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22AA7B5C-5CEA-45C7-A90E-31937A4B5A06}" type="presOf" srcId="{CAB5A54A-4645-458E-88C4-E0EC16F4D70C}" destId="{B8460E51-43EF-4698-ADBE-0C77C834EADC}" srcOrd="0" destOrd="0" presId="urn:microsoft.com/office/officeart/2005/8/layout/list1"/>
    <dgm:cxn modelId="{1513AD60-24B2-43CB-B6EA-8F5320C9CD56}" type="presOf" srcId="{4CE86BD8-75AF-4ACE-94EA-E8C796AF3AE7}" destId="{A3794F34-CF38-4878-8BA7-B0E44BC4E8BE}" srcOrd="0" destOrd="1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1A85EF49-FCB3-48E4-ABBD-D93606ADE3C0}" type="presOf" srcId="{4AE210B5-69DB-4CD1-9D75-3343623C627C}" destId="{B6BC36D8-D5B0-4749-B56F-AC6C50C43627}" srcOrd="0" destOrd="2" presId="urn:microsoft.com/office/officeart/2005/8/layout/list1"/>
    <dgm:cxn modelId="{82F57556-2F8D-4F1B-98AB-C22C0F68423B}" srcId="{0B2AD9EF-F3ED-4D54-857D-CC1F43F8AFD6}" destId="{4AE210B5-69DB-4CD1-9D75-3343623C627C}" srcOrd="2" destOrd="0" parTransId="{35E5E3EC-E482-46A9-AC2D-129C00D0E4A1}" sibTransId="{89AF0F51-F99E-4003-9BE8-44C383D3BF26}"/>
    <dgm:cxn modelId="{B8DBD17B-C96A-49A6-B32D-87C8D2450EF1}" type="presOf" srcId="{0B2AD9EF-F3ED-4D54-857D-CC1F43F8AFD6}" destId="{0BC5C34C-6965-41B3-8AB2-EFFE6BA44191}" srcOrd="1" destOrd="0" presId="urn:microsoft.com/office/officeart/2005/8/layout/list1"/>
    <dgm:cxn modelId="{F744347C-A539-44F7-A6B5-3311CE2A709D}" type="presOf" srcId="{8A9CBDE3-943D-44B1-AA3B-2C775C191735}" destId="{8AFF8CDB-0AF9-4EA6-BECC-E63ACC5B5E29}" srcOrd="0" destOrd="0" presId="urn:microsoft.com/office/officeart/2005/8/layout/list1"/>
    <dgm:cxn modelId="{BFDA8B9A-1A03-4AFE-8397-13E39067FD75}" srcId="{8A9CBDE3-943D-44B1-AA3B-2C775C191735}" destId="{B5151AA1-F280-429F-9A2A-2FBF573E64F1}" srcOrd="2" destOrd="0" parTransId="{480A4DAD-306F-4373-94D1-84A99193F414}" sibTransId="{900165EA-653F-43C4-8116-BEBEEDF536E6}"/>
    <dgm:cxn modelId="{619F78A7-E08E-4B48-AA47-92CCC7861812}" srcId="{8A9CBDE3-943D-44B1-AA3B-2C775C191735}" destId="{9FC1ADC8-7F36-47E7-B130-C3A42FC82872}" srcOrd="0" destOrd="0" parTransId="{8C52DD2E-B684-443D-A914-0BE5D3DC3799}" sibTransId="{DBA31889-FDE3-462B-822B-367B3969F235}"/>
    <dgm:cxn modelId="{697172AF-E678-4B5D-8222-C6BA907EB804}" srcId="{77C6A721-0D40-49DF-9896-538D015E2C22}" destId="{CAB5A54A-4645-458E-88C4-E0EC16F4D70C}" srcOrd="2" destOrd="0" parTransId="{E7500E96-31FA-4F81-9EA8-4F1AE0DAD483}" sibTransId="{29E20885-9E0D-44EF-9EA7-718A8CCE9E32}"/>
    <dgm:cxn modelId="{28B4B7B2-A9CE-4DC4-AEC3-734A7F9E3230}" type="presOf" srcId="{77C6A721-0D40-49DF-9896-538D015E2C22}" destId="{726BFED6-59D2-4F7E-90B2-0814C54F0E71}" srcOrd="0" destOrd="0" presId="urn:microsoft.com/office/officeart/2005/8/layout/list1"/>
    <dgm:cxn modelId="{F9C053B4-D7EE-46D3-A8F9-00B9AA68B0BF}" type="presOf" srcId="{504AD80A-1828-4AD0-A2B4-AC81A8B79AA6}" destId="{B6BC36D8-D5B0-4749-B56F-AC6C50C43627}" srcOrd="0" destOrd="0" presId="urn:microsoft.com/office/officeart/2005/8/layout/list1"/>
    <dgm:cxn modelId="{67B91DB6-4F62-4D96-A385-E9262C2819BB}" srcId="{8A9CBDE3-943D-44B1-AA3B-2C775C191735}" destId="{4CE86BD8-75AF-4ACE-94EA-E8C796AF3AE7}" srcOrd="1" destOrd="0" parTransId="{23587EF7-435A-4423-A723-47CC1273CE97}" sibTransId="{EA71008B-5280-4340-B9C9-7AACD8797A68}"/>
    <dgm:cxn modelId="{1C80C4B9-1C3E-44EB-A29E-E068F56E3A87}" srcId="{0B2AD9EF-F3ED-4D54-857D-CC1F43F8AFD6}" destId="{504AD80A-1828-4AD0-A2B4-AC81A8B79AA6}" srcOrd="0" destOrd="0" parTransId="{0F299833-B2D7-40A7-98AB-F3F593A4D8A2}" sibTransId="{6ABA12B4-5712-443D-A883-686ED84EBDD3}"/>
    <dgm:cxn modelId="{746803BB-4E2B-497C-B9DE-4768C4C40AEB}" type="presOf" srcId="{9FC1ADC8-7F36-47E7-B130-C3A42FC82872}" destId="{A3794F34-CF38-4878-8BA7-B0E44BC4E8BE}" srcOrd="0" destOrd="0" presId="urn:microsoft.com/office/officeart/2005/8/layout/list1"/>
    <dgm:cxn modelId="{16B84CCB-85D5-41E1-ADDC-1B4D1A03C8CA}" type="presOf" srcId="{B5151AA1-F280-429F-9A2A-2FBF573E64F1}" destId="{A3794F34-CF38-4878-8BA7-B0E44BC4E8BE}" srcOrd="0" destOrd="2" presId="urn:microsoft.com/office/officeart/2005/8/layout/list1"/>
    <dgm:cxn modelId="{019DDFDF-E4AE-4945-892C-A873DB60CFE3}" type="presOf" srcId="{8A9CBDE3-943D-44B1-AA3B-2C775C191735}" destId="{944BAB04-7C51-4F32-B3D9-6B3BFE861060}" srcOrd="1" destOrd="0" presId="urn:microsoft.com/office/officeart/2005/8/layout/list1"/>
    <dgm:cxn modelId="{192EB8E0-B81E-44E3-82A8-57B52FBE7618}" type="presOf" srcId="{0B54D282-BF20-44C1-A01C-351D3074D24F}" destId="{B6BC36D8-D5B0-4749-B56F-AC6C50C43627}" srcOrd="0" destOrd="1" presId="urn:microsoft.com/office/officeart/2005/8/layout/list1"/>
    <dgm:cxn modelId="{D6183EEA-D0CB-4561-B142-38F129FA9C1B}" type="presOf" srcId="{CAB5A54A-4645-458E-88C4-E0EC16F4D70C}" destId="{6D81AA4C-4D23-4DDD-8544-A817F57206CA}" srcOrd="1" destOrd="0" presId="urn:microsoft.com/office/officeart/2005/8/layout/list1"/>
    <dgm:cxn modelId="{6B6889F8-AC75-439D-BCD1-65EBD952F829}" srcId="{0B2AD9EF-F3ED-4D54-857D-CC1F43F8AFD6}" destId="{0B54D282-BF20-44C1-A01C-351D3074D24F}" srcOrd="1" destOrd="0" parTransId="{31EDA157-46E6-4686-A25C-533F895A5832}" sibTransId="{5040D7EB-42F1-43D9-9593-3B04E1BFE46E}"/>
    <dgm:cxn modelId="{92908301-3DA7-4C41-902D-67B865BFFC95}" type="presParOf" srcId="{726BFED6-59D2-4F7E-90B2-0814C54F0E71}" destId="{9825C2F4-6259-4087-975F-D7E57656305B}" srcOrd="0" destOrd="0" presId="urn:microsoft.com/office/officeart/2005/8/layout/list1"/>
    <dgm:cxn modelId="{C030D75E-054C-41DC-A53D-07C7734B3A32}" type="presParOf" srcId="{9825C2F4-6259-4087-975F-D7E57656305B}" destId="{8AFF8CDB-0AF9-4EA6-BECC-E63ACC5B5E29}" srcOrd="0" destOrd="0" presId="urn:microsoft.com/office/officeart/2005/8/layout/list1"/>
    <dgm:cxn modelId="{DE39AD07-2299-43F5-B921-9796D36DBE17}" type="presParOf" srcId="{9825C2F4-6259-4087-975F-D7E57656305B}" destId="{944BAB04-7C51-4F32-B3D9-6B3BFE861060}" srcOrd="1" destOrd="0" presId="urn:microsoft.com/office/officeart/2005/8/layout/list1"/>
    <dgm:cxn modelId="{BCBFFF8A-D437-477D-A349-EE4B65BDA5ED}" type="presParOf" srcId="{726BFED6-59D2-4F7E-90B2-0814C54F0E71}" destId="{0B92971E-CD3F-40AB-A72B-D3F249C8A999}" srcOrd="1" destOrd="0" presId="urn:microsoft.com/office/officeart/2005/8/layout/list1"/>
    <dgm:cxn modelId="{1E055E67-C811-4C80-B8F5-0F8844E73A2D}" type="presParOf" srcId="{726BFED6-59D2-4F7E-90B2-0814C54F0E71}" destId="{A3794F34-CF38-4878-8BA7-B0E44BC4E8BE}" srcOrd="2" destOrd="0" presId="urn:microsoft.com/office/officeart/2005/8/layout/list1"/>
    <dgm:cxn modelId="{0A31FAC9-96F2-4B45-BE35-EF26FDAFFD4E}" type="presParOf" srcId="{726BFED6-59D2-4F7E-90B2-0814C54F0E71}" destId="{F2E948CE-AB6E-441B-9C84-EB73198946D1}" srcOrd="3" destOrd="0" presId="urn:microsoft.com/office/officeart/2005/8/layout/list1"/>
    <dgm:cxn modelId="{3282F418-7167-4820-80D0-B50D58520590}" type="presParOf" srcId="{726BFED6-59D2-4F7E-90B2-0814C54F0E71}" destId="{29C14D80-9378-4DBC-8F98-7A1924A78E08}" srcOrd="4" destOrd="0" presId="urn:microsoft.com/office/officeart/2005/8/layout/list1"/>
    <dgm:cxn modelId="{B8AE1B5B-2FB4-4A24-A182-D8B1427054AD}" type="presParOf" srcId="{29C14D80-9378-4DBC-8F98-7A1924A78E08}" destId="{DD0F1857-B597-431D-9A0F-C159A0C4F7FE}" srcOrd="0" destOrd="0" presId="urn:microsoft.com/office/officeart/2005/8/layout/list1"/>
    <dgm:cxn modelId="{4F0EBF19-07D7-4BDB-B73A-7951C5F09AAC}" type="presParOf" srcId="{29C14D80-9378-4DBC-8F98-7A1924A78E08}" destId="{0BC5C34C-6965-41B3-8AB2-EFFE6BA44191}" srcOrd="1" destOrd="0" presId="urn:microsoft.com/office/officeart/2005/8/layout/list1"/>
    <dgm:cxn modelId="{70685DB0-DCEC-440A-883F-B60E813878CB}" type="presParOf" srcId="{726BFED6-59D2-4F7E-90B2-0814C54F0E71}" destId="{CA2529F1-05C9-4708-AE54-66005BE69934}" srcOrd="5" destOrd="0" presId="urn:microsoft.com/office/officeart/2005/8/layout/list1"/>
    <dgm:cxn modelId="{A388DA70-A42A-450C-8662-4FFD9C160848}" type="presParOf" srcId="{726BFED6-59D2-4F7E-90B2-0814C54F0E71}" destId="{B6BC36D8-D5B0-4749-B56F-AC6C50C43627}" srcOrd="6" destOrd="0" presId="urn:microsoft.com/office/officeart/2005/8/layout/list1"/>
    <dgm:cxn modelId="{072ECC8D-300B-4A7B-81BB-161C20381609}" type="presParOf" srcId="{726BFED6-59D2-4F7E-90B2-0814C54F0E71}" destId="{B64AF64E-1D7D-416F-B093-80974671264D}" srcOrd="7" destOrd="0" presId="urn:microsoft.com/office/officeart/2005/8/layout/list1"/>
    <dgm:cxn modelId="{70C2742D-366E-494E-AA57-3117CC08AB13}" type="presParOf" srcId="{726BFED6-59D2-4F7E-90B2-0814C54F0E71}" destId="{BFEFF039-4EBB-4FF2-BCB4-E060FFDEC5F3}" srcOrd="8" destOrd="0" presId="urn:microsoft.com/office/officeart/2005/8/layout/list1"/>
    <dgm:cxn modelId="{B2CD22CE-02B1-4531-A3BB-9D980322D733}" type="presParOf" srcId="{BFEFF039-4EBB-4FF2-BCB4-E060FFDEC5F3}" destId="{B8460E51-43EF-4698-ADBE-0C77C834EADC}" srcOrd="0" destOrd="0" presId="urn:microsoft.com/office/officeart/2005/8/layout/list1"/>
    <dgm:cxn modelId="{42B7FE23-2612-43C1-8CDD-2F0BBC52608F}" type="presParOf" srcId="{BFEFF039-4EBB-4FF2-BCB4-E060FFDEC5F3}" destId="{6D81AA4C-4D23-4DDD-8544-A817F57206CA}" srcOrd="1" destOrd="0" presId="urn:microsoft.com/office/officeart/2005/8/layout/list1"/>
    <dgm:cxn modelId="{92D92ACA-28F8-4DA1-9D8D-A95379BDFC03}" type="presParOf" srcId="{726BFED6-59D2-4F7E-90B2-0814C54F0E71}" destId="{BF3B3DBC-5FB7-4C3A-846A-8727B27AEE80}" srcOrd="9" destOrd="0" presId="urn:microsoft.com/office/officeart/2005/8/layout/list1"/>
    <dgm:cxn modelId="{E53CD500-4936-4479-AF7C-274F3A7ABA94}" type="presParOf" srcId="{726BFED6-59D2-4F7E-90B2-0814C54F0E71}" destId="{51D8053D-D299-476E-963C-1BC5D55F10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7752E4-E238-4735-A0ED-2F9B5ED9BBAA}" type="doc">
      <dgm:prSet loTypeId="urn:microsoft.com/office/officeart/2005/8/layout/target3" loCatId="relationship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3BAA2DA-F28E-4ABB-981C-D94ACC611518}">
      <dgm:prSet phldrT="[Text]" custT="1"/>
      <dgm:spPr/>
      <dgm:t>
        <a:bodyPr/>
        <a:lstStyle/>
        <a:p>
          <a:r>
            <a:rPr lang="en-US" sz="2800" b="1" dirty="0">
              <a:solidFill>
                <a:srgbClr val="7030A0"/>
              </a:solidFill>
              <a:latin typeface="Calibri" pitchFamily="34" charset="0"/>
              <a:cs typeface="Calibri" pitchFamily="34" charset="0"/>
            </a:rPr>
            <a:t>Member classes or </a:t>
          </a:r>
          <a:br>
            <a:rPr lang="en-US" sz="2800" b="1" dirty="0">
              <a:solidFill>
                <a:srgbClr val="7030A0"/>
              </a:solidFill>
              <a:latin typeface="Calibri" pitchFamily="34" charset="0"/>
              <a:cs typeface="Calibri" pitchFamily="34" charset="0"/>
            </a:rPr>
          </a:br>
          <a:r>
            <a:rPr lang="en-US" sz="2800" b="1" dirty="0">
              <a:solidFill>
                <a:srgbClr val="7030A0"/>
              </a:solidFill>
              <a:latin typeface="Calibri" pitchFamily="34" charset="0"/>
              <a:cs typeface="Calibri" pitchFamily="34" charset="0"/>
            </a:rPr>
            <a:t>non-static nested classes</a:t>
          </a:r>
        </a:p>
      </dgm:t>
    </dgm:pt>
    <dgm:pt modelId="{027F55AF-9DD6-4B70-9E28-08E5B6718D6D}" type="parTrans" cxnId="{E3917724-35A1-40FF-B317-361B106BE7FD}">
      <dgm:prSet/>
      <dgm:spPr/>
      <dgm:t>
        <a:bodyPr/>
        <a:lstStyle/>
        <a:p>
          <a:endParaRPr lang="en-US"/>
        </a:p>
      </dgm:t>
    </dgm:pt>
    <dgm:pt modelId="{2AD3D25B-913C-4759-B08B-F484BBD67D70}" type="sibTrans" cxnId="{E3917724-35A1-40FF-B317-361B106BE7FD}">
      <dgm:prSet/>
      <dgm:spPr/>
      <dgm:t>
        <a:bodyPr/>
        <a:lstStyle/>
        <a:p>
          <a:endParaRPr lang="en-US"/>
        </a:p>
      </dgm:t>
    </dgm:pt>
    <dgm:pt modelId="{DC78795D-420B-4078-B077-725D929B781F}">
      <dgm:prSet phldrT="[Text]" custT="1"/>
      <dgm:spPr/>
      <dgm:t>
        <a:bodyPr/>
        <a:lstStyle/>
        <a:p>
          <a:r>
            <a:rPr lang="en-US" sz="2800" b="1" dirty="0">
              <a:solidFill>
                <a:srgbClr val="000099"/>
              </a:solidFill>
              <a:latin typeface="Calibri" pitchFamily="34" charset="0"/>
              <a:cs typeface="Calibri" pitchFamily="34" charset="0"/>
            </a:rPr>
            <a:t>Local classes</a:t>
          </a:r>
        </a:p>
      </dgm:t>
    </dgm:pt>
    <dgm:pt modelId="{0DE2E09B-CA00-41E0-9847-BE002239FFFB}" type="parTrans" cxnId="{F7423FFF-2D35-4A40-BCE1-A09490329CB7}">
      <dgm:prSet/>
      <dgm:spPr/>
      <dgm:t>
        <a:bodyPr/>
        <a:lstStyle/>
        <a:p>
          <a:endParaRPr lang="en-US"/>
        </a:p>
      </dgm:t>
    </dgm:pt>
    <dgm:pt modelId="{93ADEE10-A70F-4D27-93E9-066FDCD0489C}" type="sibTrans" cxnId="{F7423FFF-2D35-4A40-BCE1-A09490329CB7}">
      <dgm:prSet/>
      <dgm:spPr/>
      <dgm:t>
        <a:bodyPr/>
        <a:lstStyle/>
        <a:p>
          <a:endParaRPr lang="en-US"/>
        </a:p>
      </dgm:t>
    </dgm:pt>
    <dgm:pt modelId="{BB1F5DFB-5D0B-4CB4-AC33-4449B9C07451}">
      <dgm:prSet phldrT="[Text]" custT="1"/>
      <dgm:spPr/>
      <dgm:t>
        <a:bodyPr/>
        <a:lstStyle/>
        <a:p>
          <a:r>
            <a:rPr lang="en-US" sz="2800" b="1" dirty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Anonymous classes</a:t>
          </a:r>
        </a:p>
      </dgm:t>
    </dgm:pt>
    <dgm:pt modelId="{10593B57-C2C3-4AD6-975B-E97B765A8C65}" type="parTrans" cxnId="{EC54F98C-DF2E-4B5B-9F41-7C16D67EDEE0}">
      <dgm:prSet/>
      <dgm:spPr/>
      <dgm:t>
        <a:bodyPr/>
        <a:lstStyle/>
        <a:p>
          <a:endParaRPr lang="en-US"/>
        </a:p>
      </dgm:t>
    </dgm:pt>
    <dgm:pt modelId="{CAF951B2-042F-4374-B7BF-A2D1755B811C}" type="sibTrans" cxnId="{EC54F98C-DF2E-4B5B-9F41-7C16D67EDEE0}">
      <dgm:prSet/>
      <dgm:spPr/>
      <dgm:t>
        <a:bodyPr/>
        <a:lstStyle/>
        <a:p>
          <a:endParaRPr lang="en-US"/>
        </a:p>
      </dgm:t>
    </dgm:pt>
    <dgm:pt modelId="{341C972B-B7EA-4247-9B51-CB41E3C5EAB9}">
      <dgm:prSet custT="1"/>
      <dgm:spPr/>
      <dgm:t>
        <a:bodyPr/>
        <a:lstStyle/>
        <a:p>
          <a:r>
            <a:rPr lang="en-US" sz="2800" b="1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rPr>
            <a:t>Static Nested classes</a:t>
          </a:r>
        </a:p>
      </dgm:t>
    </dgm:pt>
    <dgm:pt modelId="{5C0BFD3D-017D-4534-975B-D564CD201CE1}" type="parTrans" cxnId="{9D866A9C-7E5B-46AB-8510-D14B9A5CB0ED}">
      <dgm:prSet/>
      <dgm:spPr/>
      <dgm:t>
        <a:bodyPr/>
        <a:lstStyle/>
        <a:p>
          <a:endParaRPr lang="en-US"/>
        </a:p>
      </dgm:t>
    </dgm:pt>
    <dgm:pt modelId="{5BF31BED-87BF-4E75-905F-9FB8945D0E52}" type="sibTrans" cxnId="{9D866A9C-7E5B-46AB-8510-D14B9A5CB0ED}">
      <dgm:prSet/>
      <dgm:spPr/>
      <dgm:t>
        <a:bodyPr/>
        <a:lstStyle/>
        <a:p>
          <a:endParaRPr lang="en-US"/>
        </a:p>
      </dgm:t>
    </dgm:pt>
    <dgm:pt modelId="{E7C488C2-C18D-4EEA-BF3F-9518AAC6DA27}" type="pres">
      <dgm:prSet presAssocID="{987752E4-E238-4735-A0ED-2F9B5ED9BBA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8392A40-E011-4011-8BF8-1DC9D73E4A9B}" type="pres">
      <dgm:prSet presAssocID="{53BAA2DA-F28E-4ABB-981C-D94ACC611518}" presName="circle1" presStyleLbl="node1" presStyleIdx="0" presStyleCnt="4"/>
      <dgm:spPr/>
    </dgm:pt>
    <dgm:pt modelId="{79C09BA5-A406-4801-8986-46E3E2476DF3}" type="pres">
      <dgm:prSet presAssocID="{53BAA2DA-F28E-4ABB-981C-D94ACC611518}" presName="space" presStyleCnt="0"/>
      <dgm:spPr/>
    </dgm:pt>
    <dgm:pt modelId="{7DB4BE15-E8C7-4E33-927A-81205280BAA0}" type="pres">
      <dgm:prSet presAssocID="{53BAA2DA-F28E-4ABB-981C-D94ACC611518}" presName="rect1" presStyleLbl="alignAcc1" presStyleIdx="0" presStyleCnt="4"/>
      <dgm:spPr/>
    </dgm:pt>
    <dgm:pt modelId="{B0A48361-D305-4EBF-9DE6-43590A68E485}" type="pres">
      <dgm:prSet presAssocID="{DC78795D-420B-4078-B077-725D929B781F}" presName="vertSpace2" presStyleLbl="node1" presStyleIdx="0" presStyleCnt="4"/>
      <dgm:spPr/>
    </dgm:pt>
    <dgm:pt modelId="{5B299C74-096D-41D4-827C-43D08AF7ECF1}" type="pres">
      <dgm:prSet presAssocID="{DC78795D-420B-4078-B077-725D929B781F}" presName="circle2" presStyleLbl="node1" presStyleIdx="1" presStyleCnt="4"/>
      <dgm:spPr/>
    </dgm:pt>
    <dgm:pt modelId="{EF52CD94-A18F-4897-9455-CD7F29DDD5C8}" type="pres">
      <dgm:prSet presAssocID="{DC78795D-420B-4078-B077-725D929B781F}" presName="rect2" presStyleLbl="alignAcc1" presStyleIdx="1" presStyleCnt="4"/>
      <dgm:spPr/>
    </dgm:pt>
    <dgm:pt modelId="{EB1A4E45-C025-411D-BBAD-79C52446B811}" type="pres">
      <dgm:prSet presAssocID="{BB1F5DFB-5D0B-4CB4-AC33-4449B9C07451}" presName="vertSpace3" presStyleLbl="node1" presStyleIdx="1" presStyleCnt="4"/>
      <dgm:spPr/>
    </dgm:pt>
    <dgm:pt modelId="{F47A8444-7085-4A96-8096-EBE3C16328D3}" type="pres">
      <dgm:prSet presAssocID="{BB1F5DFB-5D0B-4CB4-AC33-4449B9C07451}" presName="circle3" presStyleLbl="node1" presStyleIdx="2" presStyleCnt="4"/>
      <dgm:spPr/>
    </dgm:pt>
    <dgm:pt modelId="{45BB8DE9-54A4-41E7-922C-6F2B31A82C82}" type="pres">
      <dgm:prSet presAssocID="{BB1F5DFB-5D0B-4CB4-AC33-4449B9C07451}" presName="rect3" presStyleLbl="alignAcc1" presStyleIdx="2" presStyleCnt="4"/>
      <dgm:spPr/>
    </dgm:pt>
    <dgm:pt modelId="{04873E89-A504-4C78-93ED-EC9226069134}" type="pres">
      <dgm:prSet presAssocID="{341C972B-B7EA-4247-9B51-CB41E3C5EAB9}" presName="vertSpace4" presStyleLbl="node1" presStyleIdx="2" presStyleCnt="4"/>
      <dgm:spPr/>
    </dgm:pt>
    <dgm:pt modelId="{D8B14D88-01E8-4578-B923-C352B3AFCD8C}" type="pres">
      <dgm:prSet presAssocID="{341C972B-B7EA-4247-9B51-CB41E3C5EAB9}" presName="circle4" presStyleLbl="node1" presStyleIdx="3" presStyleCnt="4"/>
      <dgm:spPr/>
    </dgm:pt>
    <dgm:pt modelId="{3E9EA829-6C1B-4D29-82FC-35A2B59BFB15}" type="pres">
      <dgm:prSet presAssocID="{341C972B-B7EA-4247-9B51-CB41E3C5EAB9}" presName="rect4" presStyleLbl="alignAcc1" presStyleIdx="3" presStyleCnt="4"/>
      <dgm:spPr/>
    </dgm:pt>
    <dgm:pt modelId="{F1E6BA4B-CECB-4302-81AC-E4C53C604A80}" type="pres">
      <dgm:prSet presAssocID="{53BAA2DA-F28E-4ABB-981C-D94ACC611518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3D08F4DC-5A86-4D7D-B259-F68E3260B479}" type="pres">
      <dgm:prSet presAssocID="{DC78795D-420B-4078-B077-725D929B781F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A8A546BB-C362-4417-BE57-694B5867D6BC}" type="pres">
      <dgm:prSet presAssocID="{BB1F5DFB-5D0B-4CB4-AC33-4449B9C07451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EEB06425-2799-4D90-B41A-2C3D65B8B0F3}" type="pres">
      <dgm:prSet presAssocID="{341C972B-B7EA-4247-9B51-CB41E3C5EAB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791F6720-EA1A-4BA7-949A-D9C16C5EBB78}" type="presOf" srcId="{53BAA2DA-F28E-4ABB-981C-D94ACC611518}" destId="{7DB4BE15-E8C7-4E33-927A-81205280BAA0}" srcOrd="0" destOrd="0" presId="urn:microsoft.com/office/officeart/2005/8/layout/target3"/>
    <dgm:cxn modelId="{E3917724-35A1-40FF-B317-361B106BE7FD}" srcId="{987752E4-E238-4735-A0ED-2F9B5ED9BBAA}" destId="{53BAA2DA-F28E-4ABB-981C-D94ACC611518}" srcOrd="0" destOrd="0" parTransId="{027F55AF-9DD6-4B70-9E28-08E5B6718D6D}" sibTransId="{2AD3D25B-913C-4759-B08B-F484BBD67D70}"/>
    <dgm:cxn modelId="{593C183A-6741-403E-AF39-BB9EC2BFC255}" type="presOf" srcId="{341C972B-B7EA-4247-9B51-CB41E3C5EAB9}" destId="{3E9EA829-6C1B-4D29-82FC-35A2B59BFB15}" srcOrd="0" destOrd="0" presId="urn:microsoft.com/office/officeart/2005/8/layout/target3"/>
    <dgm:cxn modelId="{EC54F98C-DF2E-4B5B-9F41-7C16D67EDEE0}" srcId="{987752E4-E238-4735-A0ED-2F9B5ED9BBAA}" destId="{BB1F5DFB-5D0B-4CB4-AC33-4449B9C07451}" srcOrd="2" destOrd="0" parTransId="{10593B57-C2C3-4AD6-975B-E97B765A8C65}" sibTransId="{CAF951B2-042F-4374-B7BF-A2D1755B811C}"/>
    <dgm:cxn modelId="{9D866A9C-7E5B-46AB-8510-D14B9A5CB0ED}" srcId="{987752E4-E238-4735-A0ED-2F9B5ED9BBAA}" destId="{341C972B-B7EA-4247-9B51-CB41E3C5EAB9}" srcOrd="3" destOrd="0" parTransId="{5C0BFD3D-017D-4534-975B-D564CD201CE1}" sibTransId="{5BF31BED-87BF-4E75-905F-9FB8945D0E52}"/>
    <dgm:cxn modelId="{B5B353A3-C440-4DDD-BADD-3CE5992F4186}" type="presOf" srcId="{987752E4-E238-4735-A0ED-2F9B5ED9BBAA}" destId="{E7C488C2-C18D-4EEA-BF3F-9518AAC6DA27}" srcOrd="0" destOrd="0" presId="urn:microsoft.com/office/officeart/2005/8/layout/target3"/>
    <dgm:cxn modelId="{921FF8AD-AF66-45E9-A1EA-357DDC15DCF7}" type="presOf" srcId="{DC78795D-420B-4078-B077-725D929B781F}" destId="{EF52CD94-A18F-4897-9455-CD7F29DDD5C8}" srcOrd="0" destOrd="0" presId="urn:microsoft.com/office/officeart/2005/8/layout/target3"/>
    <dgm:cxn modelId="{621DC6B6-FCF7-457B-A9ED-B736206D5578}" type="presOf" srcId="{DC78795D-420B-4078-B077-725D929B781F}" destId="{3D08F4DC-5A86-4D7D-B259-F68E3260B479}" srcOrd="1" destOrd="0" presId="urn:microsoft.com/office/officeart/2005/8/layout/target3"/>
    <dgm:cxn modelId="{854FEBC1-1BCB-459F-9302-1F719F199FCE}" type="presOf" srcId="{BB1F5DFB-5D0B-4CB4-AC33-4449B9C07451}" destId="{A8A546BB-C362-4417-BE57-694B5867D6BC}" srcOrd="1" destOrd="0" presId="urn:microsoft.com/office/officeart/2005/8/layout/target3"/>
    <dgm:cxn modelId="{FF0A02D6-25C8-4081-87C7-66B768A87B18}" type="presOf" srcId="{53BAA2DA-F28E-4ABB-981C-D94ACC611518}" destId="{F1E6BA4B-CECB-4302-81AC-E4C53C604A80}" srcOrd="1" destOrd="0" presId="urn:microsoft.com/office/officeart/2005/8/layout/target3"/>
    <dgm:cxn modelId="{481BCEDF-1910-4636-B4F8-7A28C9AEA6B1}" type="presOf" srcId="{341C972B-B7EA-4247-9B51-CB41E3C5EAB9}" destId="{EEB06425-2799-4D90-B41A-2C3D65B8B0F3}" srcOrd="1" destOrd="0" presId="urn:microsoft.com/office/officeart/2005/8/layout/target3"/>
    <dgm:cxn modelId="{678185F9-1273-43D4-A158-B6FC0E973289}" type="presOf" srcId="{BB1F5DFB-5D0B-4CB4-AC33-4449B9C07451}" destId="{45BB8DE9-54A4-41E7-922C-6F2B31A82C82}" srcOrd="0" destOrd="0" presId="urn:microsoft.com/office/officeart/2005/8/layout/target3"/>
    <dgm:cxn modelId="{F7423FFF-2D35-4A40-BCE1-A09490329CB7}" srcId="{987752E4-E238-4735-A0ED-2F9B5ED9BBAA}" destId="{DC78795D-420B-4078-B077-725D929B781F}" srcOrd="1" destOrd="0" parTransId="{0DE2E09B-CA00-41E0-9847-BE002239FFFB}" sibTransId="{93ADEE10-A70F-4D27-93E9-066FDCD0489C}"/>
    <dgm:cxn modelId="{97AA18FC-D6D9-4B74-B63E-B1319B9CEEE5}" type="presParOf" srcId="{E7C488C2-C18D-4EEA-BF3F-9518AAC6DA27}" destId="{E8392A40-E011-4011-8BF8-1DC9D73E4A9B}" srcOrd="0" destOrd="0" presId="urn:microsoft.com/office/officeart/2005/8/layout/target3"/>
    <dgm:cxn modelId="{38F4435E-D9B8-4D5C-8051-5CAA85B211D5}" type="presParOf" srcId="{E7C488C2-C18D-4EEA-BF3F-9518AAC6DA27}" destId="{79C09BA5-A406-4801-8986-46E3E2476DF3}" srcOrd="1" destOrd="0" presId="urn:microsoft.com/office/officeart/2005/8/layout/target3"/>
    <dgm:cxn modelId="{E05AB4F7-568B-4A84-9761-FF93BB6EA5C7}" type="presParOf" srcId="{E7C488C2-C18D-4EEA-BF3F-9518AAC6DA27}" destId="{7DB4BE15-E8C7-4E33-927A-81205280BAA0}" srcOrd="2" destOrd="0" presId="urn:microsoft.com/office/officeart/2005/8/layout/target3"/>
    <dgm:cxn modelId="{BFE8DB40-D733-41ED-87F9-42ED4B9AE8B8}" type="presParOf" srcId="{E7C488C2-C18D-4EEA-BF3F-9518AAC6DA27}" destId="{B0A48361-D305-4EBF-9DE6-43590A68E485}" srcOrd="3" destOrd="0" presId="urn:microsoft.com/office/officeart/2005/8/layout/target3"/>
    <dgm:cxn modelId="{95B8D1C1-9ACC-4513-B64E-FF5288455C90}" type="presParOf" srcId="{E7C488C2-C18D-4EEA-BF3F-9518AAC6DA27}" destId="{5B299C74-096D-41D4-827C-43D08AF7ECF1}" srcOrd="4" destOrd="0" presId="urn:microsoft.com/office/officeart/2005/8/layout/target3"/>
    <dgm:cxn modelId="{EE4435BB-7282-4A4C-8AA9-16A691013482}" type="presParOf" srcId="{E7C488C2-C18D-4EEA-BF3F-9518AAC6DA27}" destId="{EF52CD94-A18F-4897-9455-CD7F29DDD5C8}" srcOrd="5" destOrd="0" presId="urn:microsoft.com/office/officeart/2005/8/layout/target3"/>
    <dgm:cxn modelId="{F5DA02D2-7B61-475D-9462-9C7BF56206BE}" type="presParOf" srcId="{E7C488C2-C18D-4EEA-BF3F-9518AAC6DA27}" destId="{EB1A4E45-C025-411D-BBAD-79C52446B811}" srcOrd="6" destOrd="0" presId="urn:microsoft.com/office/officeart/2005/8/layout/target3"/>
    <dgm:cxn modelId="{4A95D0CD-C725-4555-A853-AF3574C50876}" type="presParOf" srcId="{E7C488C2-C18D-4EEA-BF3F-9518AAC6DA27}" destId="{F47A8444-7085-4A96-8096-EBE3C16328D3}" srcOrd="7" destOrd="0" presId="urn:microsoft.com/office/officeart/2005/8/layout/target3"/>
    <dgm:cxn modelId="{43F21547-56FE-437C-A7A1-8AD34731B394}" type="presParOf" srcId="{E7C488C2-C18D-4EEA-BF3F-9518AAC6DA27}" destId="{45BB8DE9-54A4-41E7-922C-6F2B31A82C82}" srcOrd="8" destOrd="0" presId="urn:microsoft.com/office/officeart/2005/8/layout/target3"/>
    <dgm:cxn modelId="{0EBEC566-817E-4B45-8BEE-0D628FDCB847}" type="presParOf" srcId="{E7C488C2-C18D-4EEA-BF3F-9518AAC6DA27}" destId="{04873E89-A504-4C78-93ED-EC9226069134}" srcOrd="9" destOrd="0" presId="urn:microsoft.com/office/officeart/2005/8/layout/target3"/>
    <dgm:cxn modelId="{A6A51002-D683-4F59-B1FF-B727C8D573BD}" type="presParOf" srcId="{E7C488C2-C18D-4EEA-BF3F-9518AAC6DA27}" destId="{D8B14D88-01E8-4578-B923-C352B3AFCD8C}" srcOrd="10" destOrd="0" presId="urn:microsoft.com/office/officeart/2005/8/layout/target3"/>
    <dgm:cxn modelId="{E6EB2ABE-A130-4AE9-92C4-5D6B8ABE9DA1}" type="presParOf" srcId="{E7C488C2-C18D-4EEA-BF3F-9518AAC6DA27}" destId="{3E9EA829-6C1B-4D29-82FC-35A2B59BFB15}" srcOrd="11" destOrd="0" presId="urn:microsoft.com/office/officeart/2005/8/layout/target3"/>
    <dgm:cxn modelId="{D4E9B462-B543-4CC2-8BFC-C435339F84BF}" type="presParOf" srcId="{E7C488C2-C18D-4EEA-BF3F-9518AAC6DA27}" destId="{F1E6BA4B-CECB-4302-81AC-E4C53C604A80}" srcOrd="12" destOrd="0" presId="urn:microsoft.com/office/officeart/2005/8/layout/target3"/>
    <dgm:cxn modelId="{CF01A106-9113-499C-B222-F52B672D1BAB}" type="presParOf" srcId="{E7C488C2-C18D-4EEA-BF3F-9518AAC6DA27}" destId="{3D08F4DC-5A86-4D7D-B259-F68E3260B479}" srcOrd="13" destOrd="0" presId="urn:microsoft.com/office/officeart/2005/8/layout/target3"/>
    <dgm:cxn modelId="{8B10FA8F-0CF3-4FED-A3F0-40429C1C77EE}" type="presParOf" srcId="{E7C488C2-C18D-4EEA-BF3F-9518AAC6DA27}" destId="{A8A546BB-C362-4417-BE57-694B5867D6BC}" srcOrd="14" destOrd="0" presId="urn:microsoft.com/office/officeart/2005/8/layout/target3"/>
    <dgm:cxn modelId="{E025E671-B69B-48FA-A815-6436C9D35664}" type="presParOf" srcId="{E7C488C2-C18D-4EEA-BF3F-9518AAC6DA27}" destId="{EEB06425-2799-4D90-B41A-2C3D65B8B0F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A member class is a non-static inner class.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It is declared as a member of the outer or enclosing class.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The member class cannot have </a:t>
          </a:r>
          <a:r>
            <a:rPr lang="en-US" sz="1400" b="0" dirty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 modifier since it is associated with instances of the outer class.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C3FD1DAA-D759-4DF4-B5BA-9D424BEB5D09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An inner class can directly access all members that is, fields and methods of the outer class including the private ones.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739B48BB-EA32-4B94-8968-4AB4F63C4A11}" type="parTrans" cxnId="{48CA3C44-3B5E-423A-ADB8-2D83B1A40E99}">
      <dgm:prSet/>
      <dgm:spPr/>
      <dgm:t>
        <a:bodyPr/>
        <a:lstStyle/>
        <a:p>
          <a:endParaRPr lang="en-IN"/>
        </a:p>
      </dgm:t>
    </dgm:pt>
    <dgm:pt modelId="{BBC7983B-202B-44AA-A561-C0CDE901E1BB}" type="sibTrans" cxnId="{48CA3C44-3B5E-423A-ADB8-2D83B1A40E99}">
      <dgm:prSet/>
      <dgm:spPr/>
      <dgm:t>
        <a:bodyPr/>
        <a:lstStyle/>
        <a:p>
          <a:endParaRPr lang="en-IN"/>
        </a:p>
      </dgm:t>
    </dgm:pt>
    <dgm:pt modelId="{33A22C7F-AEA6-424A-BFF0-DBC2C563A596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However, the outer class cannot access the members of the inner class directly even if they are declared as </a:t>
          </a:r>
          <a:r>
            <a:rPr lang="en-US" sz="1400" b="1" dirty="0">
              <a:latin typeface="Courier New" pitchFamily="49" charset="0"/>
              <a:cs typeface="Courier New" pitchFamily="49" charset="0"/>
            </a:rPr>
            <a:t>public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DA92FABD-F4AA-4657-BECD-471930D84129}" type="parTrans" cxnId="{D69F63E3-B46D-4EED-8253-43CA7142BAA2}">
      <dgm:prSet/>
      <dgm:spPr/>
      <dgm:t>
        <a:bodyPr/>
        <a:lstStyle/>
        <a:p>
          <a:endParaRPr lang="en-IN"/>
        </a:p>
      </dgm:t>
    </dgm:pt>
    <dgm:pt modelId="{3F53E2C0-02D2-4633-AFDE-FA6CAE5E5891}" type="sibTrans" cxnId="{D69F63E3-B46D-4EED-8253-43CA7142BAA2}">
      <dgm:prSet/>
      <dgm:spPr/>
      <dgm:t>
        <a:bodyPr/>
        <a:lstStyle/>
        <a:p>
          <a:endParaRPr lang="en-IN"/>
        </a:p>
      </dgm:t>
    </dgm:pt>
    <dgm:pt modelId="{322E322E-1D2F-4BC5-AE50-123067D7E5A8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This is because members of an inner class are declared within the scope of inner class.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4C3A4D41-1912-48A2-94FB-CDE08AD1B31D}" type="parTrans" cxnId="{25F65F00-D6F0-4EF4-9292-4EDA0F08002C}">
      <dgm:prSet/>
      <dgm:spPr/>
      <dgm:t>
        <a:bodyPr/>
        <a:lstStyle/>
        <a:p>
          <a:endParaRPr lang="en-IN"/>
        </a:p>
      </dgm:t>
    </dgm:pt>
    <dgm:pt modelId="{035A9FDA-C1E0-4801-A3B3-1244EB6C45A4}" type="sibTrans" cxnId="{25F65F00-D6F0-4EF4-9292-4EDA0F08002C}">
      <dgm:prSet/>
      <dgm:spPr/>
      <dgm:t>
        <a:bodyPr/>
        <a:lstStyle/>
        <a:p>
          <a:endParaRPr lang="en-IN"/>
        </a:p>
      </dgm:t>
    </dgm:pt>
    <dgm:pt modelId="{6AD7CEB2-C35C-44EB-AA2B-A766E3E3B3EF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An inner class can be declared as </a:t>
          </a:r>
          <a:r>
            <a:rPr lang="en-US" sz="1400" b="1" dirty="0">
              <a:latin typeface="Courier New" pitchFamily="49" charset="0"/>
              <a:cs typeface="Courier New" pitchFamily="49" charset="0"/>
            </a:rPr>
            <a:t>public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1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1" dirty="0">
              <a:latin typeface="Courier New" pitchFamily="49" charset="0"/>
              <a:cs typeface="Courier New" pitchFamily="49" charset="0"/>
            </a:rPr>
            <a:t>protected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1" dirty="0">
              <a:latin typeface="Courier New" pitchFamily="49" charset="0"/>
              <a:cs typeface="Courier New" pitchFamily="49" charset="0"/>
            </a:rPr>
            <a:t>abstract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or </a:t>
          </a:r>
          <a:r>
            <a:rPr lang="en-US" sz="1400" b="1" dirty="0"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BBB6317B-E37B-42ED-A0F8-C61834363032}" type="parTrans" cxnId="{B0EAC444-0900-4DFC-9A79-84EBF353FB77}">
      <dgm:prSet/>
      <dgm:spPr/>
      <dgm:t>
        <a:bodyPr/>
        <a:lstStyle/>
        <a:p>
          <a:endParaRPr lang="en-IN"/>
        </a:p>
      </dgm:t>
    </dgm:pt>
    <dgm:pt modelId="{C8271204-B3E1-4D2F-B71F-5BEBC7F24561}" type="sibTrans" cxnId="{B0EAC444-0900-4DFC-9A79-84EBF353FB77}">
      <dgm:prSet/>
      <dgm:spPr/>
      <dgm:t>
        <a:bodyPr/>
        <a:lstStyle/>
        <a:p>
          <a:endParaRPr lang="en-IN"/>
        </a:p>
      </dgm:t>
    </dgm:pt>
    <dgm:pt modelId="{387B27E4-C725-43C7-B32D-A59B9F63354B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Instances of an inner class exist within an instance of the outer class.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E0CE438D-DA68-468A-97A9-96EDAD7789CC}" type="parTrans" cxnId="{88C97265-F819-4333-9884-7130FA369C84}">
      <dgm:prSet/>
      <dgm:spPr/>
      <dgm:t>
        <a:bodyPr/>
        <a:lstStyle/>
        <a:p>
          <a:endParaRPr lang="en-IN"/>
        </a:p>
      </dgm:t>
    </dgm:pt>
    <dgm:pt modelId="{23704338-D25E-4B4E-A1FD-B47DE12D2611}" type="sibTrans" cxnId="{88C97265-F819-4333-9884-7130FA369C84}">
      <dgm:prSet/>
      <dgm:spPr/>
      <dgm:t>
        <a:bodyPr/>
        <a:lstStyle/>
        <a:p>
          <a:endParaRPr lang="en-IN"/>
        </a:p>
      </dgm:t>
    </dgm:pt>
    <dgm:pt modelId="{AC3EA860-CB3A-493B-9AF8-BDB522E8F090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To instantiate an inner class, one must create an instance of the outer class.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10DA7F20-C62C-4B22-83D1-FB4FD9FAE2C3}" type="parTrans" cxnId="{13877D5D-952F-41A0-B12D-96D176B9F66D}">
      <dgm:prSet/>
      <dgm:spPr/>
      <dgm:t>
        <a:bodyPr/>
        <a:lstStyle/>
        <a:p>
          <a:endParaRPr lang="en-US"/>
        </a:p>
      </dgm:t>
    </dgm:pt>
    <dgm:pt modelId="{BA618323-CAD6-409E-83C8-DCEA5E3DCD39}" type="sibTrans" cxnId="{13877D5D-952F-41A0-B12D-96D176B9F66D}">
      <dgm:prSet/>
      <dgm:spPr/>
      <dgm:t>
        <a:bodyPr/>
        <a:lstStyle/>
        <a:p>
          <a:endParaRPr lang="en-US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9"/>
      <dgm:spPr/>
    </dgm:pt>
    <dgm:pt modelId="{944BAB04-7C51-4F32-B3D9-6B3BFE861060}" type="pres">
      <dgm:prSet presAssocID="{8A9CBDE3-943D-44B1-AA3B-2C775C191735}" presName="parentText" presStyleLbl="node1" presStyleIdx="0" presStyleCnt="9" custScaleX="129950">
        <dgm:presLayoutVars>
          <dgm:chMax val="0"/>
          <dgm:bulletEnabled val="1"/>
        </dgm:presLayoutVars>
      </dgm:prSet>
      <dgm:spPr/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9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9"/>
      <dgm:spPr/>
    </dgm:pt>
    <dgm:pt modelId="{0BC5C34C-6965-41B3-8AB2-EFFE6BA44191}" type="pres">
      <dgm:prSet presAssocID="{0B2AD9EF-F3ED-4D54-857D-CC1F43F8AFD6}" presName="parentText" presStyleLbl="node1" presStyleIdx="1" presStyleCnt="9" custScaleX="129950">
        <dgm:presLayoutVars>
          <dgm:chMax val="0"/>
          <dgm:bulletEnabled val="1"/>
        </dgm:presLayoutVars>
      </dgm:prSet>
      <dgm:spPr/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9">
        <dgm:presLayoutVars>
          <dgm:bulletEnabled val="1"/>
        </dgm:presLayoutVars>
      </dgm:prSet>
      <dgm:spPr/>
    </dgm:pt>
    <dgm:pt modelId="{F8592033-9728-426D-B657-EA746F5D2E7F}" type="pres">
      <dgm:prSet presAssocID="{5413F2E3-6E5C-4C54-83C2-8648AA013DB4}" presName="spaceBetweenRectangles" presStyleCnt="0"/>
      <dgm:spPr/>
    </dgm:pt>
    <dgm:pt modelId="{31C34959-0A23-4DA3-BCF2-F8D1D918B54E}" type="pres">
      <dgm:prSet presAssocID="{6CBA835F-12DC-4712-8CC3-59D46C8B909D}" presName="parentLin" presStyleCnt="0"/>
      <dgm:spPr/>
    </dgm:pt>
    <dgm:pt modelId="{EA9570EB-7D53-4F83-BD89-18364F7966D1}" type="pres">
      <dgm:prSet presAssocID="{6CBA835F-12DC-4712-8CC3-59D46C8B909D}" presName="parentLeftMargin" presStyleLbl="node1" presStyleIdx="1" presStyleCnt="9"/>
      <dgm:spPr/>
    </dgm:pt>
    <dgm:pt modelId="{DB92616B-573E-402D-8DA0-86C7108371DC}" type="pres">
      <dgm:prSet presAssocID="{6CBA835F-12DC-4712-8CC3-59D46C8B909D}" presName="parentText" presStyleLbl="node1" presStyleIdx="2" presStyleCnt="9" custScaleX="129101">
        <dgm:presLayoutVars>
          <dgm:chMax val="0"/>
          <dgm:bulletEnabled val="1"/>
        </dgm:presLayoutVars>
      </dgm:prSet>
      <dgm:spPr/>
    </dgm:pt>
    <dgm:pt modelId="{84A3CF46-AA02-40BD-B79D-3D93C13365F9}" type="pres">
      <dgm:prSet presAssocID="{6CBA835F-12DC-4712-8CC3-59D46C8B909D}" presName="negativeSpace" presStyleCnt="0"/>
      <dgm:spPr/>
    </dgm:pt>
    <dgm:pt modelId="{6C460B2E-B41F-4BE1-B515-98B1032B3945}" type="pres">
      <dgm:prSet presAssocID="{6CBA835F-12DC-4712-8CC3-59D46C8B909D}" presName="childText" presStyleLbl="conFgAcc1" presStyleIdx="2" presStyleCnt="9">
        <dgm:presLayoutVars>
          <dgm:bulletEnabled val="1"/>
        </dgm:presLayoutVars>
      </dgm:prSet>
      <dgm:spPr/>
    </dgm:pt>
    <dgm:pt modelId="{CA3E6B5C-D625-4994-B867-064668612417}" type="pres">
      <dgm:prSet presAssocID="{36D8DAD5-7FF5-44FB-9E8E-0695D9463A88}" presName="spaceBetweenRectangles" presStyleCnt="0"/>
      <dgm:spPr/>
    </dgm:pt>
    <dgm:pt modelId="{8FC9DA99-1060-49F0-BF5F-5A7B28180259}" type="pres">
      <dgm:prSet presAssocID="{C3FD1DAA-D759-4DF4-B5BA-9D424BEB5D09}" presName="parentLin" presStyleCnt="0"/>
      <dgm:spPr/>
    </dgm:pt>
    <dgm:pt modelId="{65F75A86-541A-418C-83C1-2705EEE4A673}" type="pres">
      <dgm:prSet presAssocID="{C3FD1DAA-D759-4DF4-B5BA-9D424BEB5D09}" presName="parentLeftMargin" presStyleLbl="node1" presStyleIdx="2" presStyleCnt="9"/>
      <dgm:spPr/>
    </dgm:pt>
    <dgm:pt modelId="{FD1A25B7-8790-4764-8CEA-2354BABEF059}" type="pres">
      <dgm:prSet presAssocID="{C3FD1DAA-D759-4DF4-B5BA-9D424BEB5D09}" presName="parentText" presStyleLbl="node1" presStyleIdx="3" presStyleCnt="9" custScaleX="129101">
        <dgm:presLayoutVars>
          <dgm:chMax val="0"/>
          <dgm:bulletEnabled val="1"/>
        </dgm:presLayoutVars>
      </dgm:prSet>
      <dgm:spPr/>
    </dgm:pt>
    <dgm:pt modelId="{AFB33ED3-08DF-4003-B66D-825EA38BC2D0}" type="pres">
      <dgm:prSet presAssocID="{C3FD1DAA-D759-4DF4-B5BA-9D424BEB5D09}" presName="negativeSpace" presStyleCnt="0"/>
      <dgm:spPr/>
    </dgm:pt>
    <dgm:pt modelId="{DD042242-238F-4E32-8D4E-C4192F8A9F0B}" type="pres">
      <dgm:prSet presAssocID="{C3FD1DAA-D759-4DF4-B5BA-9D424BEB5D09}" presName="childText" presStyleLbl="conFgAcc1" presStyleIdx="3" presStyleCnt="9">
        <dgm:presLayoutVars>
          <dgm:bulletEnabled val="1"/>
        </dgm:presLayoutVars>
      </dgm:prSet>
      <dgm:spPr/>
    </dgm:pt>
    <dgm:pt modelId="{D84BF2DA-5DAD-4173-8684-0E3E26373331}" type="pres">
      <dgm:prSet presAssocID="{BBC7983B-202B-44AA-A561-C0CDE901E1BB}" presName="spaceBetweenRectangles" presStyleCnt="0"/>
      <dgm:spPr/>
    </dgm:pt>
    <dgm:pt modelId="{3A7F8BD2-64E2-4FD3-B77A-70D4AB53642F}" type="pres">
      <dgm:prSet presAssocID="{33A22C7F-AEA6-424A-BFF0-DBC2C563A596}" presName="parentLin" presStyleCnt="0"/>
      <dgm:spPr/>
    </dgm:pt>
    <dgm:pt modelId="{76B142A9-C225-46F9-A59F-8AD8C90AB86A}" type="pres">
      <dgm:prSet presAssocID="{33A22C7F-AEA6-424A-BFF0-DBC2C563A596}" presName="parentLeftMargin" presStyleLbl="node1" presStyleIdx="3" presStyleCnt="9"/>
      <dgm:spPr/>
    </dgm:pt>
    <dgm:pt modelId="{02EDC5DB-D559-4FAB-83D6-E1DCCEB577D6}" type="pres">
      <dgm:prSet presAssocID="{33A22C7F-AEA6-424A-BFF0-DBC2C563A596}" presName="parentText" presStyleLbl="node1" presStyleIdx="4" presStyleCnt="9" custScaleX="129101">
        <dgm:presLayoutVars>
          <dgm:chMax val="0"/>
          <dgm:bulletEnabled val="1"/>
        </dgm:presLayoutVars>
      </dgm:prSet>
      <dgm:spPr/>
    </dgm:pt>
    <dgm:pt modelId="{9AD7034B-FF72-4D95-A544-0686F7BA6D30}" type="pres">
      <dgm:prSet presAssocID="{33A22C7F-AEA6-424A-BFF0-DBC2C563A596}" presName="negativeSpace" presStyleCnt="0"/>
      <dgm:spPr/>
    </dgm:pt>
    <dgm:pt modelId="{05BB580B-4C2B-45AB-B4B7-B915CC849745}" type="pres">
      <dgm:prSet presAssocID="{33A22C7F-AEA6-424A-BFF0-DBC2C563A596}" presName="childText" presStyleLbl="conFgAcc1" presStyleIdx="4" presStyleCnt="9">
        <dgm:presLayoutVars>
          <dgm:bulletEnabled val="1"/>
        </dgm:presLayoutVars>
      </dgm:prSet>
      <dgm:spPr/>
    </dgm:pt>
    <dgm:pt modelId="{9FBC4F87-A266-46AC-A19B-E5AD3EDC6B58}" type="pres">
      <dgm:prSet presAssocID="{3F53E2C0-02D2-4633-AFDE-FA6CAE5E5891}" presName="spaceBetweenRectangles" presStyleCnt="0"/>
      <dgm:spPr/>
    </dgm:pt>
    <dgm:pt modelId="{044EDCCE-18F9-433D-82DE-BAC46DAECFBA}" type="pres">
      <dgm:prSet presAssocID="{322E322E-1D2F-4BC5-AE50-123067D7E5A8}" presName="parentLin" presStyleCnt="0"/>
      <dgm:spPr/>
    </dgm:pt>
    <dgm:pt modelId="{F0D723A8-9A53-453C-BD5C-CF7FBE8097F8}" type="pres">
      <dgm:prSet presAssocID="{322E322E-1D2F-4BC5-AE50-123067D7E5A8}" presName="parentLeftMargin" presStyleLbl="node1" presStyleIdx="4" presStyleCnt="9"/>
      <dgm:spPr/>
    </dgm:pt>
    <dgm:pt modelId="{719755D8-768C-43E8-84CA-082F1C2367C8}" type="pres">
      <dgm:prSet presAssocID="{322E322E-1D2F-4BC5-AE50-123067D7E5A8}" presName="parentText" presStyleLbl="node1" presStyleIdx="5" presStyleCnt="9" custScaleX="129101">
        <dgm:presLayoutVars>
          <dgm:chMax val="0"/>
          <dgm:bulletEnabled val="1"/>
        </dgm:presLayoutVars>
      </dgm:prSet>
      <dgm:spPr/>
    </dgm:pt>
    <dgm:pt modelId="{B6FF082B-3399-4FCB-8BFF-3937C914854E}" type="pres">
      <dgm:prSet presAssocID="{322E322E-1D2F-4BC5-AE50-123067D7E5A8}" presName="negativeSpace" presStyleCnt="0"/>
      <dgm:spPr/>
    </dgm:pt>
    <dgm:pt modelId="{58BFB9C7-8D07-4077-AAA4-3D674AFA94F5}" type="pres">
      <dgm:prSet presAssocID="{322E322E-1D2F-4BC5-AE50-123067D7E5A8}" presName="childText" presStyleLbl="conFgAcc1" presStyleIdx="5" presStyleCnt="9">
        <dgm:presLayoutVars>
          <dgm:bulletEnabled val="1"/>
        </dgm:presLayoutVars>
      </dgm:prSet>
      <dgm:spPr/>
    </dgm:pt>
    <dgm:pt modelId="{40C4E852-9F65-4AFB-97AB-FD96831182A7}" type="pres">
      <dgm:prSet presAssocID="{035A9FDA-C1E0-4801-A3B3-1244EB6C45A4}" presName="spaceBetweenRectangles" presStyleCnt="0"/>
      <dgm:spPr/>
    </dgm:pt>
    <dgm:pt modelId="{ED4C19D7-B147-4816-A229-20EFF86E47FF}" type="pres">
      <dgm:prSet presAssocID="{6AD7CEB2-C35C-44EB-AA2B-A766E3E3B3EF}" presName="parentLin" presStyleCnt="0"/>
      <dgm:spPr/>
    </dgm:pt>
    <dgm:pt modelId="{F0CDDA0F-C7B0-425D-AB97-464556E66305}" type="pres">
      <dgm:prSet presAssocID="{6AD7CEB2-C35C-44EB-AA2B-A766E3E3B3EF}" presName="parentLeftMargin" presStyleLbl="node1" presStyleIdx="5" presStyleCnt="9"/>
      <dgm:spPr/>
    </dgm:pt>
    <dgm:pt modelId="{DE9C1865-848B-4FB9-9293-29AF1E8AAB9B}" type="pres">
      <dgm:prSet presAssocID="{6AD7CEB2-C35C-44EB-AA2B-A766E3E3B3EF}" presName="parentText" presStyleLbl="node1" presStyleIdx="6" presStyleCnt="9" custScaleX="129100">
        <dgm:presLayoutVars>
          <dgm:chMax val="0"/>
          <dgm:bulletEnabled val="1"/>
        </dgm:presLayoutVars>
      </dgm:prSet>
      <dgm:spPr/>
    </dgm:pt>
    <dgm:pt modelId="{A0C1ACB4-4655-4824-BF91-C71C3FD4FD1C}" type="pres">
      <dgm:prSet presAssocID="{6AD7CEB2-C35C-44EB-AA2B-A766E3E3B3EF}" presName="negativeSpace" presStyleCnt="0"/>
      <dgm:spPr/>
    </dgm:pt>
    <dgm:pt modelId="{7DABA4C8-1322-4B16-8019-EAFAE45F1A90}" type="pres">
      <dgm:prSet presAssocID="{6AD7CEB2-C35C-44EB-AA2B-A766E3E3B3EF}" presName="childText" presStyleLbl="conFgAcc1" presStyleIdx="6" presStyleCnt="9">
        <dgm:presLayoutVars>
          <dgm:bulletEnabled val="1"/>
        </dgm:presLayoutVars>
      </dgm:prSet>
      <dgm:spPr/>
    </dgm:pt>
    <dgm:pt modelId="{CF5FB4CC-7F17-449B-A5F1-C6D630F6535A}" type="pres">
      <dgm:prSet presAssocID="{C8271204-B3E1-4D2F-B71F-5BEBC7F24561}" presName="spaceBetweenRectangles" presStyleCnt="0"/>
      <dgm:spPr/>
    </dgm:pt>
    <dgm:pt modelId="{BBAD83E4-2F74-47CD-A512-5855101F0616}" type="pres">
      <dgm:prSet presAssocID="{387B27E4-C725-43C7-B32D-A59B9F63354B}" presName="parentLin" presStyleCnt="0"/>
      <dgm:spPr/>
    </dgm:pt>
    <dgm:pt modelId="{BE74FDB6-05FF-4D6F-9DBA-D26DCD82C766}" type="pres">
      <dgm:prSet presAssocID="{387B27E4-C725-43C7-B32D-A59B9F63354B}" presName="parentLeftMargin" presStyleLbl="node1" presStyleIdx="6" presStyleCnt="9"/>
      <dgm:spPr/>
    </dgm:pt>
    <dgm:pt modelId="{6C5C6B15-61BE-429E-836F-363C7C223207}" type="pres">
      <dgm:prSet presAssocID="{387B27E4-C725-43C7-B32D-A59B9F63354B}" presName="parentText" presStyleLbl="node1" presStyleIdx="7" presStyleCnt="9" custScaleX="129101">
        <dgm:presLayoutVars>
          <dgm:chMax val="0"/>
          <dgm:bulletEnabled val="1"/>
        </dgm:presLayoutVars>
      </dgm:prSet>
      <dgm:spPr/>
    </dgm:pt>
    <dgm:pt modelId="{D283B679-E40C-4B74-8457-03AD6966149D}" type="pres">
      <dgm:prSet presAssocID="{387B27E4-C725-43C7-B32D-A59B9F63354B}" presName="negativeSpace" presStyleCnt="0"/>
      <dgm:spPr/>
    </dgm:pt>
    <dgm:pt modelId="{70D84D8F-9750-4B1A-B58D-57B0EEE34FC1}" type="pres">
      <dgm:prSet presAssocID="{387B27E4-C725-43C7-B32D-A59B9F63354B}" presName="childText" presStyleLbl="conFgAcc1" presStyleIdx="7" presStyleCnt="9">
        <dgm:presLayoutVars>
          <dgm:bulletEnabled val="1"/>
        </dgm:presLayoutVars>
      </dgm:prSet>
      <dgm:spPr/>
    </dgm:pt>
    <dgm:pt modelId="{988117E3-839A-488C-856A-AC26599E4866}" type="pres">
      <dgm:prSet presAssocID="{23704338-D25E-4B4E-A1FD-B47DE12D2611}" presName="spaceBetweenRectangles" presStyleCnt="0"/>
      <dgm:spPr/>
    </dgm:pt>
    <dgm:pt modelId="{F721F021-DDC4-467D-89B5-376BA4A1F32A}" type="pres">
      <dgm:prSet presAssocID="{AC3EA860-CB3A-493B-9AF8-BDB522E8F090}" presName="parentLin" presStyleCnt="0"/>
      <dgm:spPr/>
    </dgm:pt>
    <dgm:pt modelId="{0908C6B6-6668-492C-BE0E-6CF9AAB450AF}" type="pres">
      <dgm:prSet presAssocID="{AC3EA860-CB3A-493B-9AF8-BDB522E8F090}" presName="parentLeftMargin" presStyleLbl="node1" presStyleIdx="7" presStyleCnt="9"/>
      <dgm:spPr/>
    </dgm:pt>
    <dgm:pt modelId="{8E4403FE-2F08-496A-BFB3-22522A75FC70}" type="pres">
      <dgm:prSet presAssocID="{AC3EA860-CB3A-493B-9AF8-BDB522E8F090}" presName="parentText" presStyleLbl="node1" presStyleIdx="8" presStyleCnt="9" custScaleX="129101">
        <dgm:presLayoutVars>
          <dgm:chMax val="0"/>
          <dgm:bulletEnabled val="1"/>
        </dgm:presLayoutVars>
      </dgm:prSet>
      <dgm:spPr/>
    </dgm:pt>
    <dgm:pt modelId="{318E6414-9C59-45A8-9F46-179F66F1D1C8}" type="pres">
      <dgm:prSet presAssocID="{AC3EA860-CB3A-493B-9AF8-BDB522E8F090}" presName="negativeSpace" presStyleCnt="0"/>
      <dgm:spPr/>
    </dgm:pt>
    <dgm:pt modelId="{CA7F0D01-4843-46A9-8989-D068027741E7}" type="pres">
      <dgm:prSet presAssocID="{AC3EA860-CB3A-493B-9AF8-BDB522E8F090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25F65F00-D6F0-4EF4-9292-4EDA0F08002C}" srcId="{77C6A721-0D40-49DF-9896-538D015E2C22}" destId="{322E322E-1D2F-4BC5-AE50-123067D7E5A8}" srcOrd="5" destOrd="0" parTransId="{4C3A4D41-1912-48A2-94FB-CDE08AD1B31D}" sibTransId="{035A9FDA-C1E0-4801-A3B3-1244EB6C45A4}"/>
    <dgm:cxn modelId="{C3B79A06-7D4E-469C-A7AC-92B8D15D4C91}" type="presOf" srcId="{6AD7CEB2-C35C-44EB-AA2B-A766E3E3B3EF}" destId="{DE9C1865-848B-4FB9-9293-29AF1E8AAB9B}" srcOrd="1" destOrd="0" presId="urn:microsoft.com/office/officeart/2005/8/layout/list1"/>
    <dgm:cxn modelId="{7A4CEE0D-9F70-485A-9B1D-54CF735D8FE4}" type="presOf" srcId="{387B27E4-C725-43C7-B32D-A59B9F63354B}" destId="{6C5C6B15-61BE-429E-836F-363C7C223207}" srcOrd="1" destOrd="0" presId="urn:microsoft.com/office/officeart/2005/8/layout/list1"/>
    <dgm:cxn modelId="{6F6CCE24-2CB1-4186-8D7C-937B24FC048A}" type="presOf" srcId="{322E322E-1D2F-4BC5-AE50-123067D7E5A8}" destId="{719755D8-768C-43E8-84CA-082F1C2367C8}" srcOrd="1" destOrd="0" presId="urn:microsoft.com/office/officeart/2005/8/layout/list1"/>
    <dgm:cxn modelId="{A1F30126-126C-4FDF-ACEC-7343EC0664AD}" type="presOf" srcId="{C3FD1DAA-D759-4DF4-B5BA-9D424BEB5D09}" destId="{FD1A25B7-8790-4764-8CEA-2354BABEF059}" srcOrd="1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13877D5D-952F-41A0-B12D-96D176B9F66D}" srcId="{77C6A721-0D40-49DF-9896-538D015E2C22}" destId="{AC3EA860-CB3A-493B-9AF8-BDB522E8F090}" srcOrd="8" destOrd="0" parTransId="{10DA7F20-C62C-4B22-83D1-FB4FD9FAE2C3}" sibTransId="{BA618323-CAD6-409E-83C8-DCEA5E3DCD39}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48CA3C44-3B5E-423A-ADB8-2D83B1A40E99}" srcId="{77C6A721-0D40-49DF-9896-538D015E2C22}" destId="{C3FD1DAA-D759-4DF4-B5BA-9D424BEB5D09}" srcOrd="3" destOrd="0" parTransId="{739B48BB-EA32-4B94-8968-4AB4F63C4A11}" sibTransId="{BBC7983B-202B-44AA-A561-C0CDE901E1BB}"/>
    <dgm:cxn modelId="{B0EAC444-0900-4DFC-9A79-84EBF353FB77}" srcId="{77C6A721-0D40-49DF-9896-538D015E2C22}" destId="{6AD7CEB2-C35C-44EB-AA2B-A766E3E3B3EF}" srcOrd="6" destOrd="0" parTransId="{BBB6317B-E37B-42ED-A0F8-C61834363032}" sibTransId="{C8271204-B3E1-4D2F-B71F-5BEBC7F24561}"/>
    <dgm:cxn modelId="{88C97265-F819-4333-9884-7130FA369C84}" srcId="{77C6A721-0D40-49DF-9896-538D015E2C22}" destId="{387B27E4-C725-43C7-B32D-A59B9F63354B}" srcOrd="7" destOrd="0" parTransId="{E0CE438D-DA68-468A-97A9-96EDAD7789CC}" sibTransId="{23704338-D25E-4B4E-A1FD-B47DE12D2611}"/>
    <dgm:cxn modelId="{273F546F-AD49-435E-B6B4-E57B25447515}" type="presOf" srcId="{0B2AD9EF-F3ED-4D54-857D-CC1F43F8AFD6}" destId="{0BC5C34C-6965-41B3-8AB2-EFFE6BA44191}" srcOrd="1" destOrd="0" presId="urn:microsoft.com/office/officeart/2005/8/layout/list1"/>
    <dgm:cxn modelId="{70518950-6DF2-4247-992E-CA48A0D774DC}" type="presOf" srcId="{33A22C7F-AEA6-424A-BFF0-DBC2C563A596}" destId="{76B142A9-C225-46F9-A59F-8AD8C90AB86A}" srcOrd="0" destOrd="0" presId="urn:microsoft.com/office/officeart/2005/8/layout/list1"/>
    <dgm:cxn modelId="{51F22C74-1B83-4D79-9275-E53CCA0E8D94}" type="presOf" srcId="{6CBA835F-12DC-4712-8CC3-59D46C8B909D}" destId="{EA9570EB-7D53-4F83-BD89-18364F7966D1}" srcOrd="0" destOrd="0" presId="urn:microsoft.com/office/officeart/2005/8/layout/list1"/>
    <dgm:cxn modelId="{79D87E78-0B52-45D2-BA77-E1FA181FA2AC}" type="presOf" srcId="{77C6A721-0D40-49DF-9896-538D015E2C22}" destId="{726BFED6-59D2-4F7E-90B2-0814C54F0E71}" srcOrd="0" destOrd="0" presId="urn:microsoft.com/office/officeart/2005/8/layout/list1"/>
    <dgm:cxn modelId="{E9B03882-D963-48E6-9B24-76850EE0BED2}" type="presOf" srcId="{AC3EA860-CB3A-493B-9AF8-BDB522E8F090}" destId="{8E4403FE-2F08-496A-BFB3-22522A75FC70}" srcOrd="1" destOrd="0" presId="urn:microsoft.com/office/officeart/2005/8/layout/list1"/>
    <dgm:cxn modelId="{FCDFF383-A1FF-4AEE-8F53-C19508E57E24}" type="presOf" srcId="{C3FD1DAA-D759-4DF4-B5BA-9D424BEB5D09}" destId="{65F75A86-541A-418C-83C1-2705EEE4A673}" srcOrd="0" destOrd="0" presId="urn:microsoft.com/office/officeart/2005/8/layout/list1"/>
    <dgm:cxn modelId="{12374287-1AAC-4198-9AE8-579FA544C2EA}" type="presOf" srcId="{0B2AD9EF-F3ED-4D54-857D-CC1F43F8AFD6}" destId="{DD0F1857-B597-431D-9A0F-C159A0C4F7FE}" srcOrd="0" destOrd="0" presId="urn:microsoft.com/office/officeart/2005/8/layout/list1"/>
    <dgm:cxn modelId="{1B17388E-B3CA-4D29-906C-A83E37A76E9E}" type="presOf" srcId="{33A22C7F-AEA6-424A-BFF0-DBC2C563A596}" destId="{02EDC5DB-D559-4FAB-83D6-E1DCCEB577D6}" srcOrd="1" destOrd="0" presId="urn:microsoft.com/office/officeart/2005/8/layout/list1"/>
    <dgm:cxn modelId="{31256595-B500-42A1-82ED-A7FF79A71621}" type="presOf" srcId="{AC3EA860-CB3A-493B-9AF8-BDB522E8F090}" destId="{0908C6B6-6668-492C-BE0E-6CF9AAB450AF}" srcOrd="0" destOrd="0" presId="urn:microsoft.com/office/officeart/2005/8/layout/list1"/>
    <dgm:cxn modelId="{D3BB359D-71F9-4044-B1A8-905B0231E226}" type="presOf" srcId="{8A9CBDE3-943D-44B1-AA3B-2C775C191735}" destId="{8AFF8CDB-0AF9-4EA6-BECC-E63ACC5B5E29}" srcOrd="0" destOrd="0" presId="urn:microsoft.com/office/officeart/2005/8/layout/list1"/>
    <dgm:cxn modelId="{BDB9DBAE-8911-49B2-B7F5-F724F6DC0328}" type="presOf" srcId="{387B27E4-C725-43C7-B32D-A59B9F63354B}" destId="{BE74FDB6-05FF-4D6F-9DBA-D26DCD82C766}" srcOrd="0" destOrd="0" presId="urn:microsoft.com/office/officeart/2005/8/layout/list1"/>
    <dgm:cxn modelId="{0FE9D6B0-D02D-4480-A37C-E161DD4029FA}" type="presOf" srcId="{8A9CBDE3-943D-44B1-AA3B-2C775C191735}" destId="{944BAB04-7C51-4F32-B3D9-6B3BFE861060}" srcOrd="1" destOrd="0" presId="urn:microsoft.com/office/officeart/2005/8/layout/list1"/>
    <dgm:cxn modelId="{F890D5C4-D4F5-4365-BE8F-C28F2B9CD019}" type="presOf" srcId="{6AD7CEB2-C35C-44EB-AA2B-A766E3E3B3EF}" destId="{F0CDDA0F-C7B0-425D-AB97-464556E66305}" srcOrd="0" destOrd="0" presId="urn:microsoft.com/office/officeart/2005/8/layout/list1"/>
    <dgm:cxn modelId="{CC5577C7-F29D-49D5-B42D-2BD61834CA9D}" type="presOf" srcId="{6CBA835F-12DC-4712-8CC3-59D46C8B909D}" destId="{DB92616B-573E-402D-8DA0-86C7108371DC}" srcOrd="1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D69F63E3-B46D-4EED-8253-43CA7142BAA2}" srcId="{77C6A721-0D40-49DF-9896-538D015E2C22}" destId="{33A22C7F-AEA6-424A-BFF0-DBC2C563A596}" srcOrd="4" destOrd="0" parTransId="{DA92FABD-F4AA-4657-BECD-471930D84129}" sibTransId="{3F53E2C0-02D2-4633-AFDE-FA6CAE5E5891}"/>
    <dgm:cxn modelId="{375780FA-3654-45E4-A9E9-FE5CA0B3B22D}" type="presOf" srcId="{322E322E-1D2F-4BC5-AE50-123067D7E5A8}" destId="{F0D723A8-9A53-453C-BD5C-CF7FBE8097F8}" srcOrd="0" destOrd="0" presId="urn:microsoft.com/office/officeart/2005/8/layout/list1"/>
    <dgm:cxn modelId="{D734E036-04A4-42F6-A21F-54889CDA955A}" type="presParOf" srcId="{726BFED6-59D2-4F7E-90B2-0814C54F0E71}" destId="{9825C2F4-6259-4087-975F-D7E57656305B}" srcOrd="0" destOrd="0" presId="urn:microsoft.com/office/officeart/2005/8/layout/list1"/>
    <dgm:cxn modelId="{D3DF1D55-4564-4C89-91B9-964D85215996}" type="presParOf" srcId="{9825C2F4-6259-4087-975F-D7E57656305B}" destId="{8AFF8CDB-0AF9-4EA6-BECC-E63ACC5B5E29}" srcOrd="0" destOrd="0" presId="urn:microsoft.com/office/officeart/2005/8/layout/list1"/>
    <dgm:cxn modelId="{AB070A7F-7D3B-46FA-A26E-AA1EAF44C4AD}" type="presParOf" srcId="{9825C2F4-6259-4087-975F-D7E57656305B}" destId="{944BAB04-7C51-4F32-B3D9-6B3BFE861060}" srcOrd="1" destOrd="0" presId="urn:microsoft.com/office/officeart/2005/8/layout/list1"/>
    <dgm:cxn modelId="{21B2AFE3-DE66-46C0-B10A-3C7B778CFB29}" type="presParOf" srcId="{726BFED6-59D2-4F7E-90B2-0814C54F0E71}" destId="{0B92971E-CD3F-40AB-A72B-D3F249C8A999}" srcOrd="1" destOrd="0" presId="urn:microsoft.com/office/officeart/2005/8/layout/list1"/>
    <dgm:cxn modelId="{10BC34A3-5BF4-4747-9256-673ED786B8A4}" type="presParOf" srcId="{726BFED6-59D2-4F7E-90B2-0814C54F0E71}" destId="{A3794F34-CF38-4878-8BA7-B0E44BC4E8BE}" srcOrd="2" destOrd="0" presId="urn:microsoft.com/office/officeart/2005/8/layout/list1"/>
    <dgm:cxn modelId="{E20155A3-461D-4EF0-A6F9-65894CE42E39}" type="presParOf" srcId="{726BFED6-59D2-4F7E-90B2-0814C54F0E71}" destId="{F2E948CE-AB6E-441B-9C84-EB73198946D1}" srcOrd="3" destOrd="0" presId="urn:microsoft.com/office/officeart/2005/8/layout/list1"/>
    <dgm:cxn modelId="{8B4CD2F7-277E-43AC-B948-F1C700D0A879}" type="presParOf" srcId="{726BFED6-59D2-4F7E-90B2-0814C54F0E71}" destId="{29C14D80-9378-4DBC-8F98-7A1924A78E08}" srcOrd="4" destOrd="0" presId="urn:microsoft.com/office/officeart/2005/8/layout/list1"/>
    <dgm:cxn modelId="{85085D04-FC53-41AD-9762-1DC2F3258CA9}" type="presParOf" srcId="{29C14D80-9378-4DBC-8F98-7A1924A78E08}" destId="{DD0F1857-B597-431D-9A0F-C159A0C4F7FE}" srcOrd="0" destOrd="0" presId="urn:microsoft.com/office/officeart/2005/8/layout/list1"/>
    <dgm:cxn modelId="{15FCFD75-BD20-4FBF-8D4B-2484D039A1C1}" type="presParOf" srcId="{29C14D80-9378-4DBC-8F98-7A1924A78E08}" destId="{0BC5C34C-6965-41B3-8AB2-EFFE6BA44191}" srcOrd="1" destOrd="0" presId="urn:microsoft.com/office/officeart/2005/8/layout/list1"/>
    <dgm:cxn modelId="{E298EB23-3957-4B56-86C7-B39A9B99B4E5}" type="presParOf" srcId="{726BFED6-59D2-4F7E-90B2-0814C54F0E71}" destId="{CA2529F1-05C9-4708-AE54-66005BE69934}" srcOrd="5" destOrd="0" presId="urn:microsoft.com/office/officeart/2005/8/layout/list1"/>
    <dgm:cxn modelId="{B936AA77-3AB0-4DE6-9A9E-5DBA650D5F16}" type="presParOf" srcId="{726BFED6-59D2-4F7E-90B2-0814C54F0E71}" destId="{B6BC36D8-D5B0-4749-B56F-AC6C50C43627}" srcOrd="6" destOrd="0" presId="urn:microsoft.com/office/officeart/2005/8/layout/list1"/>
    <dgm:cxn modelId="{A5C4F06B-87B7-4377-825E-730F6F1D3692}" type="presParOf" srcId="{726BFED6-59D2-4F7E-90B2-0814C54F0E71}" destId="{F8592033-9728-426D-B657-EA746F5D2E7F}" srcOrd="7" destOrd="0" presId="urn:microsoft.com/office/officeart/2005/8/layout/list1"/>
    <dgm:cxn modelId="{CF650FC3-7FE1-4FB4-8442-4CD50FCE2126}" type="presParOf" srcId="{726BFED6-59D2-4F7E-90B2-0814C54F0E71}" destId="{31C34959-0A23-4DA3-BCF2-F8D1D918B54E}" srcOrd="8" destOrd="0" presId="urn:microsoft.com/office/officeart/2005/8/layout/list1"/>
    <dgm:cxn modelId="{35DF7EC6-A941-4570-9331-222FC89F346A}" type="presParOf" srcId="{31C34959-0A23-4DA3-BCF2-F8D1D918B54E}" destId="{EA9570EB-7D53-4F83-BD89-18364F7966D1}" srcOrd="0" destOrd="0" presId="urn:microsoft.com/office/officeart/2005/8/layout/list1"/>
    <dgm:cxn modelId="{9E1E9DE0-573A-43A2-9FB8-86B82CFC97EA}" type="presParOf" srcId="{31C34959-0A23-4DA3-BCF2-F8D1D918B54E}" destId="{DB92616B-573E-402D-8DA0-86C7108371DC}" srcOrd="1" destOrd="0" presId="urn:microsoft.com/office/officeart/2005/8/layout/list1"/>
    <dgm:cxn modelId="{CC2A9BC4-647F-4681-B8B4-E3DC9DFBB9EF}" type="presParOf" srcId="{726BFED6-59D2-4F7E-90B2-0814C54F0E71}" destId="{84A3CF46-AA02-40BD-B79D-3D93C13365F9}" srcOrd="9" destOrd="0" presId="urn:microsoft.com/office/officeart/2005/8/layout/list1"/>
    <dgm:cxn modelId="{69A21C2D-0D68-48BF-8F7D-4FB214EFD051}" type="presParOf" srcId="{726BFED6-59D2-4F7E-90B2-0814C54F0E71}" destId="{6C460B2E-B41F-4BE1-B515-98B1032B3945}" srcOrd="10" destOrd="0" presId="urn:microsoft.com/office/officeart/2005/8/layout/list1"/>
    <dgm:cxn modelId="{F30295B7-C182-455D-BBE6-362D1B58EB93}" type="presParOf" srcId="{726BFED6-59D2-4F7E-90B2-0814C54F0E71}" destId="{CA3E6B5C-D625-4994-B867-064668612417}" srcOrd="11" destOrd="0" presId="urn:microsoft.com/office/officeart/2005/8/layout/list1"/>
    <dgm:cxn modelId="{422E436E-3D1D-4780-A5B2-170F37155649}" type="presParOf" srcId="{726BFED6-59D2-4F7E-90B2-0814C54F0E71}" destId="{8FC9DA99-1060-49F0-BF5F-5A7B28180259}" srcOrd="12" destOrd="0" presId="urn:microsoft.com/office/officeart/2005/8/layout/list1"/>
    <dgm:cxn modelId="{E9456D37-7E4A-4030-9596-2CDF918F5D2F}" type="presParOf" srcId="{8FC9DA99-1060-49F0-BF5F-5A7B28180259}" destId="{65F75A86-541A-418C-83C1-2705EEE4A673}" srcOrd="0" destOrd="0" presId="urn:microsoft.com/office/officeart/2005/8/layout/list1"/>
    <dgm:cxn modelId="{FF10F043-682A-43B8-B17E-68F3A355217B}" type="presParOf" srcId="{8FC9DA99-1060-49F0-BF5F-5A7B28180259}" destId="{FD1A25B7-8790-4764-8CEA-2354BABEF059}" srcOrd="1" destOrd="0" presId="urn:microsoft.com/office/officeart/2005/8/layout/list1"/>
    <dgm:cxn modelId="{9B240F18-F854-418C-965B-7812FA1B1C1C}" type="presParOf" srcId="{726BFED6-59D2-4F7E-90B2-0814C54F0E71}" destId="{AFB33ED3-08DF-4003-B66D-825EA38BC2D0}" srcOrd="13" destOrd="0" presId="urn:microsoft.com/office/officeart/2005/8/layout/list1"/>
    <dgm:cxn modelId="{ADECFEBA-FC51-48E2-9C88-157E927DC7D6}" type="presParOf" srcId="{726BFED6-59D2-4F7E-90B2-0814C54F0E71}" destId="{DD042242-238F-4E32-8D4E-C4192F8A9F0B}" srcOrd="14" destOrd="0" presId="urn:microsoft.com/office/officeart/2005/8/layout/list1"/>
    <dgm:cxn modelId="{49096938-B68A-454D-A8CF-98A05F83BF81}" type="presParOf" srcId="{726BFED6-59D2-4F7E-90B2-0814C54F0E71}" destId="{D84BF2DA-5DAD-4173-8684-0E3E26373331}" srcOrd="15" destOrd="0" presId="urn:microsoft.com/office/officeart/2005/8/layout/list1"/>
    <dgm:cxn modelId="{D7D25819-84DB-4C8D-8DB3-A0D63A68CB20}" type="presParOf" srcId="{726BFED6-59D2-4F7E-90B2-0814C54F0E71}" destId="{3A7F8BD2-64E2-4FD3-B77A-70D4AB53642F}" srcOrd="16" destOrd="0" presId="urn:microsoft.com/office/officeart/2005/8/layout/list1"/>
    <dgm:cxn modelId="{8E91D9FB-A5DD-48F6-954C-562ECE73361D}" type="presParOf" srcId="{3A7F8BD2-64E2-4FD3-B77A-70D4AB53642F}" destId="{76B142A9-C225-46F9-A59F-8AD8C90AB86A}" srcOrd="0" destOrd="0" presId="urn:microsoft.com/office/officeart/2005/8/layout/list1"/>
    <dgm:cxn modelId="{E30A7883-836C-4DCD-B60B-E1F6E5D87E3D}" type="presParOf" srcId="{3A7F8BD2-64E2-4FD3-B77A-70D4AB53642F}" destId="{02EDC5DB-D559-4FAB-83D6-E1DCCEB577D6}" srcOrd="1" destOrd="0" presId="urn:microsoft.com/office/officeart/2005/8/layout/list1"/>
    <dgm:cxn modelId="{CDC2D88F-2FE8-4EA8-8406-CE67FA658C7A}" type="presParOf" srcId="{726BFED6-59D2-4F7E-90B2-0814C54F0E71}" destId="{9AD7034B-FF72-4D95-A544-0686F7BA6D30}" srcOrd="17" destOrd="0" presId="urn:microsoft.com/office/officeart/2005/8/layout/list1"/>
    <dgm:cxn modelId="{1F43C8FD-695A-468F-8A82-F81A0C8D1D6F}" type="presParOf" srcId="{726BFED6-59D2-4F7E-90B2-0814C54F0E71}" destId="{05BB580B-4C2B-45AB-B4B7-B915CC849745}" srcOrd="18" destOrd="0" presId="urn:microsoft.com/office/officeart/2005/8/layout/list1"/>
    <dgm:cxn modelId="{8ADF222F-534E-45D3-B636-28E93E15C3A8}" type="presParOf" srcId="{726BFED6-59D2-4F7E-90B2-0814C54F0E71}" destId="{9FBC4F87-A266-46AC-A19B-E5AD3EDC6B58}" srcOrd="19" destOrd="0" presId="urn:microsoft.com/office/officeart/2005/8/layout/list1"/>
    <dgm:cxn modelId="{EFF9AB93-B940-43DA-97F9-9883D11FAF17}" type="presParOf" srcId="{726BFED6-59D2-4F7E-90B2-0814C54F0E71}" destId="{044EDCCE-18F9-433D-82DE-BAC46DAECFBA}" srcOrd="20" destOrd="0" presId="urn:microsoft.com/office/officeart/2005/8/layout/list1"/>
    <dgm:cxn modelId="{818A9DFE-B692-443B-B5E9-579230E3E68C}" type="presParOf" srcId="{044EDCCE-18F9-433D-82DE-BAC46DAECFBA}" destId="{F0D723A8-9A53-453C-BD5C-CF7FBE8097F8}" srcOrd="0" destOrd="0" presId="urn:microsoft.com/office/officeart/2005/8/layout/list1"/>
    <dgm:cxn modelId="{032021C4-2A89-4B97-A7C8-439EA64842BB}" type="presParOf" srcId="{044EDCCE-18F9-433D-82DE-BAC46DAECFBA}" destId="{719755D8-768C-43E8-84CA-082F1C2367C8}" srcOrd="1" destOrd="0" presId="urn:microsoft.com/office/officeart/2005/8/layout/list1"/>
    <dgm:cxn modelId="{015E2FF7-1FB2-40BB-9985-3D79C77ED987}" type="presParOf" srcId="{726BFED6-59D2-4F7E-90B2-0814C54F0E71}" destId="{B6FF082B-3399-4FCB-8BFF-3937C914854E}" srcOrd="21" destOrd="0" presId="urn:microsoft.com/office/officeart/2005/8/layout/list1"/>
    <dgm:cxn modelId="{C5898935-1269-4737-8B9B-9DA366FA7C5B}" type="presParOf" srcId="{726BFED6-59D2-4F7E-90B2-0814C54F0E71}" destId="{58BFB9C7-8D07-4077-AAA4-3D674AFA94F5}" srcOrd="22" destOrd="0" presId="urn:microsoft.com/office/officeart/2005/8/layout/list1"/>
    <dgm:cxn modelId="{7D33F02B-3624-4E75-8CC7-625B751A17A6}" type="presParOf" srcId="{726BFED6-59D2-4F7E-90B2-0814C54F0E71}" destId="{40C4E852-9F65-4AFB-97AB-FD96831182A7}" srcOrd="23" destOrd="0" presId="urn:microsoft.com/office/officeart/2005/8/layout/list1"/>
    <dgm:cxn modelId="{C3F99330-A132-4C65-A4EC-CFEEB8255889}" type="presParOf" srcId="{726BFED6-59D2-4F7E-90B2-0814C54F0E71}" destId="{ED4C19D7-B147-4816-A229-20EFF86E47FF}" srcOrd="24" destOrd="0" presId="urn:microsoft.com/office/officeart/2005/8/layout/list1"/>
    <dgm:cxn modelId="{925BE9DD-1DD3-4B9A-8B78-81D1E6BE3DC3}" type="presParOf" srcId="{ED4C19D7-B147-4816-A229-20EFF86E47FF}" destId="{F0CDDA0F-C7B0-425D-AB97-464556E66305}" srcOrd="0" destOrd="0" presId="urn:microsoft.com/office/officeart/2005/8/layout/list1"/>
    <dgm:cxn modelId="{01674282-8960-4D58-8E06-34F69ED48DE5}" type="presParOf" srcId="{ED4C19D7-B147-4816-A229-20EFF86E47FF}" destId="{DE9C1865-848B-4FB9-9293-29AF1E8AAB9B}" srcOrd="1" destOrd="0" presId="urn:microsoft.com/office/officeart/2005/8/layout/list1"/>
    <dgm:cxn modelId="{370CDC1C-C7F7-4C6D-8047-B3CE8E9F32F9}" type="presParOf" srcId="{726BFED6-59D2-4F7E-90B2-0814C54F0E71}" destId="{A0C1ACB4-4655-4824-BF91-C71C3FD4FD1C}" srcOrd="25" destOrd="0" presId="urn:microsoft.com/office/officeart/2005/8/layout/list1"/>
    <dgm:cxn modelId="{1A8D2B15-38A0-407A-BB5E-6E4482D2CF6D}" type="presParOf" srcId="{726BFED6-59D2-4F7E-90B2-0814C54F0E71}" destId="{7DABA4C8-1322-4B16-8019-EAFAE45F1A90}" srcOrd="26" destOrd="0" presId="urn:microsoft.com/office/officeart/2005/8/layout/list1"/>
    <dgm:cxn modelId="{FE05E526-B099-433D-A43D-5B41DAB30DBB}" type="presParOf" srcId="{726BFED6-59D2-4F7E-90B2-0814C54F0E71}" destId="{CF5FB4CC-7F17-449B-A5F1-C6D630F6535A}" srcOrd="27" destOrd="0" presId="urn:microsoft.com/office/officeart/2005/8/layout/list1"/>
    <dgm:cxn modelId="{73A74C87-A211-4863-85EB-27549A42F702}" type="presParOf" srcId="{726BFED6-59D2-4F7E-90B2-0814C54F0E71}" destId="{BBAD83E4-2F74-47CD-A512-5855101F0616}" srcOrd="28" destOrd="0" presId="urn:microsoft.com/office/officeart/2005/8/layout/list1"/>
    <dgm:cxn modelId="{4B12E02B-264F-4548-BA14-92EC8EBC2271}" type="presParOf" srcId="{BBAD83E4-2F74-47CD-A512-5855101F0616}" destId="{BE74FDB6-05FF-4D6F-9DBA-D26DCD82C766}" srcOrd="0" destOrd="0" presId="urn:microsoft.com/office/officeart/2005/8/layout/list1"/>
    <dgm:cxn modelId="{C39A3A51-7E0B-4498-817C-E4FEA82D9CDD}" type="presParOf" srcId="{BBAD83E4-2F74-47CD-A512-5855101F0616}" destId="{6C5C6B15-61BE-429E-836F-363C7C223207}" srcOrd="1" destOrd="0" presId="urn:microsoft.com/office/officeart/2005/8/layout/list1"/>
    <dgm:cxn modelId="{CE5CC0F6-F51C-435E-A4E0-2B14049CCADE}" type="presParOf" srcId="{726BFED6-59D2-4F7E-90B2-0814C54F0E71}" destId="{D283B679-E40C-4B74-8457-03AD6966149D}" srcOrd="29" destOrd="0" presId="urn:microsoft.com/office/officeart/2005/8/layout/list1"/>
    <dgm:cxn modelId="{49035CEF-08C8-4A85-B261-98946FEFE0D2}" type="presParOf" srcId="{726BFED6-59D2-4F7E-90B2-0814C54F0E71}" destId="{70D84D8F-9750-4B1A-B58D-57B0EEE34FC1}" srcOrd="30" destOrd="0" presId="urn:microsoft.com/office/officeart/2005/8/layout/list1"/>
    <dgm:cxn modelId="{6A992A7F-4B87-4468-8814-476059AEDA21}" type="presParOf" srcId="{726BFED6-59D2-4F7E-90B2-0814C54F0E71}" destId="{988117E3-839A-488C-856A-AC26599E4866}" srcOrd="31" destOrd="0" presId="urn:microsoft.com/office/officeart/2005/8/layout/list1"/>
    <dgm:cxn modelId="{6EE8F5C1-9B0B-42DE-86B2-291FCA38ECB2}" type="presParOf" srcId="{726BFED6-59D2-4F7E-90B2-0814C54F0E71}" destId="{F721F021-DDC4-467D-89B5-376BA4A1F32A}" srcOrd="32" destOrd="0" presId="urn:microsoft.com/office/officeart/2005/8/layout/list1"/>
    <dgm:cxn modelId="{E581A4E5-64A9-4603-A956-27A25B90BE68}" type="presParOf" srcId="{F721F021-DDC4-467D-89B5-376BA4A1F32A}" destId="{0908C6B6-6668-492C-BE0E-6CF9AAB450AF}" srcOrd="0" destOrd="0" presId="urn:microsoft.com/office/officeart/2005/8/layout/list1"/>
    <dgm:cxn modelId="{9454094D-AB2F-4F66-845E-61CF7B719F49}" type="presParOf" srcId="{F721F021-DDC4-467D-89B5-376BA4A1F32A}" destId="{8E4403FE-2F08-496A-BFB3-22522A75FC70}" srcOrd="1" destOrd="0" presId="urn:microsoft.com/office/officeart/2005/8/layout/list1"/>
    <dgm:cxn modelId="{EB4E439D-24EE-427C-B1C6-21A5E6517E11}" type="presParOf" srcId="{726BFED6-59D2-4F7E-90B2-0814C54F0E71}" destId="{318E6414-9C59-45A8-9F46-179F66F1D1C8}" srcOrd="33" destOrd="0" presId="urn:microsoft.com/office/officeart/2005/8/layout/list1"/>
    <dgm:cxn modelId="{F92A5A70-D414-4B7C-957F-9EBF2E3A3C16}" type="presParOf" srcId="{726BFED6-59D2-4F7E-90B2-0814C54F0E71}" destId="{CA7F0D01-4843-46A9-8989-D068027741E7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C6A721-0D40-49DF-9896-538D015E2C2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A9CBDE3-943D-44B1-AA3B-2C775C191735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An inner class defined within a code block such as the body of a method, constructor, or an </a:t>
          </a:r>
          <a:r>
            <a:rPr lang="en-US" sz="1400" b="1" dirty="0" err="1">
              <a:latin typeface="Calibri" pitchFamily="34" charset="0"/>
              <a:cs typeface="Calibri" pitchFamily="34" charset="0"/>
            </a:rPr>
            <a:t>initializer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is termed as a local inner class.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47F20488-F57B-4EAA-AC28-0E61598F5785}" type="parTrans" cxnId="{3C413642-3007-4C9A-A71A-5BF29F80749E}">
      <dgm:prSet/>
      <dgm:spPr/>
      <dgm:t>
        <a:bodyPr/>
        <a:lstStyle/>
        <a:p>
          <a:endParaRPr lang="en-IN"/>
        </a:p>
      </dgm:t>
    </dgm:pt>
    <dgm:pt modelId="{4BE0501D-50E8-49B5-950C-96E7596EBD91}" type="sibTrans" cxnId="{3C413642-3007-4C9A-A71A-5BF29F80749E}">
      <dgm:prSet/>
      <dgm:spPr/>
      <dgm:t>
        <a:bodyPr/>
        <a:lstStyle/>
        <a:p>
          <a:endParaRPr lang="en-IN"/>
        </a:p>
      </dgm:t>
    </dgm:pt>
    <dgm:pt modelId="{0B2AD9EF-F3ED-4D54-857D-CC1F43F8AFD6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The scope of a local inner class is only within that particular block.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B75A5741-41EB-4D30-B3D7-C02723BCF508}" type="parTrans" cxnId="{4226712F-F6F9-49E6-ABA8-AA8379CE0241}">
      <dgm:prSet/>
      <dgm:spPr/>
      <dgm:t>
        <a:bodyPr/>
        <a:lstStyle/>
        <a:p>
          <a:endParaRPr lang="en-IN"/>
        </a:p>
      </dgm:t>
    </dgm:pt>
    <dgm:pt modelId="{5413F2E3-6E5C-4C54-83C2-8648AA013DB4}" type="sibTrans" cxnId="{4226712F-F6F9-49E6-ABA8-AA8379CE0241}">
      <dgm:prSet/>
      <dgm:spPr/>
      <dgm:t>
        <a:bodyPr/>
        <a:lstStyle/>
        <a:p>
          <a:endParaRPr lang="en-IN"/>
        </a:p>
      </dgm:t>
    </dgm:pt>
    <dgm:pt modelId="{6CBA835F-12DC-4712-8CC3-59D46C8B909D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Unlike an inner class, a local inner class is not a member of the outer class and therefore, it cannot have any access </a:t>
          </a:r>
          <a:r>
            <a:rPr lang="en-US" sz="1400" b="1" dirty="0" err="1">
              <a:latin typeface="Calibri" pitchFamily="34" charset="0"/>
              <a:cs typeface="Calibri" pitchFamily="34" charset="0"/>
            </a:rPr>
            <a:t>specifier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. 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6BC3A7CD-31A8-4CDA-A927-28A8212EC4E4}" type="parTrans" cxnId="{AF4FE0CC-4A16-4351-9BA4-623F7DAA21B1}">
      <dgm:prSet/>
      <dgm:spPr/>
      <dgm:t>
        <a:bodyPr/>
        <a:lstStyle/>
        <a:p>
          <a:endParaRPr lang="en-IN"/>
        </a:p>
      </dgm:t>
    </dgm:pt>
    <dgm:pt modelId="{36D8DAD5-7FF5-44FB-9E8E-0695D9463A88}" type="sibTrans" cxnId="{AF4FE0CC-4A16-4351-9BA4-623F7DAA21B1}">
      <dgm:prSet/>
      <dgm:spPr/>
      <dgm:t>
        <a:bodyPr/>
        <a:lstStyle/>
        <a:p>
          <a:endParaRPr lang="en-IN"/>
        </a:p>
      </dgm:t>
    </dgm:pt>
    <dgm:pt modelId="{C3FD1DAA-D759-4DF4-B5BA-9D424BEB5D09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That is, it cannot use modifiers such as </a:t>
          </a:r>
          <a:r>
            <a:rPr lang="en-US" sz="1400" b="0" dirty="0">
              <a:latin typeface="Courier New" pitchFamily="49" charset="0"/>
              <a:cs typeface="Courier New" pitchFamily="49" charset="0"/>
            </a:rPr>
            <a:t>public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0" dirty="0">
              <a:latin typeface="Courier New" pitchFamily="49" charset="0"/>
              <a:cs typeface="Courier New" pitchFamily="49" charset="0"/>
            </a:rPr>
            <a:t>protected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, or </a:t>
          </a:r>
          <a:r>
            <a:rPr lang="en-US" sz="1400" b="0" dirty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739B48BB-EA32-4B94-8968-4AB4F63C4A11}" type="parTrans" cxnId="{48CA3C44-3B5E-423A-ADB8-2D83B1A40E99}">
      <dgm:prSet/>
      <dgm:spPr/>
      <dgm:t>
        <a:bodyPr/>
        <a:lstStyle/>
        <a:p>
          <a:endParaRPr lang="en-IN"/>
        </a:p>
      </dgm:t>
    </dgm:pt>
    <dgm:pt modelId="{BBC7983B-202B-44AA-A561-C0CDE901E1BB}" type="sibTrans" cxnId="{48CA3C44-3B5E-423A-ADB8-2D83B1A40E99}">
      <dgm:prSet/>
      <dgm:spPr/>
      <dgm:t>
        <a:bodyPr/>
        <a:lstStyle/>
        <a:p>
          <a:endParaRPr lang="en-IN"/>
        </a:p>
      </dgm:t>
    </dgm:pt>
    <dgm:pt modelId="{33A22C7F-AEA6-424A-BFF0-DBC2C563A596}">
      <dgm:prSet phldrT="[Text]" custT="1"/>
      <dgm:spPr/>
      <dgm:t>
        <a:bodyPr/>
        <a:lstStyle/>
        <a:p>
          <a:r>
            <a:rPr lang="en-US" sz="1400" b="1" dirty="0">
              <a:latin typeface="Calibri" pitchFamily="34" charset="0"/>
              <a:cs typeface="Calibri" pitchFamily="34" charset="0"/>
            </a:rPr>
            <a:t>However, it can access all members of the outer class as well as </a:t>
          </a:r>
          <a:r>
            <a:rPr lang="en-US" sz="1400" b="0" dirty="0"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dirty="0">
              <a:latin typeface="Calibri" pitchFamily="34" charset="0"/>
              <a:cs typeface="Calibri" pitchFamily="34" charset="0"/>
            </a:rPr>
            <a:t> variables declared within the scope in which it is defined.</a:t>
          </a:r>
          <a:endParaRPr lang="en-IN" sz="1400" b="1" dirty="0">
            <a:latin typeface="Calibri" pitchFamily="34" charset="0"/>
            <a:cs typeface="Calibri" pitchFamily="34" charset="0"/>
          </a:endParaRPr>
        </a:p>
      </dgm:t>
    </dgm:pt>
    <dgm:pt modelId="{DA92FABD-F4AA-4657-BECD-471930D84129}" type="parTrans" cxnId="{D69F63E3-B46D-4EED-8253-43CA7142BAA2}">
      <dgm:prSet/>
      <dgm:spPr/>
      <dgm:t>
        <a:bodyPr/>
        <a:lstStyle/>
        <a:p>
          <a:endParaRPr lang="en-IN"/>
        </a:p>
      </dgm:t>
    </dgm:pt>
    <dgm:pt modelId="{3F53E2C0-02D2-4633-AFDE-FA6CAE5E5891}" type="sibTrans" cxnId="{D69F63E3-B46D-4EED-8253-43CA7142BAA2}">
      <dgm:prSet/>
      <dgm:spPr/>
      <dgm:t>
        <a:bodyPr/>
        <a:lstStyle/>
        <a:p>
          <a:endParaRPr lang="en-IN"/>
        </a:p>
      </dgm:t>
    </dgm:pt>
    <dgm:pt modelId="{726BFED6-59D2-4F7E-90B2-0814C54F0E71}" type="pres">
      <dgm:prSet presAssocID="{77C6A721-0D40-49DF-9896-538D015E2C22}" presName="linear" presStyleCnt="0">
        <dgm:presLayoutVars>
          <dgm:dir/>
          <dgm:animLvl val="lvl"/>
          <dgm:resizeHandles val="exact"/>
        </dgm:presLayoutVars>
      </dgm:prSet>
      <dgm:spPr/>
    </dgm:pt>
    <dgm:pt modelId="{9825C2F4-6259-4087-975F-D7E57656305B}" type="pres">
      <dgm:prSet presAssocID="{8A9CBDE3-943D-44B1-AA3B-2C775C191735}" presName="parentLin" presStyleCnt="0"/>
      <dgm:spPr/>
    </dgm:pt>
    <dgm:pt modelId="{8AFF8CDB-0AF9-4EA6-BECC-E63ACC5B5E29}" type="pres">
      <dgm:prSet presAssocID="{8A9CBDE3-943D-44B1-AA3B-2C775C191735}" presName="parentLeftMargin" presStyleLbl="node1" presStyleIdx="0" presStyleCnt="5"/>
      <dgm:spPr/>
    </dgm:pt>
    <dgm:pt modelId="{944BAB04-7C51-4F32-B3D9-6B3BFE861060}" type="pres">
      <dgm:prSet presAssocID="{8A9CBDE3-943D-44B1-AA3B-2C775C191735}" presName="parentText" presStyleLbl="node1" presStyleIdx="0" presStyleCnt="5" custScaleX="129950">
        <dgm:presLayoutVars>
          <dgm:chMax val="0"/>
          <dgm:bulletEnabled val="1"/>
        </dgm:presLayoutVars>
      </dgm:prSet>
      <dgm:spPr/>
    </dgm:pt>
    <dgm:pt modelId="{0B92971E-CD3F-40AB-A72B-D3F249C8A999}" type="pres">
      <dgm:prSet presAssocID="{8A9CBDE3-943D-44B1-AA3B-2C775C191735}" presName="negativeSpace" presStyleCnt="0"/>
      <dgm:spPr/>
    </dgm:pt>
    <dgm:pt modelId="{A3794F34-CF38-4878-8BA7-B0E44BC4E8BE}" type="pres">
      <dgm:prSet presAssocID="{8A9CBDE3-943D-44B1-AA3B-2C775C191735}" presName="childText" presStyleLbl="conFgAcc1" presStyleIdx="0" presStyleCnt="5">
        <dgm:presLayoutVars>
          <dgm:bulletEnabled val="1"/>
        </dgm:presLayoutVars>
      </dgm:prSet>
      <dgm:spPr/>
    </dgm:pt>
    <dgm:pt modelId="{F2E948CE-AB6E-441B-9C84-EB73198946D1}" type="pres">
      <dgm:prSet presAssocID="{4BE0501D-50E8-49B5-950C-96E7596EBD91}" presName="spaceBetweenRectangles" presStyleCnt="0"/>
      <dgm:spPr/>
    </dgm:pt>
    <dgm:pt modelId="{29C14D80-9378-4DBC-8F98-7A1924A78E08}" type="pres">
      <dgm:prSet presAssocID="{0B2AD9EF-F3ED-4D54-857D-CC1F43F8AFD6}" presName="parentLin" presStyleCnt="0"/>
      <dgm:spPr/>
    </dgm:pt>
    <dgm:pt modelId="{DD0F1857-B597-431D-9A0F-C159A0C4F7FE}" type="pres">
      <dgm:prSet presAssocID="{0B2AD9EF-F3ED-4D54-857D-CC1F43F8AFD6}" presName="parentLeftMargin" presStyleLbl="node1" presStyleIdx="0" presStyleCnt="5"/>
      <dgm:spPr/>
    </dgm:pt>
    <dgm:pt modelId="{0BC5C34C-6965-41B3-8AB2-EFFE6BA44191}" type="pres">
      <dgm:prSet presAssocID="{0B2AD9EF-F3ED-4D54-857D-CC1F43F8AFD6}" presName="parentText" presStyleLbl="node1" presStyleIdx="1" presStyleCnt="5" custScaleX="129950">
        <dgm:presLayoutVars>
          <dgm:chMax val="0"/>
          <dgm:bulletEnabled val="1"/>
        </dgm:presLayoutVars>
      </dgm:prSet>
      <dgm:spPr/>
    </dgm:pt>
    <dgm:pt modelId="{CA2529F1-05C9-4708-AE54-66005BE69934}" type="pres">
      <dgm:prSet presAssocID="{0B2AD9EF-F3ED-4D54-857D-CC1F43F8AFD6}" presName="negativeSpace" presStyleCnt="0"/>
      <dgm:spPr/>
    </dgm:pt>
    <dgm:pt modelId="{B6BC36D8-D5B0-4749-B56F-AC6C50C43627}" type="pres">
      <dgm:prSet presAssocID="{0B2AD9EF-F3ED-4D54-857D-CC1F43F8AFD6}" presName="childText" presStyleLbl="conFgAcc1" presStyleIdx="1" presStyleCnt="5">
        <dgm:presLayoutVars>
          <dgm:bulletEnabled val="1"/>
        </dgm:presLayoutVars>
      </dgm:prSet>
      <dgm:spPr/>
    </dgm:pt>
    <dgm:pt modelId="{F8592033-9728-426D-B657-EA746F5D2E7F}" type="pres">
      <dgm:prSet presAssocID="{5413F2E3-6E5C-4C54-83C2-8648AA013DB4}" presName="spaceBetweenRectangles" presStyleCnt="0"/>
      <dgm:spPr/>
    </dgm:pt>
    <dgm:pt modelId="{31C34959-0A23-4DA3-BCF2-F8D1D918B54E}" type="pres">
      <dgm:prSet presAssocID="{6CBA835F-12DC-4712-8CC3-59D46C8B909D}" presName="parentLin" presStyleCnt="0"/>
      <dgm:spPr/>
    </dgm:pt>
    <dgm:pt modelId="{EA9570EB-7D53-4F83-BD89-18364F7966D1}" type="pres">
      <dgm:prSet presAssocID="{6CBA835F-12DC-4712-8CC3-59D46C8B909D}" presName="parentLeftMargin" presStyleLbl="node1" presStyleIdx="1" presStyleCnt="5"/>
      <dgm:spPr/>
    </dgm:pt>
    <dgm:pt modelId="{DB92616B-573E-402D-8DA0-86C7108371DC}" type="pres">
      <dgm:prSet presAssocID="{6CBA835F-12DC-4712-8CC3-59D46C8B909D}" presName="parentText" presStyleLbl="node1" presStyleIdx="2" presStyleCnt="5" custScaleX="129101">
        <dgm:presLayoutVars>
          <dgm:chMax val="0"/>
          <dgm:bulletEnabled val="1"/>
        </dgm:presLayoutVars>
      </dgm:prSet>
      <dgm:spPr/>
    </dgm:pt>
    <dgm:pt modelId="{84A3CF46-AA02-40BD-B79D-3D93C13365F9}" type="pres">
      <dgm:prSet presAssocID="{6CBA835F-12DC-4712-8CC3-59D46C8B909D}" presName="negativeSpace" presStyleCnt="0"/>
      <dgm:spPr/>
    </dgm:pt>
    <dgm:pt modelId="{6C460B2E-B41F-4BE1-B515-98B1032B3945}" type="pres">
      <dgm:prSet presAssocID="{6CBA835F-12DC-4712-8CC3-59D46C8B909D}" presName="childText" presStyleLbl="conFgAcc1" presStyleIdx="2" presStyleCnt="5">
        <dgm:presLayoutVars>
          <dgm:bulletEnabled val="1"/>
        </dgm:presLayoutVars>
      </dgm:prSet>
      <dgm:spPr/>
    </dgm:pt>
    <dgm:pt modelId="{CA3E6B5C-D625-4994-B867-064668612417}" type="pres">
      <dgm:prSet presAssocID="{36D8DAD5-7FF5-44FB-9E8E-0695D9463A88}" presName="spaceBetweenRectangles" presStyleCnt="0"/>
      <dgm:spPr/>
    </dgm:pt>
    <dgm:pt modelId="{8FC9DA99-1060-49F0-BF5F-5A7B28180259}" type="pres">
      <dgm:prSet presAssocID="{C3FD1DAA-D759-4DF4-B5BA-9D424BEB5D09}" presName="parentLin" presStyleCnt="0"/>
      <dgm:spPr/>
    </dgm:pt>
    <dgm:pt modelId="{65F75A86-541A-418C-83C1-2705EEE4A673}" type="pres">
      <dgm:prSet presAssocID="{C3FD1DAA-D759-4DF4-B5BA-9D424BEB5D09}" presName="parentLeftMargin" presStyleLbl="node1" presStyleIdx="2" presStyleCnt="5"/>
      <dgm:spPr/>
    </dgm:pt>
    <dgm:pt modelId="{FD1A25B7-8790-4764-8CEA-2354BABEF059}" type="pres">
      <dgm:prSet presAssocID="{C3FD1DAA-D759-4DF4-B5BA-9D424BEB5D09}" presName="parentText" presStyleLbl="node1" presStyleIdx="3" presStyleCnt="5" custScaleX="129101">
        <dgm:presLayoutVars>
          <dgm:chMax val="0"/>
          <dgm:bulletEnabled val="1"/>
        </dgm:presLayoutVars>
      </dgm:prSet>
      <dgm:spPr/>
    </dgm:pt>
    <dgm:pt modelId="{AFB33ED3-08DF-4003-B66D-825EA38BC2D0}" type="pres">
      <dgm:prSet presAssocID="{C3FD1DAA-D759-4DF4-B5BA-9D424BEB5D09}" presName="negativeSpace" presStyleCnt="0"/>
      <dgm:spPr/>
    </dgm:pt>
    <dgm:pt modelId="{DD042242-238F-4E32-8D4E-C4192F8A9F0B}" type="pres">
      <dgm:prSet presAssocID="{C3FD1DAA-D759-4DF4-B5BA-9D424BEB5D09}" presName="childText" presStyleLbl="conFgAcc1" presStyleIdx="3" presStyleCnt="5">
        <dgm:presLayoutVars>
          <dgm:bulletEnabled val="1"/>
        </dgm:presLayoutVars>
      </dgm:prSet>
      <dgm:spPr/>
    </dgm:pt>
    <dgm:pt modelId="{D84BF2DA-5DAD-4173-8684-0E3E26373331}" type="pres">
      <dgm:prSet presAssocID="{BBC7983B-202B-44AA-A561-C0CDE901E1BB}" presName="spaceBetweenRectangles" presStyleCnt="0"/>
      <dgm:spPr/>
    </dgm:pt>
    <dgm:pt modelId="{3A7F8BD2-64E2-4FD3-B77A-70D4AB53642F}" type="pres">
      <dgm:prSet presAssocID="{33A22C7F-AEA6-424A-BFF0-DBC2C563A596}" presName="parentLin" presStyleCnt="0"/>
      <dgm:spPr/>
    </dgm:pt>
    <dgm:pt modelId="{76B142A9-C225-46F9-A59F-8AD8C90AB86A}" type="pres">
      <dgm:prSet presAssocID="{33A22C7F-AEA6-424A-BFF0-DBC2C563A596}" presName="parentLeftMargin" presStyleLbl="node1" presStyleIdx="3" presStyleCnt="5"/>
      <dgm:spPr/>
    </dgm:pt>
    <dgm:pt modelId="{02EDC5DB-D559-4FAB-83D6-E1DCCEB577D6}" type="pres">
      <dgm:prSet presAssocID="{33A22C7F-AEA6-424A-BFF0-DBC2C563A596}" presName="parentText" presStyleLbl="node1" presStyleIdx="4" presStyleCnt="5" custScaleX="129101">
        <dgm:presLayoutVars>
          <dgm:chMax val="0"/>
          <dgm:bulletEnabled val="1"/>
        </dgm:presLayoutVars>
      </dgm:prSet>
      <dgm:spPr/>
    </dgm:pt>
    <dgm:pt modelId="{9AD7034B-FF72-4D95-A544-0686F7BA6D30}" type="pres">
      <dgm:prSet presAssocID="{33A22C7F-AEA6-424A-BFF0-DBC2C563A596}" presName="negativeSpace" presStyleCnt="0"/>
      <dgm:spPr/>
    </dgm:pt>
    <dgm:pt modelId="{05BB580B-4C2B-45AB-B4B7-B915CC849745}" type="pres">
      <dgm:prSet presAssocID="{33A22C7F-AEA6-424A-BFF0-DBC2C563A59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D9EF3700-C04D-4BDB-A20F-1B2988726E83}" type="presOf" srcId="{0B2AD9EF-F3ED-4D54-857D-CC1F43F8AFD6}" destId="{0BC5C34C-6965-41B3-8AB2-EFFE6BA44191}" srcOrd="1" destOrd="0" presId="urn:microsoft.com/office/officeart/2005/8/layout/list1"/>
    <dgm:cxn modelId="{F306B316-829C-434F-AAF5-6DAFCF40B910}" type="presOf" srcId="{C3FD1DAA-D759-4DF4-B5BA-9D424BEB5D09}" destId="{65F75A86-541A-418C-83C1-2705EEE4A673}" srcOrd="0" destOrd="0" presId="urn:microsoft.com/office/officeart/2005/8/layout/list1"/>
    <dgm:cxn modelId="{4226712F-F6F9-49E6-ABA8-AA8379CE0241}" srcId="{77C6A721-0D40-49DF-9896-538D015E2C22}" destId="{0B2AD9EF-F3ED-4D54-857D-CC1F43F8AFD6}" srcOrd="1" destOrd="0" parTransId="{B75A5741-41EB-4D30-B3D7-C02723BCF508}" sibTransId="{5413F2E3-6E5C-4C54-83C2-8648AA013DB4}"/>
    <dgm:cxn modelId="{43A80C3A-66CD-43DB-8239-5B98249A8A05}" type="presOf" srcId="{8A9CBDE3-943D-44B1-AA3B-2C775C191735}" destId="{8AFF8CDB-0AF9-4EA6-BECC-E63ACC5B5E29}" srcOrd="0" destOrd="0" presId="urn:microsoft.com/office/officeart/2005/8/layout/list1"/>
    <dgm:cxn modelId="{3C413642-3007-4C9A-A71A-5BF29F80749E}" srcId="{77C6A721-0D40-49DF-9896-538D015E2C22}" destId="{8A9CBDE3-943D-44B1-AA3B-2C775C191735}" srcOrd="0" destOrd="0" parTransId="{47F20488-F57B-4EAA-AC28-0E61598F5785}" sibTransId="{4BE0501D-50E8-49B5-950C-96E7596EBD91}"/>
    <dgm:cxn modelId="{48CA3C44-3B5E-423A-ADB8-2D83B1A40E99}" srcId="{77C6A721-0D40-49DF-9896-538D015E2C22}" destId="{C3FD1DAA-D759-4DF4-B5BA-9D424BEB5D09}" srcOrd="3" destOrd="0" parTransId="{739B48BB-EA32-4B94-8968-4AB4F63C4A11}" sibTransId="{BBC7983B-202B-44AA-A561-C0CDE901E1BB}"/>
    <dgm:cxn modelId="{FAC97F7E-AD61-46D7-80EF-27C5B0C61DAD}" type="presOf" srcId="{77C6A721-0D40-49DF-9896-538D015E2C22}" destId="{726BFED6-59D2-4F7E-90B2-0814C54F0E71}" srcOrd="0" destOrd="0" presId="urn:microsoft.com/office/officeart/2005/8/layout/list1"/>
    <dgm:cxn modelId="{68BDFC8C-9364-4B2A-BBF5-55481D1DDDAF}" type="presOf" srcId="{C3FD1DAA-D759-4DF4-B5BA-9D424BEB5D09}" destId="{FD1A25B7-8790-4764-8CEA-2354BABEF059}" srcOrd="1" destOrd="0" presId="urn:microsoft.com/office/officeart/2005/8/layout/list1"/>
    <dgm:cxn modelId="{EB18499B-2A52-4288-AF1F-FED3F96CBD79}" type="presOf" srcId="{0B2AD9EF-F3ED-4D54-857D-CC1F43F8AFD6}" destId="{DD0F1857-B597-431D-9A0F-C159A0C4F7FE}" srcOrd="0" destOrd="0" presId="urn:microsoft.com/office/officeart/2005/8/layout/list1"/>
    <dgm:cxn modelId="{2BE628A7-7F0C-4D52-A94B-A0F65676AADF}" type="presOf" srcId="{6CBA835F-12DC-4712-8CC3-59D46C8B909D}" destId="{DB92616B-573E-402D-8DA0-86C7108371DC}" srcOrd="1" destOrd="0" presId="urn:microsoft.com/office/officeart/2005/8/layout/list1"/>
    <dgm:cxn modelId="{BF271FAD-F3F1-46A1-A8FB-0B596A3232BD}" type="presOf" srcId="{6CBA835F-12DC-4712-8CC3-59D46C8B909D}" destId="{EA9570EB-7D53-4F83-BD89-18364F7966D1}" srcOrd="0" destOrd="0" presId="urn:microsoft.com/office/officeart/2005/8/layout/list1"/>
    <dgm:cxn modelId="{62293EBF-E844-42EB-9DA0-7F07CE175AA9}" type="presOf" srcId="{8A9CBDE3-943D-44B1-AA3B-2C775C191735}" destId="{944BAB04-7C51-4F32-B3D9-6B3BFE861060}" srcOrd="1" destOrd="0" presId="urn:microsoft.com/office/officeart/2005/8/layout/list1"/>
    <dgm:cxn modelId="{1AE99DCB-C112-4A03-A8DB-2A34F02CBDD8}" type="presOf" srcId="{33A22C7F-AEA6-424A-BFF0-DBC2C563A596}" destId="{76B142A9-C225-46F9-A59F-8AD8C90AB86A}" srcOrd="0" destOrd="0" presId="urn:microsoft.com/office/officeart/2005/8/layout/list1"/>
    <dgm:cxn modelId="{AF4FE0CC-4A16-4351-9BA4-623F7DAA21B1}" srcId="{77C6A721-0D40-49DF-9896-538D015E2C22}" destId="{6CBA835F-12DC-4712-8CC3-59D46C8B909D}" srcOrd="2" destOrd="0" parTransId="{6BC3A7CD-31A8-4CDA-A927-28A8212EC4E4}" sibTransId="{36D8DAD5-7FF5-44FB-9E8E-0695D9463A88}"/>
    <dgm:cxn modelId="{1D1135D3-E47C-43BE-9456-D35B7957013A}" type="presOf" srcId="{33A22C7F-AEA6-424A-BFF0-DBC2C563A596}" destId="{02EDC5DB-D559-4FAB-83D6-E1DCCEB577D6}" srcOrd="1" destOrd="0" presId="urn:microsoft.com/office/officeart/2005/8/layout/list1"/>
    <dgm:cxn modelId="{D69F63E3-B46D-4EED-8253-43CA7142BAA2}" srcId="{77C6A721-0D40-49DF-9896-538D015E2C22}" destId="{33A22C7F-AEA6-424A-BFF0-DBC2C563A596}" srcOrd="4" destOrd="0" parTransId="{DA92FABD-F4AA-4657-BECD-471930D84129}" sibTransId="{3F53E2C0-02D2-4633-AFDE-FA6CAE5E5891}"/>
    <dgm:cxn modelId="{8F13C83D-A719-403F-A5BA-79588F9C42CB}" type="presParOf" srcId="{726BFED6-59D2-4F7E-90B2-0814C54F0E71}" destId="{9825C2F4-6259-4087-975F-D7E57656305B}" srcOrd="0" destOrd="0" presId="urn:microsoft.com/office/officeart/2005/8/layout/list1"/>
    <dgm:cxn modelId="{55EF0822-6160-4165-A606-B338853FBC59}" type="presParOf" srcId="{9825C2F4-6259-4087-975F-D7E57656305B}" destId="{8AFF8CDB-0AF9-4EA6-BECC-E63ACC5B5E29}" srcOrd="0" destOrd="0" presId="urn:microsoft.com/office/officeart/2005/8/layout/list1"/>
    <dgm:cxn modelId="{62B743F4-6FBE-4B7F-8375-6038B2FABEF2}" type="presParOf" srcId="{9825C2F4-6259-4087-975F-D7E57656305B}" destId="{944BAB04-7C51-4F32-B3D9-6B3BFE861060}" srcOrd="1" destOrd="0" presId="urn:microsoft.com/office/officeart/2005/8/layout/list1"/>
    <dgm:cxn modelId="{40D1405D-B50B-44DC-87F7-7A599705F75B}" type="presParOf" srcId="{726BFED6-59D2-4F7E-90B2-0814C54F0E71}" destId="{0B92971E-CD3F-40AB-A72B-D3F249C8A999}" srcOrd="1" destOrd="0" presId="urn:microsoft.com/office/officeart/2005/8/layout/list1"/>
    <dgm:cxn modelId="{FA113828-F951-4B59-9176-27A1069DCF20}" type="presParOf" srcId="{726BFED6-59D2-4F7E-90B2-0814C54F0E71}" destId="{A3794F34-CF38-4878-8BA7-B0E44BC4E8BE}" srcOrd="2" destOrd="0" presId="urn:microsoft.com/office/officeart/2005/8/layout/list1"/>
    <dgm:cxn modelId="{A85B3949-6924-44C8-92D3-FF79412ECC6C}" type="presParOf" srcId="{726BFED6-59D2-4F7E-90B2-0814C54F0E71}" destId="{F2E948CE-AB6E-441B-9C84-EB73198946D1}" srcOrd="3" destOrd="0" presId="urn:microsoft.com/office/officeart/2005/8/layout/list1"/>
    <dgm:cxn modelId="{EB6CA230-BD80-4E10-8551-E681A38F0EC3}" type="presParOf" srcId="{726BFED6-59D2-4F7E-90B2-0814C54F0E71}" destId="{29C14D80-9378-4DBC-8F98-7A1924A78E08}" srcOrd="4" destOrd="0" presId="urn:microsoft.com/office/officeart/2005/8/layout/list1"/>
    <dgm:cxn modelId="{698CBABF-F445-43CB-8940-F6126C9283BD}" type="presParOf" srcId="{29C14D80-9378-4DBC-8F98-7A1924A78E08}" destId="{DD0F1857-B597-431D-9A0F-C159A0C4F7FE}" srcOrd="0" destOrd="0" presId="urn:microsoft.com/office/officeart/2005/8/layout/list1"/>
    <dgm:cxn modelId="{6A310C6A-C767-4777-9D53-194115D6174C}" type="presParOf" srcId="{29C14D80-9378-4DBC-8F98-7A1924A78E08}" destId="{0BC5C34C-6965-41B3-8AB2-EFFE6BA44191}" srcOrd="1" destOrd="0" presId="urn:microsoft.com/office/officeart/2005/8/layout/list1"/>
    <dgm:cxn modelId="{EE022ED0-9E21-41B0-952D-9C20025C9570}" type="presParOf" srcId="{726BFED6-59D2-4F7E-90B2-0814C54F0E71}" destId="{CA2529F1-05C9-4708-AE54-66005BE69934}" srcOrd="5" destOrd="0" presId="urn:microsoft.com/office/officeart/2005/8/layout/list1"/>
    <dgm:cxn modelId="{13B53094-FDED-449A-A36B-83F290031BFD}" type="presParOf" srcId="{726BFED6-59D2-4F7E-90B2-0814C54F0E71}" destId="{B6BC36D8-D5B0-4749-B56F-AC6C50C43627}" srcOrd="6" destOrd="0" presId="urn:microsoft.com/office/officeart/2005/8/layout/list1"/>
    <dgm:cxn modelId="{348D9210-1706-46C4-B6B6-71C432F20E6F}" type="presParOf" srcId="{726BFED6-59D2-4F7E-90B2-0814C54F0E71}" destId="{F8592033-9728-426D-B657-EA746F5D2E7F}" srcOrd="7" destOrd="0" presId="urn:microsoft.com/office/officeart/2005/8/layout/list1"/>
    <dgm:cxn modelId="{84F990A6-E11A-45BC-A20C-23610B10202A}" type="presParOf" srcId="{726BFED6-59D2-4F7E-90B2-0814C54F0E71}" destId="{31C34959-0A23-4DA3-BCF2-F8D1D918B54E}" srcOrd="8" destOrd="0" presId="urn:microsoft.com/office/officeart/2005/8/layout/list1"/>
    <dgm:cxn modelId="{CACF1E23-5320-45F1-BA67-CDB01183FA99}" type="presParOf" srcId="{31C34959-0A23-4DA3-BCF2-F8D1D918B54E}" destId="{EA9570EB-7D53-4F83-BD89-18364F7966D1}" srcOrd="0" destOrd="0" presId="urn:microsoft.com/office/officeart/2005/8/layout/list1"/>
    <dgm:cxn modelId="{91A846FB-07BA-405A-B72F-21F37E5D34B6}" type="presParOf" srcId="{31C34959-0A23-4DA3-BCF2-F8D1D918B54E}" destId="{DB92616B-573E-402D-8DA0-86C7108371DC}" srcOrd="1" destOrd="0" presId="urn:microsoft.com/office/officeart/2005/8/layout/list1"/>
    <dgm:cxn modelId="{AA194AAA-B96A-4D7B-BA33-F4CE404E355A}" type="presParOf" srcId="{726BFED6-59D2-4F7E-90B2-0814C54F0E71}" destId="{84A3CF46-AA02-40BD-B79D-3D93C13365F9}" srcOrd="9" destOrd="0" presId="urn:microsoft.com/office/officeart/2005/8/layout/list1"/>
    <dgm:cxn modelId="{12870A88-1E10-4B8C-A87B-9700D60AFF39}" type="presParOf" srcId="{726BFED6-59D2-4F7E-90B2-0814C54F0E71}" destId="{6C460B2E-B41F-4BE1-B515-98B1032B3945}" srcOrd="10" destOrd="0" presId="urn:microsoft.com/office/officeart/2005/8/layout/list1"/>
    <dgm:cxn modelId="{3139D906-E01C-40B7-B4A9-D08CC5E238CE}" type="presParOf" srcId="{726BFED6-59D2-4F7E-90B2-0814C54F0E71}" destId="{CA3E6B5C-D625-4994-B867-064668612417}" srcOrd="11" destOrd="0" presId="urn:microsoft.com/office/officeart/2005/8/layout/list1"/>
    <dgm:cxn modelId="{ADC68C89-767C-4B88-8C4A-7428930F7F4B}" type="presParOf" srcId="{726BFED6-59D2-4F7E-90B2-0814C54F0E71}" destId="{8FC9DA99-1060-49F0-BF5F-5A7B28180259}" srcOrd="12" destOrd="0" presId="urn:microsoft.com/office/officeart/2005/8/layout/list1"/>
    <dgm:cxn modelId="{28ECDB26-1AFD-4F8C-A0C4-54FEBC2C1057}" type="presParOf" srcId="{8FC9DA99-1060-49F0-BF5F-5A7B28180259}" destId="{65F75A86-541A-418C-83C1-2705EEE4A673}" srcOrd="0" destOrd="0" presId="urn:microsoft.com/office/officeart/2005/8/layout/list1"/>
    <dgm:cxn modelId="{B1FA4CFA-D332-4F2A-8E75-717ED270C6FE}" type="presParOf" srcId="{8FC9DA99-1060-49F0-BF5F-5A7B28180259}" destId="{FD1A25B7-8790-4764-8CEA-2354BABEF059}" srcOrd="1" destOrd="0" presId="urn:microsoft.com/office/officeart/2005/8/layout/list1"/>
    <dgm:cxn modelId="{18B0E4D3-660A-4042-8D75-2F119D47EE1A}" type="presParOf" srcId="{726BFED6-59D2-4F7E-90B2-0814C54F0E71}" destId="{AFB33ED3-08DF-4003-B66D-825EA38BC2D0}" srcOrd="13" destOrd="0" presId="urn:microsoft.com/office/officeart/2005/8/layout/list1"/>
    <dgm:cxn modelId="{020D79B9-AF99-4C10-B5F5-9EFA65F2109A}" type="presParOf" srcId="{726BFED6-59D2-4F7E-90B2-0814C54F0E71}" destId="{DD042242-238F-4E32-8D4E-C4192F8A9F0B}" srcOrd="14" destOrd="0" presId="urn:microsoft.com/office/officeart/2005/8/layout/list1"/>
    <dgm:cxn modelId="{5FDFF263-2452-48DE-B4CA-46EDE88503C0}" type="presParOf" srcId="{726BFED6-59D2-4F7E-90B2-0814C54F0E71}" destId="{D84BF2DA-5DAD-4173-8684-0E3E26373331}" srcOrd="15" destOrd="0" presId="urn:microsoft.com/office/officeart/2005/8/layout/list1"/>
    <dgm:cxn modelId="{8BB9BBFA-E565-4423-9EF6-9A8772550268}" type="presParOf" srcId="{726BFED6-59D2-4F7E-90B2-0814C54F0E71}" destId="{3A7F8BD2-64E2-4FD3-B77A-70D4AB53642F}" srcOrd="16" destOrd="0" presId="urn:microsoft.com/office/officeart/2005/8/layout/list1"/>
    <dgm:cxn modelId="{54D91F87-CFFA-4AFD-8798-0A862023AAF8}" type="presParOf" srcId="{3A7F8BD2-64E2-4FD3-B77A-70D4AB53642F}" destId="{76B142A9-C225-46F9-A59F-8AD8C90AB86A}" srcOrd="0" destOrd="0" presId="urn:microsoft.com/office/officeart/2005/8/layout/list1"/>
    <dgm:cxn modelId="{7F341029-18D1-4BD8-9A6A-75AD708F6F59}" type="presParOf" srcId="{3A7F8BD2-64E2-4FD3-B77A-70D4AB53642F}" destId="{02EDC5DB-D559-4FAB-83D6-E1DCCEB577D6}" srcOrd="1" destOrd="0" presId="urn:microsoft.com/office/officeart/2005/8/layout/list1"/>
    <dgm:cxn modelId="{FE352188-91AC-4150-B272-87A14A931A82}" type="presParOf" srcId="{726BFED6-59D2-4F7E-90B2-0814C54F0E71}" destId="{9AD7034B-FF72-4D95-A544-0686F7BA6D30}" srcOrd="17" destOrd="0" presId="urn:microsoft.com/office/officeart/2005/8/layout/list1"/>
    <dgm:cxn modelId="{3408A8F8-E192-4657-90D9-CFE01D457829}" type="presParOf" srcId="{726BFED6-59D2-4F7E-90B2-0814C54F0E71}" destId="{05BB580B-4C2B-45AB-B4B7-B915CC84974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324884"/>
          <a:ext cx="82296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If a class is of use to only one class, then it can be embedded within that class and the two classes can be kept together.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In other words, it helps in grouping the related functionality together.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Nesting of such ‘helper classes’ helps to make the package more efficient and streamlined.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>
        <a:off x="0" y="324884"/>
        <a:ext cx="8229600" cy="1559250"/>
      </dsp:txXfrm>
    </dsp:sp>
    <dsp:sp modelId="{944BAB04-7C51-4F32-B3D9-6B3BFE861060}">
      <dsp:nvSpPr>
        <dsp:cNvPr id="0" name=""/>
        <dsp:cNvSpPr/>
      </dsp:nvSpPr>
      <dsp:spPr>
        <a:xfrm>
          <a:off x="411480" y="61757"/>
          <a:ext cx="5809628" cy="4254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Creates logical grouping of classes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32251" y="82528"/>
        <a:ext cx="5768086" cy="383945"/>
      </dsp:txXfrm>
    </dsp:sp>
    <dsp:sp modelId="{B6BC36D8-D5B0-4749-B56F-AC6C50C43627}">
      <dsp:nvSpPr>
        <dsp:cNvPr id="0" name=""/>
        <dsp:cNvSpPr/>
      </dsp:nvSpPr>
      <dsp:spPr>
        <a:xfrm>
          <a:off x="0" y="2146932"/>
          <a:ext cx="8229600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In case of two top level classes such as class A and B, when B wants access to members of A that are </a:t>
          </a:r>
          <a:r>
            <a:rPr lang="en-US" sz="1600" kern="12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600" kern="1200" dirty="0">
              <a:latin typeface="Calibri" pitchFamily="34" charset="0"/>
              <a:cs typeface="Calibri" pitchFamily="34" charset="0"/>
            </a:rPr>
            <a:t>, class B can be nested within class A so that B can access the members declared as </a:t>
          </a:r>
          <a:r>
            <a:rPr lang="en-US" sz="1600" kern="12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600" kern="1200" dirty="0">
              <a:latin typeface="Calibri" pitchFamily="34" charset="0"/>
              <a:cs typeface="Calibri" pitchFamily="34" charset="0"/>
            </a:rPr>
            <a:t>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Also, this will hide class B from the outside world. 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Thus, it helps to access all the members of the top-level enclosing class even if they are declared as </a:t>
          </a:r>
          <a:r>
            <a:rPr lang="en-US" sz="1600" kern="12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600" kern="1200" dirty="0">
              <a:latin typeface="Calibri" pitchFamily="34" charset="0"/>
              <a:cs typeface="Calibri" pitchFamily="34" charset="0"/>
            </a:rPr>
            <a:t>.</a:t>
          </a:r>
          <a:endParaRPr lang="en-IN" sz="1600" kern="1200" dirty="0">
            <a:latin typeface="Calibri" pitchFamily="34" charset="0"/>
            <a:cs typeface="Calibri" pitchFamily="34" charset="0"/>
          </a:endParaRPr>
        </a:p>
      </dsp:txBody>
      <dsp:txXfrm>
        <a:off x="0" y="2146932"/>
        <a:ext cx="8229600" cy="1801800"/>
      </dsp:txXfrm>
    </dsp:sp>
    <dsp:sp modelId="{0BC5C34C-6965-41B3-8AB2-EFFE6BA44191}">
      <dsp:nvSpPr>
        <dsp:cNvPr id="0" name=""/>
        <dsp:cNvSpPr/>
      </dsp:nvSpPr>
      <dsp:spPr>
        <a:xfrm>
          <a:off x="411480" y="1943534"/>
          <a:ext cx="5711811" cy="365758"/>
        </a:xfrm>
        <a:prstGeom prst="roundRect">
          <a:avLst/>
        </a:prstGeom>
        <a:solidFill>
          <a:schemeClr val="accent2">
            <a:hueOff val="-3709262"/>
            <a:satOff val="-8919"/>
            <a:lumOff val="31863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Increases encapsulation</a:t>
          </a:r>
          <a:endParaRPr lang="en-IN" sz="1600" b="1" kern="1200" dirty="0">
            <a:latin typeface="Calibri" pitchFamily="34" charset="0"/>
            <a:cs typeface="Calibri" pitchFamily="34" charset="0"/>
          </a:endParaRPr>
        </a:p>
      </dsp:txBody>
      <dsp:txXfrm>
        <a:off x="429335" y="1961389"/>
        <a:ext cx="5676101" cy="330048"/>
      </dsp:txXfrm>
    </dsp:sp>
    <dsp:sp modelId="{51D8053D-D299-476E-963C-1BC5D55F10CB}">
      <dsp:nvSpPr>
        <dsp:cNvPr id="0" name=""/>
        <dsp:cNvSpPr/>
      </dsp:nvSpPr>
      <dsp:spPr>
        <a:xfrm>
          <a:off x="0" y="4170492"/>
          <a:ext cx="8229600" cy="796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229108" rIns="63870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itchFamily="34" charset="0"/>
              <a:cs typeface="Calibri" pitchFamily="34" charset="0"/>
            </a:rPr>
            <a:t>Nesting of small classes within larger top-level classes helps to place the code closer to where it will be used</a:t>
          </a:r>
          <a:r>
            <a:rPr lang="en-US" sz="1300" kern="1200" dirty="0"/>
            <a:t>.</a:t>
          </a:r>
        </a:p>
      </dsp:txBody>
      <dsp:txXfrm>
        <a:off x="0" y="4170492"/>
        <a:ext cx="8229600" cy="796950"/>
      </dsp:txXfrm>
    </dsp:sp>
    <dsp:sp modelId="{6D81AA4C-4D23-4DDD-8544-A817F57206CA}">
      <dsp:nvSpPr>
        <dsp:cNvPr id="0" name=""/>
        <dsp:cNvSpPr/>
      </dsp:nvSpPr>
      <dsp:spPr>
        <a:xfrm>
          <a:off x="411480" y="4008132"/>
          <a:ext cx="5760720" cy="32472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Calibri" pitchFamily="34" charset="0"/>
              <a:cs typeface="Calibri" pitchFamily="34" charset="0"/>
            </a:rPr>
            <a:t>Increased readability and maintainability of code</a:t>
          </a:r>
        </a:p>
      </dsp:txBody>
      <dsp:txXfrm>
        <a:off x="427332" y="4023984"/>
        <a:ext cx="5729016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92A40-E011-4011-8BF8-1DC9D73E4A9B}">
      <dsp:nvSpPr>
        <dsp:cNvPr id="0" name=""/>
        <dsp:cNvSpPr/>
      </dsp:nvSpPr>
      <dsp:spPr>
        <a:xfrm>
          <a:off x="0" y="406399"/>
          <a:ext cx="3657600" cy="36576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DB4BE15-E8C7-4E33-927A-81205280BAA0}">
      <dsp:nvSpPr>
        <dsp:cNvPr id="0" name=""/>
        <dsp:cNvSpPr/>
      </dsp:nvSpPr>
      <dsp:spPr>
        <a:xfrm>
          <a:off x="1828800" y="406399"/>
          <a:ext cx="4267200" cy="36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7030A0"/>
              </a:solidFill>
              <a:latin typeface="Calibri" pitchFamily="34" charset="0"/>
              <a:cs typeface="Calibri" pitchFamily="34" charset="0"/>
            </a:rPr>
            <a:t>Member classes or </a:t>
          </a:r>
          <a:br>
            <a:rPr lang="en-US" sz="2800" b="1" kern="1200" dirty="0">
              <a:solidFill>
                <a:srgbClr val="7030A0"/>
              </a:solidFill>
              <a:latin typeface="Calibri" pitchFamily="34" charset="0"/>
              <a:cs typeface="Calibri" pitchFamily="34" charset="0"/>
            </a:rPr>
          </a:br>
          <a:r>
            <a:rPr lang="en-US" sz="2800" b="1" kern="1200" dirty="0">
              <a:solidFill>
                <a:srgbClr val="7030A0"/>
              </a:solidFill>
              <a:latin typeface="Calibri" pitchFamily="34" charset="0"/>
              <a:cs typeface="Calibri" pitchFamily="34" charset="0"/>
            </a:rPr>
            <a:t>non-static nested classes</a:t>
          </a:r>
        </a:p>
      </dsp:txBody>
      <dsp:txXfrm>
        <a:off x="1828800" y="406399"/>
        <a:ext cx="4267200" cy="777239"/>
      </dsp:txXfrm>
    </dsp:sp>
    <dsp:sp modelId="{5B299C74-096D-41D4-827C-43D08AF7ECF1}">
      <dsp:nvSpPr>
        <dsp:cNvPr id="0" name=""/>
        <dsp:cNvSpPr/>
      </dsp:nvSpPr>
      <dsp:spPr>
        <a:xfrm>
          <a:off x="480059" y="1183639"/>
          <a:ext cx="2697480" cy="269748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3600000"/>
                <a:satOff val="7729"/>
                <a:lumOff val="24314"/>
                <a:alphaOff val="0"/>
                <a:shade val="51000"/>
                <a:satMod val="130000"/>
              </a:schemeClr>
            </a:gs>
            <a:gs pos="80000">
              <a:schemeClr val="accent4">
                <a:hueOff val="3600000"/>
                <a:satOff val="7729"/>
                <a:lumOff val="24314"/>
                <a:alphaOff val="0"/>
                <a:shade val="93000"/>
                <a:satMod val="130000"/>
              </a:schemeClr>
            </a:gs>
            <a:gs pos="100000">
              <a:schemeClr val="accent4">
                <a:hueOff val="3600000"/>
                <a:satOff val="7729"/>
                <a:lumOff val="2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52CD94-A18F-4897-9455-CD7F29DDD5C8}">
      <dsp:nvSpPr>
        <dsp:cNvPr id="0" name=""/>
        <dsp:cNvSpPr/>
      </dsp:nvSpPr>
      <dsp:spPr>
        <a:xfrm>
          <a:off x="1828800" y="1183639"/>
          <a:ext cx="4267200" cy="269748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3600000"/>
              <a:satOff val="7729"/>
              <a:lumOff val="2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0099"/>
              </a:solidFill>
              <a:latin typeface="Calibri" pitchFamily="34" charset="0"/>
              <a:cs typeface="Calibri" pitchFamily="34" charset="0"/>
            </a:rPr>
            <a:t>Local classes</a:t>
          </a:r>
        </a:p>
      </dsp:txBody>
      <dsp:txXfrm>
        <a:off x="1828800" y="1183639"/>
        <a:ext cx="4267200" cy="777240"/>
      </dsp:txXfrm>
    </dsp:sp>
    <dsp:sp modelId="{F47A8444-7085-4A96-8096-EBE3C16328D3}">
      <dsp:nvSpPr>
        <dsp:cNvPr id="0" name=""/>
        <dsp:cNvSpPr/>
      </dsp:nvSpPr>
      <dsp:spPr>
        <a:xfrm>
          <a:off x="960120" y="1960880"/>
          <a:ext cx="1737360" cy="173736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7200000"/>
                <a:satOff val="15459"/>
                <a:lumOff val="48627"/>
                <a:alphaOff val="0"/>
                <a:shade val="51000"/>
                <a:satMod val="130000"/>
              </a:schemeClr>
            </a:gs>
            <a:gs pos="80000">
              <a:schemeClr val="accent4">
                <a:hueOff val="7200000"/>
                <a:satOff val="15459"/>
                <a:lumOff val="48627"/>
                <a:alphaOff val="0"/>
                <a:shade val="93000"/>
                <a:satMod val="130000"/>
              </a:schemeClr>
            </a:gs>
            <a:gs pos="100000">
              <a:schemeClr val="accent4">
                <a:hueOff val="7200000"/>
                <a:satOff val="15459"/>
                <a:lumOff val="4862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BB8DE9-54A4-41E7-922C-6F2B31A82C82}">
      <dsp:nvSpPr>
        <dsp:cNvPr id="0" name=""/>
        <dsp:cNvSpPr/>
      </dsp:nvSpPr>
      <dsp:spPr>
        <a:xfrm>
          <a:off x="1828800" y="1960880"/>
          <a:ext cx="4267200" cy="17373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7200000"/>
              <a:satOff val="15459"/>
              <a:lumOff val="4862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0070C0"/>
              </a:solidFill>
              <a:latin typeface="Calibri" pitchFamily="34" charset="0"/>
              <a:cs typeface="Calibri" pitchFamily="34" charset="0"/>
            </a:rPr>
            <a:t>Anonymous classes</a:t>
          </a:r>
        </a:p>
      </dsp:txBody>
      <dsp:txXfrm>
        <a:off x="1828800" y="1960880"/>
        <a:ext cx="4267200" cy="777240"/>
      </dsp:txXfrm>
    </dsp:sp>
    <dsp:sp modelId="{D8B14D88-01E8-4578-B923-C352B3AFCD8C}">
      <dsp:nvSpPr>
        <dsp:cNvPr id="0" name=""/>
        <dsp:cNvSpPr/>
      </dsp:nvSpPr>
      <dsp:spPr>
        <a:xfrm>
          <a:off x="1440180" y="2738120"/>
          <a:ext cx="777240" cy="77724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4">
                <a:hueOff val="10800000"/>
                <a:satOff val="23188"/>
                <a:lumOff val="72941"/>
                <a:alphaOff val="0"/>
                <a:shade val="51000"/>
                <a:satMod val="130000"/>
              </a:schemeClr>
            </a:gs>
            <a:gs pos="80000">
              <a:schemeClr val="accent4">
                <a:hueOff val="10800000"/>
                <a:satOff val="23188"/>
                <a:lumOff val="72941"/>
                <a:alphaOff val="0"/>
                <a:shade val="93000"/>
                <a:satMod val="130000"/>
              </a:schemeClr>
            </a:gs>
            <a:gs pos="100000">
              <a:schemeClr val="accent4">
                <a:hueOff val="10800000"/>
                <a:satOff val="23188"/>
                <a:lumOff val="72941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9EA829-6C1B-4D29-82FC-35A2B59BFB15}">
      <dsp:nvSpPr>
        <dsp:cNvPr id="0" name=""/>
        <dsp:cNvSpPr/>
      </dsp:nvSpPr>
      <dsp:spPr>
        <a:xfrm>
          <a:off x="1828800" y="2738120"/>
          <a:ext cx="4267200" cy="77724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10800000"/>
              <a:satOff val="23188"/>
              <a:lumOff val="7294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accent5">
                  <a:lumMod val="75000"/>
                </a:schemeClr>
              </a:solidFill>
              <a:latin typeface="Calibri" pitchFamily="34" charset="0"/>
              <a:cs typeface="Calibri" pitchFamily="34" charset="0"/>
            </a:rPr>
            <a:t>Static Nested classes</a:t>
          </a:r>
        </a:p>
      </dsp:txBody>
      <dsp:txXfrm>
        <a:off x="1828800" y="2738120"/>
        <a:ext cx="4267200" cy="777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7852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86640"/>
          <a:ext cx="7486055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A member class is a non-static inner class.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105374"/>
        <a:ext cx="7448587" cy="346292"/>
      </dsp:txXfrm>
    </dsp:sp>
    <dsp:sp modelId="{B6BC36D8-D5B0-4749-B56F-AC6C50C43627}">
      <dsp:nvSpPr>
        <dsp:cNvPr id="0" name=""/>
        <dsp:cNvSpPr/>
      </dsp:nvSpPr>
      <dsp:spPr>
        <a:xfrm>
          <a:off x="0" y="86820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676320"/>
          <a:ext cx="7486055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It is declared as a member of the outer or enclosing class.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695054"/>
        <a:ext cx="7448587" cy="346292"/>
      </dsp:txXfrm>
    </dsp:sp>
    <dsp:sp modelId="{6C460B2E-B41F-4BE1-B515-98B1032B3945}">
      <dsp:nvSpPr>
        <dsp:cNvPr id="0" name=""/>
        <dsp:cNvSpPr/>
      </dsp:nvSpPr>
      <dsp:spPr>
        <a:xfrm>
          <a:off x="0" y="145788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266000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The member class cannot have </a:t>
          </a:r>
          <a:r>
            <a:rPr lang="en-US" sz="1400" b="0" kern="1200" dirty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 modifier since it is associated with instances of the outer class.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1284734"/>
        <a:ext cx="7399679" cy="346292"/>
      </dsp:txXfrm>
    </dsp:sp>
    <dsp:sp modelId="{DD042242-238F-4E32-8D4E-C4192F8A9F0B}">
      <dsp:nvSpPr>
        <dsp:cNvPr id="0" name=""/>
        <dsp:cNvSpPr/>
      </dsp:nvSpPr>
      <dsp:spPr>
        <a:xfrm>
          <a:off x="0" y="204756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25B7-8790-4764-8CEA-2354BABEF059}">
      <dsp:nvSpPr>
        <dsp:cNvPr id="0" name=""/>
        <dsp:cNvSpPr/>
      </dsp:nvSpPr>
      <dsp:spPr>
        <a:xfrm>
          <a:off x="411480" y="1855680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An inner class can directly access all members that is, fields and methods of the outer class including the private ones.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1874414"/>
        <a:ext cx="7399679" cy="346292"/>
      </dsp:txXfrm>
    </dsp:sp>
    <dsp:sp modelId="{05BB580B-4C2B-45AB-B4B7-B915CC849745}">
      <dsp:nvSpPr>
        <dsp:cNvPr id="0" name=""/>
        <dsp:cNvSpPr/>
      </dsp:nvSpPr>
      <dsp:spPr>
        <a:xfrm>
          <a:off x="0" y="263724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DC5DB-D559-4FAB-83D6-E1DCCEB577D6}">
      <dsp:nvSpPr>
        <dsp:cNvPr id="0" name=""/>
        <dsp:cNvSpPr/>
      </dsp:nvSpPr>
      <dsp:spPr>
        <a:xfrm>
          <a:off x="411480" y="2445360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However, the outer class cannot access the members of the inner class directly even if they are declared as </a:t>
          </a:r>
          <a:r>
            <a:rPr lang="en-US" sz="1400" b="1" kern="1200" dirty="0">
              <a:latin typeface="Courier New" pitchFamily="49" charset="0"/>
              <a:cs typeface="Courier New" pitchFamily="49" charset="0"/>
            </a:rPr>
            <a:t>public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2464094"/>
        <a:ext cx="7399679" cy="346292"/>
      </dsp:txXfrm>
    </dsp:sp>
    <dsp:sp modelId="{58BFB9C7-8D07-4077-AAA4-3D674AFA94F5}">
      <dsp:nvSpPr>
        <dsp:cNvPr id="0" name=""/>
        <dsp:cNvSpPr/>
      </dsp:nvSpPr>
      <dsp:spPr>
        <a:xfrm>
          <a:off x="0" y="322692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9755D8-768C-43E8-84CA-082F1C2367C8}">
      <dsp:nvSpPr>
        <dsp:cNvPr id="0" name=""/>
        <dsp:cNvSpPr/>
      </dsp:nvSpPr>
      <dsp:spPr>
        <a:xfrm>
          <a:off x="411480" y="3035040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This is because members of an inner class are declared within the scope of inner class.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3053774"/>
        <a:ext cx="7399679" cy="346292"/>
      </dsp:txXfrm>
    </dsp:sp>
    <dsp:sp modelId="{7DABA4C8-1322-4B16-8019-EAFAE45F1A90}">
      <dsp:nvSpPr>
        <dsp:cNvPr id="0" name=""/>
        <dsp:cNvSpPr/>
      </dsp:nvSpPr>
      <dsp:spPr>
        <a:xfrm>
          <a:off x="0" y="381660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C1865-848B-4FB9-9293-29AF1E8AAB9B}">
      <dsp:nvSpPr>
        <dsp:cNvPr id="0" name=""/>
        <dsp:cNvSpPr/>
      </dsp:nvSpPr>
      <dsp:spPr>
        <a:xfrm>
          <a:off x="411480" y="3624720"/>
          <a:ext cx="7437089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An inner class can be declared as </a:t>
          </a:r>
          <a:r>
            <a:rPr lang="en-US" sz="1400" b="1" kern="1200" dirty="0">
              <a:latin typeface="Courier New" pitchFamily="49" charset="0"/>
              <a:cs typeface="Courier New" pitchFamily="49" charset="0"/>
            </a:rPr>
            <a:t>public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1" kern="12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1" kern="1200" dirty="0">
              <a:latin typeface="Courier New" pitchFamily="49" charset="0"/>
              <a:cs typeface="Courier New" pitchFamily="49" charset="0"/>
            </a:rPr>
            <a:t>protected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1" kern="1200" dirty="0">
              <a:latin typeface="Courier New" pitchFamily="49" charset="0"/>
              <a:cs typeface="Courier New" pitchFamily="49" charset="0"/>
            </a:rPr>
            <a:t>abstract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or </a:t>
          </a:r>
          <a:r>
            <a:rPr lang="en-US" sz="1400" b="1" kern="1200" dirty="0"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3643454"/>
        <a:ext cx="7399621" cy="346292"/>
      </dsp:txXfrm>
    </dsp:sp>
    <dsp:sp modelId="{70D84D8F-9750-4B1A-B58D-57B0EEE34FC1}">
      <dsp:nvSpPr>
        <dsp:cNvPr id="0" name=""/>
        <dsp:cNvSpPr/>
      </dsp:nvSpPr>
      <dsp:spPr>
        <a:xfrm>
          <a:off x="0" y="4406280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5C6B15-61BE-429E-836F-363C7C223207}">
      <dsp:nvSpPr>
        <dsp:cNvPr id="0" name=""/>
        <dsp:cNvSpPr/>
      </dsp:nvSpPr>
      <dsp:spPr>
        <a:xfrm>
          <a:off x="411480" y="4214400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Instances of an inner class exist within an instance of the outer class.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4233134"/>
        <a:ext cx="7399679" cy="346292"/>
      </dsp:txXfrm>
    </dsp:sp>
    <dsp:sp modelId="{CA7F0D01-4843-46A9-8989-D068027741E7}">
      <dsp:nvSpPr>
        <dsp:cNvPr id="0" name=""/>
        <dsp:cNvSpPr/>
      </dsp:nvSpPr>
      <dsp:spPr>
        <a:xfrm>
          <a:off x="0" y="4995959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403FE-2F08-496A-BFB3-22522A75FC70}">
      <dsp:nvSpPr>
        <dsp:cNvPr id="0" name=""/>
        <dsp:cNvSpPr/>
      </dsp:nvSpPr>
      <dsp:spPr>
        <a:xfrm>
          <a:off x="411480" y="4804080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To instantiate an inner class, one must create an instance of the outer class.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4822814"/>
        <a:ext cx="7399679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94F34-CF38-4878-8BA7-B0E44BC4E8BE}">
      <dsp:nvSpPr>
        <dsp:cNvPr id="0" name=""/>
        <dsp:cNvSpPr/>
      </dsp:nvSpPr>
      <dsp:spPr>
        <a:xfrm>
          <a:off x="0" y="276779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BAB04-7C51-4F32-B3D9-6B3BFE861060}">
      <dsp:nvSpPr>
        <dsp:cNvPr id="0" name=""/>
        <dsp:cNvSpPr/>
      </dsp:nvSpPr>
      <dsp:spPr>
        <a:xfrm>
          <a:off x="411480" y="84899"/>
          <a:ext cx="7486055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An inner class defined within a code block such as the body of a method, constructor, or an </a:t>
          </a:r>
          <a:r>
            <a:rPr lang="en-US" sz="1400" b="1" kern="1200" dirty="0" err="1">
              <a:latin typeface="Calibri" pitchFamily="34" charset="0"/>
              <a:cs typeface="Calibri" pitchFamily="34" charset="0"/>
            </a:rPr>
            <a:t>initializer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is termed as a local inner class.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103633"/>
        <a:ext cx="7448587" cy="346292"/>
      </dsp:txXfrm>
    </dsp:sp>
    <dsp:sp modelId="{B6BC36D8-D5B0-4749-B56F-AC6C50C43627}">
      <dsp:nvSpPr>
        <dsp:cNvPr id="0" name=""/>
        <dsp:cNvSpPr/>
      </dsp:nvSpPr>
      <dsp:spPr>
        <a:xfrm>
          <a:off x="0" y="866459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5C34C-6965-41B3-8AB2-EFFE6BA44191}">
      <dsp:nvSpPr>
        <dsp:cNvPr id="0" name=""/>
        <dsp:cNvSpPr/>
      </dsp:nvSpPr>
      <dsp:spPr>
        <a:xfrm>
          <a:off x="411480" y="674579"/>
          <a:ext cx="7486055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The scope of a local inner class is only within that particular block.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693313"/>
        <a:ext cx="7448587" cy="346292"/>
      </dsp:txXfrm>
    </dsp:sp>
    <dsp:sp modelId="{6C460B2E-B41F-4BE1-B515-98B1032B3945}">
      <dsp:nvSpPr>
        <dsp:cNvPr id="0" name=""/>
        <dsp:cNvSpPr/>
      </dsp:nvSpPr>
      <dsp:spPr>
        <a:xfrm>
          <a:off x="0" y="1456139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2616B-573E-402D-8DA0-86C7108371DC}">
      <dsp:nvSpPr>
        <dsp:cNvPr id="0" name=""/>
        <dsp:cNvSpPr/>
      </dsp:nvSpPr>
      <dsp:spPr>
        <a:xfrm>
          <a:off x="411480" y="1264259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Unlike an inner class, a local inner class is not a member of the outer class and therefore, it cannot have any access </a:t>
          </a:r>
          <a:r>
            <a:rPr lang="en-US" sz="1400" b="1" kern="1200" dirty="0" err="1">
              <a:latin typeface="Calibri" pitchFamily="34" charset="0"/>
              <a:cs typeface="Calibri" pitchFamily="34" charset="0"/>
            </a:rPr>
            <a:t>specifier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. 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1282993"/>
        <a:ext cx="7399679" cy="346292"/>
      </dsp:txXfrm>
    </dsp:sp>
    <dsp:sp modelId="{DD042242-238F-4E32-8D4E-C4192F8A9F0B}">
      <dsp:nvSpPr>
        <dsp:cNvPr id="0" name=""/>
        <dsp:cNvSpPr/>
      </dsp:nvSpPr>
      <dsp:spPr>
        <a:xfrm>
          <a:off x="0" y="2045819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A25B7-8790-4764-8CEA-2354BABEF059}">
      <dsp:nvSpPr>
        <dsp:cNvPr id="0" name=""/>
        <dsp:cNvSpPr/>
      </dsp:nvSpPr>
      <dsp:spPr>
        <a:xfrm>
          <a:off x="411480" y="1853939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That is, it cannot use modifiers such as </a:t>
          </a:r>
          <a:r>
            <a:rPr lang="en-US" sz="1400" b="0" kern="1200" dirty="0">
              <a:latin typeface="Courier New" pitchFamily="49" charset="0"/>
              <a:cs typeface="Courier New" pitchFamily="49" charset="0"/>
            </a:rPr>
            <a:t>public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0" kern="1200" dirty="0">
              <a:latin typeface="Courier New" pitchFamily="49" charset="0"/>
              <a:cs typeface="Courier New" pitchFamily="49" charset="0"/>
            </a:rPr>
            <a:t>protected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</a:t>
          </a:r>
          <a:r>
            <a:rPr lang="en-US" sz="1400" b="0" kern="1200" dirty="0">
              <a:latin typeface="Courier New" pitchFamily="49" charset="0"/>
              <a:cs typeface="Courier New" pitchFamily="49" charset="0"/>
            </a:rPr>
            <a:t>private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, or </a:t>
          </a:r>
          <a:r>
            <a:rPr lang="en-US" sz="1400" b="0" kern="1200" dirty="0">
              <a:latin typeface="Courier New" pitchFamily="49" charset="0"/>
              <a:cs typeface="Courier New" pitchFamily="49" charset="0"/>
            </a:rPr>
            <a:t>static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1872673"/>
        <a:ext cx="7399679" cy="346292"/>
      </dsp:txXfrm>
    </dsp:sp>
    <dsp:sp modelId="{05BB580B-4C2B-45AB-B4B7-B915CC849745}">
      <dsp:nvSpPr>
        <dsp:cNvPr id="0" name=""/>
        <dsp:cNvSpPr/>
      </dsp:nvSpPr>
      <dsp:spPr>
        <a:xfrm>
          <a:off x="0" y="2635499"/>
          <a:ext cx="8229600" cy="3276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DC5DB-D559-4FAB-83D6-E1DCCEB577D6}">
      <dsp:nvSpPr>
        <dsp:cNvPr id="0" name=""/>
        <dsp:cNvSpPr/>
      </dsp:nvSpPr>
      <dsp:spPr>
        <a:xfrm>
          <a:off x="411480" y="2443619"/>
          <a:ext cx="7437147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Calibri" pitchFamily="34" charset="0"/>
              <a:cs typeface="Calibri" pitchFamily="34" charset="0"/>
            </a:rPr>
            <a:t>However, it can access all members of the outer class as well as </a:t>
          </a:r>
          <a:r>
            <a:rPr lang="en-US" sz="1400" b="0" kern="1200" dirty="0">
              <a:latin typeface="Courier New" pitchFamily="49" charset="0"/>
              <a:cs typeface="Courier New" pitchFamily="49" charset="0"/>
            </a:rPr>
            <a:t>final</a:t>
          </a:r>
          <a:r>
            <a:rPr lang="en-US" sz="1400" b="1" kern="1200" dirty="0">
              <a:latin typeface="Calibri" pitchFamily="34" charset="0"/>
              <a:cs typeface="Calibri" pitchFamily="34" charset="0"/>
            </a:rPr>
            <a:t> variables declared within the scope in which it is defined.</a:t>
          </a:r>
          <a:endParaRPr lang="en-IN" sz="1400" b="1" kern="1200" dirty="0">
            <a:latin typeface="Calibri" pitchFamily="34" charset="0"/>
            <a:cs typeface="Calibri" pitchFamily="34" charset="0"/>
          </a:endParaRPr>
        </a:p>
      </dsp:txBody>
      <dsp:txXfrm>
        <a:off x="430214" y="2462353"/>
        <a:ext cx="739967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14/1/2024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2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3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4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2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3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0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1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0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8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SG" dirty="0"/>
              <a:t>[503005 Lecture 6: Exceptions]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n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[503005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0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tif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Object-Oriented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>
                <a:solidFill>
                  <a:srgbClr val="FF0000"/>
                </a:solidFill>
              </a:rPr>
              <a:t>Nested Class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013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Classes (4/5)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838200"/>
            <a:ext cx="8077200" cy="57554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@param </a:t>
            </a:r>
            <a:r>
              <a:rPr lang="en-US" sz="1600" dirty="0" err="1"/>
              <a:t>args</a:t>
            </a:r>
            <a:r>
              <a:rPr lang="en-US" sz="1600" dirty="0"/>
              <a:t> the command line arguments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){</a:t>
            </a:r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@param </a:t>
            </a:r>
            <a:r>
              <a:rPr lang="en-US" sz="1600" dirty="0" err="1"/>
              <a:t>args</a:t>
            </a:r>
            <a:r>
              <a:rPr lang="en-US" sz="1600" dirty="0"/>
              <a:t> the command line arguments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228600"/>
            <a:r>
              <a:rPr lang="en-US" sz="1600" dirty="0"/>
              <a:t>{</a:t>
            </a:r>
          </a:p>
          <a:p>
            <a:pPr marL="457200"/>
            <a:r>
              <a:rPr lang="en-US" sz="1600" dirty="0"/>
              <a:t>// Check the number of command line arguments</a:t>
            </a:r>
          </a:p>
          <a:p>
            <a:pPr marL="457200"/>
            <a:r>
              <a:rPr lang="en-US" sz="1600" dirty="0"/>
              <a:t>if(</a:t>
            </a:r>
            <a:r>
              <a:rPr lang="en-US" sz="1600" dirty="0" err="1"/>
              <a:t>args.length</a:t>
            </a:r>
            <a:r>
              <a:rPr lang="en-US" sz="1600" dirty="0"/>
              <a:t>==1) {</a:t>
            </a:r>
          </a:p>
          <a:p>
            <a:pPr marL="685800"/>
            <a:r>
              <a:rPr lang="en-US" sz="1600" dirty="0"/>
              <a:t>// Instantiate the outer class</a:t>
            </a:r>
          </a:p>
          <a:p>
            <a:pPr marL="685800"/>
            <a:r>
              <a:rPr lang="en-US" sz="1600" dirty="0"/>
              <a:t>Server objServer1 = new Server();</a:t>
            </a:r>
          </a:p>
          <a:p>
            <a:pPr marL="685800"/>
            <a:r>
              <a:rPr lang="en-US" sz="1600" dirty="0"/>
              <a:t>// Instantiate the inner class using outer class object</a:t>
            </a:r>
          </a:p>
          <a:p>
            <a:pPr marL="685800"/>
            <a:r>
              <a:rPr lang="en-US" sz="1600" dirty="0" err="1"/>
              <a:t>Server.IPAddress</a:t>
            </a:r>
            <a:r>
              <a:rPr lang="en-US" sz="1600" dirty="0"/>
              <a:t> </a:t>
            </a:r>
            <a:r>
              <a:rPr lang="en-US" sz="1600" dirty="0" err="1"/>
              <a:t>objIP</a:t>
            </a:r>
            <a:r>
              <a:rPr lang="en-US" sz="1600" dirty="0"/>
              <a:t> = objServer1.new </a:t>
            </a:r>
            <a:r>
              <a:rPr lang="en-US" sz="1600" dirty="0" err="1"/>
              <a:t>IPAddress</a:t>
            </a:r>
            <a:r>
              <a:rPr lang="en-US" sz="1600" dirty="0"/>
              <a:t>();</a:t>
            </a:r>
          </a:p>
          <a:p>
            <a:pPr marL="685800"/>
            <a:r>
              <a:rPr lang="en-US" sz="1600" dirty="0"/>
              <a:t>// Invoke the </a:t>
            </a:r>
            <a:r>
              <a:rPr lang="en-US" sz="1600" dirty="0" err="1"/>
              <a:t>connectServer</a:t>
            </a:r>
            <a:r>
              <a:rPr lang="en-US" sz="1600" dirty="0"/>
              <a:t>() method with the IP returned from</a:t>
            </a:r>
          </a:p>
          <a:p>
            <a:pPr marL="685800"/>
            <a:r>
              <a:rPr lang="en-US" sz="1600" dirty="0"/>
              <a:t>// the </a:t>
            </a:r>
            <a:r>
              <a:rPr lang="en-US" sz="1600" dirty="0" err="1"/>
              <a:t>getIP</a:t>
            </a:r>
            <a:r>
              <a:rPr lang="en-US" sz="1600" dirty="0"/>
              <a:t>() method of the inner class</a:t>
            </a:r>
          </a:p>
          <a:p>
            <a:pPr marL="685800"/>
            <a:r>
              <a:rPr lang="en-US" sz="1600" dirty="0"/>
              <a:t>objServer1.connectServer(</a:t>
            </a:r>
            <a:r>
              <a:rPr lang="en-US" sz="1600" dirty="0" err="1"/>
              <a:t>objIP.getIP</a:t>
            </a:r>
            <a:r>
              <a:rPr lang="en-US" sz="1600" dirty="0"/>
              <a:t>(),</a:t>
            </a:r>
            <a:r>
              <a:rPr lang="en-US" sz="1600" dirty="0" err="1"/>
              <a:t>args</a:t>
            </a:r>
            <a:r>
              <a:rPr lang="en-US" sz="1600" dirty="0"/>
              <a:t>[0]);</a:t>
            </a:r>
          </a:p>
          <a:p>
            <a:pPr marL="457200"/>
            <a:r>
              <a:rPr lang="en-US" sz="1600" dirty="0"/>
              <a:t>}</a:t>
            </a:r>
          </a:p>
          <a:p>
            <a:pPr marL="457200"/>
            <a:r>
              <a:rPr lang="en-US" sz="1600" dirty="0"/>
              <a:t>else {</a:t>
            </a:r>
          </a:p>
          <a:p>
            <a:pPr marL="685800"/>
            <a:r>
              <a:rPr lang="en-US" sz="1600" dirty="0" err="1"/>
              <a:t>System.out.println</a:t>
            </a:r>
            <a:r>
              <a:rPr lang="en-US" sz="1600" dirty="0"/>
              <a:t>(“Usage: java Server &lt;port-no&gt;”); }</a:t>
            </a:r>
          </a:p>
          <a:p>
            <a:pPr marL="447675"/>
            <a:r>
              <a:rPr lang="en-US" sz="1600" dirty="0"/>
              <a:t>}</a:t>
            </a:r>
          </a:p>
          <a:p>
            <a:pPr marL="228600"/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747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Classes (5/5)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class </a:t>
            </a:r>
            <a:r>
              <a:rPr lang="en-US" sz="1800" b="1" dirty="0">
                <a:cs typeface="Courier New" pitchFamily="49" charset="0"/>
              </a:rPr>
              <a:t>Server</a:t>
            </a:r>
            <a:r>
              <a:rPr lang="en-US" sz="1800" dirty="0">
                <a:latin typeface="Calibri" pitchFamily="34" charset="0"/>
              </a:rPr>
              <a:t> is an outer class that consists of a variable port that represents the port at which the server will be connected.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Also, the </a:t>
            </a:r>
            <a:r>
              <a:rPr lang="en-US" sz="1800" b="1" dirty="0" err="1">
                <a:cs typeface="Courier New" pitchFamily="49" charset="0"/>
              </a:rPr>
              <a:t>connectServer</a:t>
            </a:r>
            <a:r>
              <a:rPr lang="en-US" sz="1800" b="1" dirty="0">
                <a:cs typeface="Courier New" pitchFamily="49" charset="0"/>
              </a:rPr>
              <a:t>(String, String)</a:t>
            </a:r>
            <a:r>
              <a:rPr lang="en-US" sz="1800" dirty="0">
                <a:latin typeface="Calibri" pitchFamily="34" charset="0"/>
              </a:rPr>
              <a:t> method accepts the IP address and port number as a parameter.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inner class </a:t>
            </a:r>
            <a:r>
              <a:rPr lang="en-US" sz="1800" b="1" dirty="0" err="1">
                <a:cs typeface="Courier New" pitchFamily="49" charset="0"/>
              </a:rPr>
              <a:t>IPAddress</a:t>
            </a:r>
            <a:r>
              <a:rPr lang="en-US" sz="1800" dirty="0">
                <a:latin typeface="Calibri" pitchFamily="34" charset="0"/>
              </a:rPr>
              <a:t> consists of the </a:t>
            </a:r>
            <a:r>
              <a:rPr lang="en-US" sz="1800" b="1" dirty="0" err="1">
                <a:cs typeface="Courier New" pitchFamily="49" charset="0"/>
              </a:rPr>
              <a:t>getIP</a:t>
            </a:r>
            <a:r>
              <a:rPr lang="en-US" sz="1800" b="1" dirty="0">
                <a:cs typeface="Courier New" pitchFamily="49" charset="0"/>
              </a:rPr>
              <a:t>()</a:t>
            </a:r>
            <a:r>
              <a:rPr lang="en-US" sz="1800" dirty="0">
                <a:latin typeface="Calibri" pitchFamily="34" charset="0"/>
              </a:rPr>
              <a:t> method that returns the IP address of the server.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shows the output of the code when user provides ‘</a:t>
            </a:r>
            <a:r>
              <a:rPr lang="en-US" sz="1800" b="1" dirty="0">
                <a:cs typeface="Courier New" pitchFamily="49" charset="0"/>
              </a:rPr>
              <a:t>8080</a:t>
            </a:r>
            <a:r>
              <a:rPr lang="en-US" sz="1800" dirty="0">
                <a:latin typeface="Calibri" pitchFamily="34" charset="0"/>
              </a:rPr>
              <a:t>’ as the port number at command line: 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7" name="Picture 6" descr="Figure 11.5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3505200"/>
            <a:ext cx="671763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72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 (1/6)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01992948"/>
              </p:ext>
            </p:extLst>
          </p:nvPr>
        </p:nvGraphicFramePr>
        <p:xfrm>
          <a:off x="609600" y="914400"/>
          <a:ext cx="8229600" cy="304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04800" y="388620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displays a local inner class: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8" name="Picture 7" descr="Figure 11.6.t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352800" y="4267200"/>
            <a:ext cx="1981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2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 (2/6)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Local inner class has the following features: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It is associated with an instance of the enclosing class.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It can access any members, including private members, of the enclosing class.</a:t>
            </a:r>
          </a:p>
          <a:p>
            <a:pPr marL="6858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§"/>
              <a:defRPr/>
            </a:pPr>
            <a:r>
              <a:rPr lang="en-US" sz="1800" dirty="0">
                <a:latin typeface="Calibri" pitchFamily="34" charset="0"/>
              </a:rPr>
              <a:t>It can access any local variables, method parameters, or exception parameters that are in the scope of the local method definition, provided that these are declared as </a:t>
            </a:r>
            <a:r>
              <a:rPr lang="en-US" sz="1800" dirty="0">
                <a:cs typeface="Courier New" pitchFamily="49" charset="0"/>
              </a:rPr>
              <a:t>final</a:t>
            </a:r>
            <a:r>
              <a:rPr lang="en-US" sz="1800" dirty="0">
                <a:latin typeface="Calibri" pitchFamily="34" charset="0"/>
              </a:rPr>
              <a:t>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code snippet demonstrates an example of local inner class.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115133"/>
            <a:ext cx="8077200" cy="3046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class Employee {</a:t>
            </a:r>
          </a:p>
          <a:p>
            <a:endParaRPr lang="en-US" sz="1600" dirty="0"/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Evaluates employee status</a:t>
            </a:r>
          </a:p>
          <a:p>
            <a:pPr marL="228600"/>
            <a:r>
              <a:rPr lang="en-US" sz="1600" dirty="0"/>
              <a:t> *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empID</a:t>
            </a:r>
            <a:r>
              <a:rPr lang="en-US" sz="1600" dirty="0"/>
              <a:t> a String variable storing employee ID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empAge</a:t>
            </a:r>
            <a:r>
              <a:rPr lang="en-US" sz="1600" dirty="0"/>
              <a:t> an integer variable storing employee age</a:t>
            </a:r>
          </a:p>
          <a:p>
            <a:pPr marL="228600"/>
            <a:r>
              <a:rPr lang="en-US" sz="1600" dirty="0"/>
              <a:t> * @return void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void </a:t>
            </a:r>
            <a:r>
              <a:rPr lang="en-US" sz="1600" dirty="0" err="1"/>
              <a:t>evaluateStatus</a:t>
            </a:r>
            <a:r>
              <a:rPr lang="en-US" sz="1600" dirty="0"/>
              <a:t>(String </a:t>
            </a:r>
            <a:r>
              <a:rPr lang="en-US" sz="1600" dirty="0" err="1"/>
              <a:t>empID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empAge</a:t>
            </a:r>
            <a:r>
              <a:rPr lang="en-US" sz="1600" dirty="0"/>
              <a:t>){</a:t>
            </a:r>
          </a:p>
          <a:p>
            <a:pPr marL="457200">
              <a:tabLst>
                <a:tab pos="228600" algn="l"/>
              </a:tabLst>
            </a:pPr>
            <a:r>
              <a:rPr lang="en-US" sz="1600" dirty="0"/>
              <a:t>// local final variable</a:t>
            </a:r>
          </a:p>
          <a:p>
            <a:pPr marL="457200">
              <a:tabLst>
                <a:tab pos="228600" algn="l"/>
              </a:tabLst>
            </a:pPr>
            <a:r>
              <a:rPr lang="en-US" sz="1600" dirty="0"/>
              <a:t>final </a:t>
            </a:r>
            <a:r>
              <a:rPr lang="en-US" sz="1600" dirty="0" err="1"/>
              <a:t>int</a:t>
            </a:r>
            <a:r>
              <a:rPr lang="en-US" sz="1600" dirty="0"/>
              <a:t> age=40;</a:t>
            </a:r>
          </a:p>
        </p:txBody>
      </p:sp>
    </p:spTree>
    <p:extLst>
      <p:ext uri="{BB962C8B-B14F-4D97-AF65-F5344CB8AC3E}">
        <p14:creationId xmlns:p14="http://schemas.microsoft.com/office/powerpoint/2010/main" val="39766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 (3/6)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5386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sz="1600" dirty="0"/>
              <a:t>/**</a:t>
            </a:r>
          </a:p>
          <a:p>
            <a:pPr marL="457200"/>
            <a:r>
              <a:rPr lang="en-US" sz="1600" dirty="0"/>
              <a:t> * Local inner class Rank</a:t>
            </a:r>
          </a:p>
          <a:p>
            <a:pPr marL="457200"/>
            <a:r>
              <a:rPr lang="en-US" sz="1600" dirty="0"/>
              <a:t> *</a:t>
            </a:r>
          </a:p>
          <a:p>
            <a:pPr marL="457200"/>
            <a:r>
              <a:rPr lang="en-US" sz="1600" dirty="0"/>
              <a:t> */</a:t>
            </a:r>
          </a:p>
          <a:p>
            <a:pPr marL="457200"/>
            <a:r>
              <a:rPr lang="en-US" sz="1600" dirty="0"/>
              <a:t>class Rank{</a:t>
            </a:r>
          </a:p>
          <a:p>
            <a:pPr marL="457200"/>
            <a:endParaRPr lang="en-US" sz="1600" dirty="0"/>
          </a:p>
          <a:p>
            <a:pPr marL="685800"/>
            <a:r>
              <a:rPr lang="en-US" sz="1600" dirty="0"/>
              <a:t>/**</a:t>
            </a:r>
          </a:p>
          <a:p>
            <a:pPr marL="685800"/>
            <a:r>
              <a:rPr lang="en-US" sz="1600" dirty="0"/>
              <a:t> * Returns the rank of an employee</a:t>
            </a:r>
          </a:p>
          <a:p>
            <a:pPr marL="685800"/>
            <a:r>
              <a:rPr lang="en-US" sz="1600" dirty="0"/>
              <a:t> *</a:t>
            </a:r>
          </a:p>
          <a:p>
            <a:pPr marL="6858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empID</a:t>
            </a:r>
            <a:r>
              <a:rPr lang="en-US" sz="1600" dirty="0"/>
              <a:t> a String variable that stores the employee ID</a:t>
            </a:r>
          </a:p>
          <a:p>
            <a:pPr marL="685800"/>
            <a:r>
              <a:rPr lang="en-US" sz="1600" dirty="0"/>
              <a:t> * @return char</a:t>
            </a:r>
          </a:p>
          <a:p>
            <a:pPr marL="685800"/>
            <a:r>
              <a:rPr lang="en-US" sz="1600" dirty="0"/>
              <a:t> */</a:t>
            </a:r>
          </a:p>
          <a:p>
            <a:pPr marL="685800"/>
            <a:r>
              <a:rPr lang="en-US" sz="1600" dirty="0"/>
              <a:t>public char </a:t>
            </a:r>
            <a:r>
              <a:rPr lang="en-US" sz="1600" dirty="0" err="1"/>
              <a:t>getRank</a:t>
            </a:r>
            <a:r>
              <a:rPr lang="en-US" sz="1600" dirty="0"/>
              <a:t>(String </a:t>
            </a:r>
            <a:r>
              <a:rPr lang="en-US" sz="1600" dirty="0" err="1"/>
              <a:t>empID</a:t>
            </a:r>
            <a:r>
              <a:rPr lang="en-US" sz="1600" dirty="0"/>
              <a:t>){</a:t>
            </a:r>
          </a:p>
          <a:p>
            <a:pPr marL="914400"/>
            <a:r>
              <a:rPr lang="en-US" sz="1600" dirty="0" err="1"/>
              <a:t>System.out.println</a:t>
            </a:r>
            <a:r>
              <a:rPr lang="en-US" sz="1600" dirty="0"/>
              <a:t>(“Getting Rank of employee: “+ </a:t>
            </a:r>
            <a:r>
              <a:rPr lang="en-US" sz="1600" dirty="0" err="1"/>
              <a:t>empID</a:t>
            </a:r>
            <a:r>
              <a:rPr lang="en-US" sz="1600" dirty="0"/>
              <a:t>);</a:t>
            </a:r>
          </a:p>
          <a:p>
            <a:pPr marL="914400"/>
            <a:r>
              <a:rPr lang="en-US" sz="1600" dirty="0"/>
              <a:t>// assuming that rank ‘A’ was returned from server</a:t>
            </a:r>
          </a:p>
          <a:p>
            <a:pPr marL="914400"/>
            <a:r>
              <a:rPr lang="en-US" sz="1600" dirty="0"/>
              <a:t>return ‘A’;</a:t>
            </a:r>
          </a:p>
          <a:p>
            <a:pPr marL="685800"/>
            <a:r>
              <a:rPr lang="en-US" sz="1600" dirty="0"/>
              <a:t>}</a:t>
            </a:r>
          </a:p>
          <a:p>
            <a:pPr marL="457200"/>
            <a:r>
              <a:rPr lang="en-US" sz="1600" dirty="0"/>
              <a:t>}</a:t>
            </a:r>
          </a:p>
          <a:p>
            <a:pPr marL="457200"/>
            <a:endParaRPr lang="en-US" sz="1600" dirty="0"/>
          </a:p>
          <a:p>
            <a:pPr marL="457200"/>
            <a:r>
              <a:rPr lang="en-US" sz="1600" dirty="0"/>
              <a:t>// Check the specified age</a:t>
            </a:r>
          </a:p>
          <a:p>
            <a:pPr marL="457200"/>
            <a:r>
              <a:rPr lang="en-US" sz="1600" dirty="0"/>
              <a:t>if(</a:t>
            </a:r>
            <a:r>
              <a:rPr lang="en-US" sz="1600" dirty="0" err="1"/>
              <a:t>empAge</a:t>
            </a:r>
            <a:r>
              <a:rPr lang="en-US" sz="1600" dirty="0"/>
              <a:t>&gt;=age){</a:t>
            </a:r>
          </a:p>
        </p:txBody>
      </p:sp>
    </p:spTree>
    <p:extLst>
      <p:ext uri="{BB962C8B-B14F-4D97-AF65-F5344CB8AC3E}">
        <p14:creationId xmlns:p14="http://schemas.microsoft.com/office/powerpoint/2010/main" val="262099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 (4/6)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40743"/>
            <a:ext cx="8077200" cy="51706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85800"/>
            <a:r>
              <a:rPr lang="en-US" sz="1600" dirty="0"/>
              <a:t>// Instantiate the Rank class</a:t>
            </a:r>
          </a:p>
          <a:p>
            <a:pPr marL="685800"/>
            <a:r>
              <a:rPr lang="en-US" sz="1600" dirty="0"/>
              <a:t>Rank </a:t>
            </a:r>
            <a:r>
              <a:rPr lang="en-US" sz="1600" dirty="0" err="1"/>
              <a:t>objRank</a:t>
            </a:r>
            <a:r>
              <a:rPr lang="en-US" sz="1600" dirty="0"/>
              <a:t> = new Rank();</a:t>
            </a:r>
            <a:endParaRPr lang="en-IN" sz="1600" dirty="0"/>
          </a:p>
          <a:p>
            <a:pPr marL="685800"/>
            <a:endParaRPr lang="en-IN" sz="1600" dirty="0"/>
          </a:p>
          <a:p>
            <a:pPr marL="685800"/>
            <a:r>
              <a:rPr lang="en-IN" sz="1600" dirty="0"/>
              <a:t>// Retrieve the employee’s rank</a:t>
            </a:r>
          </a:p>
          <a:p>
            <a:pPr marL="685800"/>
            <a:r>
              <a:rPr lang="en-IN" sz="1600" dirty="0"/>
              <a:t>char rank = </a:t>
            </a:r>
            <a:r>
              <a:rPr lang="en-IN" sz="1600" dirty="0" err="1"/>
              <a:t>objRank.getRank</a:t>
            </a:r>
            <a:r>
              <a:rPr lang="en-IN" sz="1600" dirty="0"/>
              <a:t>(</a:t>
            </a:r>
            <a:r>
              <a:rPr lang="en-IN" sz="1600" dirty="0" err="1"/>
              <a:t>empID</a:t>
            </a:r>
            <a:r>
              <a:rPr lang="en-IN" sz="1600" dirty="0"/>
              <a:t>);</a:t>
            </a:r>
          </a:p>
          <a:p>
            <a:pPr marL="685800"/>
            <a:endParaRPr lang="en-IN" sz="1600" dirty="0"/>
          </a:p>
          <a:p>
            <a:pPr marL="685800"/>
            <a:r>
              <a:rPr lang="en-IN" sz="1600" dirty="0"/>
              <a:t>// Verify the rank value</a:t>
            </a:r>
          </a:p>
          <a:p>
            <a:pPr marL="685800"/>
            <a:r>
              <a:rPr lang="en-IN" sz="1600" dirty="0"/>
              <a:t>if(rank == ‘A’) {</a:t>
            </a:r>
          </a:p>
          <a:p>
            <a:pPr marL="914400"/>
            <a:r>
              <a:rPr lang="en-IN" sz="1600" dirty="0" err="1"/>
              <a:t>System.out.println</a:t>
            </a:r>
            <a:r>
              <a:rPr lang="en-IN" sz="1600" dirty="0"/>
              <a:t>(“Employee rank is:”+ rank);</a:t>
            </a:r>
          </a:p>
          <a:p>
            <a:pPr marL="914400"/>
            <a:r>
              <a:rPr lang="en-IN" sz="1600" dirty="0" err="1"/>
              <a:t>System.out.println</a:t>
            </a:r>
            <a:r>
              <a:rPr lang="en-IN" sz="1600" dirty="0"/>
              <a:t>(“Status: Eligible for upgrade”);</a:t>
            </a:r>
          </a:p>
          <a:p>
            <a:pPr marL="685800"/>
            <a:r>
              <a:rPr lang="en-IN" sz="1600" dirty="0"/>
              <a:t>}</a:t>
            </a:r>
          </a:p>
          <a:p>
            <a:pPr marL="685800"/>
            <a:r>
              <a:rPr lang="en-IN" sz="1600" dirty="0"/>
              <a:t>else{</a:t>
            </a:r>
          </a:p>
          <a:p>
            <a:pPr marL="914400"/>
            <a:r>
              <a:rPr lang="en-IN" sz="1600" dirty="0" err="1"/>
              <a:t>System.out.println</a:t>
            </a:r>
            <a:r>
              <a:rPr lang="en-IN" sz="1600" dirty="0"/>
              <a:t>(“Status: Not Eligible for upgrade”);</a:t>
            </a:r>
          </a:p>
          <a:p>
            <a:pPr marL="685800"/>
            <a:r>
              <a:rPr lang="en-IN" sz="1600" dirty="0"/>
              <a:t>}</a:t>
            </a:r>
          </a:p>
          <a:p>
            <a:pPr marL="457200"/>
            <a:r>
              <a:rPr lang="en-IN" sz="1600" dirty="0"/>
              <a:t>}</a:t>
            </a:r>
          </a:p>
          <a:p>
            <a:pPr marL="457200"/>
            <a:r>
              <a:rPr lang="en-IN" sz="1600" dirty="0"/>
              <a:t>else{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(“Status: Not Eligible for upgrade”);</a:t>
            </a:r>
          </a:p>
          <a:p>
            <a:pPr marL="457200"/>
            <a:r>
              <a:rPr lang="en-IN" sz="1600" dirty="0"/>
              <a:t>}</a:t>
            </a:r>
          </a:p>
          <a:p>
            <a:pPr marL="228600"/>
            <a:r>
              <a:rPr lang="en-IN" sz="1600" dirty="0"/>
              <a:t>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5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 (5/6)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5663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/**</a:t>
            </a:r>
          </a:p>
          <a:p>
            <a:r>
              <a:rPr lang="en-US" sz="1600" dirty="0"/>
              <a:t> * Define the class TestEmployee.java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TestEmployee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args</a:t>
            </a:r>
            <a:r>
              <a:rPr lang="en-US" sz="1600" dirty="0"/>
              <a:t> the command line arguments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</a:t>
            </a:r>
          </a:p>
          <a:p>
            <a:pPr marL="228600"/>
            <a:r>
              <a:rPr lang="en-US" sz="1600" dirty="0"/>
              <a:t>{</a:t>
            </a:r>
          </a:p>
          <a:p>
            <a:pPr marL="457200"/>
            <a:r>
              <a:rPr lang="en-US" sz="1600" dirty="0"/>
              <a:t>if(</a:t>
            </a:r>
            <a:r>
              <a:rPr lang="en-US" sz="1600" dirty="0" err="1"/>
              <a:t>args.length</a:t>
            </a:r>
            <a:r>
              <a:rPr lang="en-US" sz="1600" dirty="0"/>
              <a:t>==2) {</a:t>
            </a:r>
          </a:p>
          <a:p>
            <a:pPr marL="685800"/>
            <a:r>
              <a:rPr lang="en-US" sz="1600" dirty="0"/>
              <a:t>// Object of outer class</a:t>
            </a:r>
          </a:p>
          <a:p>
            <a:pPr marL="685800"/>
            <a:r>
              <a:rPr lang="en-US" sz="1600" dirty="0"/>
              <a:t>Employee objEmp1 = new Employee();</a:t>
            </a:r>
          </a:p>
          <a:p>
            <a:pPr marL="685800"/>
            <a:r>
              <a:rPr lang="en-US" sz="1600" dirty="0"/>
              <a:t>// Invoke the </a:t>
            </a:r>
            <a:r>
              <a:rPr lang="en-US" sz="1600" dirty="0" err="1"/>
              <a:t>evaluateStatus</a:t>
            </a:r>
            <a:r>
              <a:rPr lang="en-US" sz="1600" dirty="0"/>
              <a:t>() method</a:t>
            </a:r>
          </a:p>
          <a:p>
            <a:pPr marL="685800"/>
            <a:r>
              <a:rPr lang="en-US" sz="1600" dirty="0"/>
              <a:t>objEmp1.evaluateStatus(</a:t>
            </a:r>
            <a:r>
              <a:rPr lang="en-US" sz="1600" dirty="0" err="1"/>
              <a:t>args</a:t>
            </a:r>
            <a:r>
              <a:rPr lang="en-US" sz="1600" dirty="0"/>
              <a:t>[0], </a:t>
            </a:r>
            <a:r>
              <a:rPr lang="en-US" sz="1600" dirty="0" err="1"/>
              <a:t>Integer.parseInt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[1]));</a:t>
            </a:r>
          </a:p>
          <a:p>
            <a:pPr marL="457200"/>
            <a:r>
              <a:rPr lang="en-US" sz="1600" dirty="0"/>
              <a:t>}</a:t>
            </a:r>
          </a:p>
          <a:p>
            <a:pPr marL="457200"/>
            <a:r>
              <a:rPr lang="en-US" sz="1600" dirty="0"/>
              <a:t>else{</a:t>
            </a:r>
          </a:p>
          <a:p>
            <a:pPr marL="685800"/>
            <a:r>
              <a:rPr lang="en-US" sz="1600" dirty="0" err="1"/>
              <a:t>System.out.println</a:t>
            </a:r>
            <a:r>
              <a:rPr lang="en-US" sz="1600" dirty="0"/>
              <a:t>(“Usage: java Employee &lt;</a:t>
            </a:r>
            <a:r>
              <a:rPr lang="en-US" sz="1600" dirty="0" err="1"/>
              <a:t>Emp</a:t>
            </a:r>
            <a:r>
              <a:rPr lang="en-US" sz="1600" dirty="0"/>
              <a:t>-Id&gt; &lt;Age&gt;”);</a:t>
            </a:r>
          </a:p>
          <a:p>
            <a:pPr marL="457200"/>
            <a:r>
              <a:rPr lang="en-US" sz="1600" dirty="0"/>
              <a:t>}</a:t>
            </a:r>
          </a:p>
          <a:p>
            <a:pPr marL="228600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934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Class (6/6)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class </a:t>
            </a:r>
            <a:r>
              <a:rPr lang="en-US" sz="1800" b="1" dirty="0">
                <a:cs typeface="Courier New" pitchFamily="49" charset="0"/>
              </a:rPr>
              <a:t>Employee</a:t>
            </a:r>
            <a:r>
              <a:rPr lang="en-US" sz="1800" dirty="0">
                <a:latin typeface="Calibri" pitchFamily="34" charset="0"/>
              </a:rPr>
              <a:t> is the outer class with a method named </a:t>
            </a:r>
            <a:r>
              <a:rPr lang="en-US" sz="1800" b="1" dirty="0" err="1">
                <a:cs typeface="Courier New" pitchFamily="49" charset="0"/>
              </a:rPr>
              <a:t>evaluateStatus</a:t>
            </a:r>
            <a:r>
              <a:rPr lang="en-US" sz="1800" b="1" dirty="0">
                <a:cs typeface="Courier New" pitchFamily="49" charset="0"/>
              </a:rPr>
              <a:t>(</a:t>
            </a:r>
            <a:r>
              <a:rPr lang="en-US" sz="1800" b="1" dirty="0" err="1">
                <a:cs typeface="Courier New" pitchFamily="49" charset="0"/>
              </a:rPr>
              <a:t>String,int</a:t>
            </a:r>
            <a:r>
              <a:rPr lang="en-US" sz="1800" b="1" dirty="0">
                <a:cs typeface="Courier New" pitchFamily="49" charset="0"/>
              </a:rPr>
              <a:t>)</a:t>
            </a:r>
            <a:r>
              <a:rPr lang="en-US" sz="1800" dirty="0">
                <a:latin typeface="Calibri" pitchFamily="34" charset="0"/>
              </a:rPr>
              <a:t>. 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class </a:t>
            </a:r>
            <a:r>
              <a:rPr lang="en-US" sz="1800" b="1" dirty="0">
                <a:cs typeface="Courier New" pitchFamily="49" charset="0"/>
              </a:rPr>
              <a:t>Rank</a:t>
            </a:r>
            <a:r>
              <a:rPr lang="en-US" sz="1800" dirty="0">
                <a:latin typeface="Calibri" pitchFamily="34" charset="0"/>
              </a:rPr>
              <a:t> is a local inner class within the method.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</a:t>
            </a:r>
            <a:r>
              <a:rPr lang="en-US" sz="1800" b="1" dirty="0">
                <a:cs typeface="Courier New" pitchFamily="49" charset="0"/>
              </a:rPr>
              <a:t>Rank</a:t>
            </a:r>
            <a:r>
              <a:rPr lang="en-US" sz="1800" dirty="0">
                <a:latin typeface="Calibri" pitchFamily="34" charset="0"/>
              </a:rPr>
              <a:t> class consists of one method </a:t>
            </a:r>
            <a:r>
              <a:rPr lang="en-US" sz="1800" b="1" dirty="0" err="1">
                <a:cs typeface="Courier New" pitchFamily="49" charset="0"/>
              </a:rPr>
              <a:t>getRank</a:t>
            </a:r>
            <a:r>
              <a:rPr lang="en-US" sz="1800" b="1" dirty="0">
                <a:cs typeface="Courier New" pitchFamily="49" charset="0"/>
              </a:rPr>
              <a:t>()</a:t>
            </a:r>
            <a:r>
              <a:rPr lang="en-US" sz="1800" dirty="0">
                <a:latin typeface="Calibri" pitchFamily="34" charset="0"/>
              </a:rPr>
              <a:t> that returns the rank of the specified employee Id.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If the age of the employee is greater than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40</a:t>
            </a:r>
            <a:r>
              <a:rPr lang="en-US" sz="1800" dirty="0">
                <a:latin typeface="Calibri" pitchFamily="34" charset="0"/>
              </a:rPr>
              <a:t>, the object of </a:t>
            </a:r>
            <a:r>
              <a:rPr lang="en-US" sz="1800" b="1" dirty="0">
                <a:cs typeface="Courier New" pitchFamily="49" charset="0"/>
              </a:rPr>
              <a:t>Rank</a:t>
            </a:r>
            <a:r>
              <a:rPr lang="en-US" sz="1800" dirty="0">
                <a:latin typeface="Calibri" pitchFamily="34" charset="0"/>
              </a:rPr>
              <a:t> class is created and the rank is retrieved.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If the rank is equal to ‘</a:t>
            </a:r>
            <a:r>
              <a:rPr lang="en-US" sz="1800" b="1" dirty="0">
                <a:cs typeface="Courier New" pitchFamily="49" charset="0"/>
              </a:rPr>
              <a:t>A</a:t>
            </a:r>
            <a:r>
              <a:rPr lang="en-US" sz="1800" dirty="0">
                <a:latin typeface="Calibri" pitchFamily="34" charset="0"/>
              </a:rPr>
              <a:t>’ then, the employee is eligible for upgrade otherwise the employee is not eligible.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shows the output of the code when user passes ‘</a:t>
            </a:r>
            <a:r>
              <a:rPr lang="en-US" sz="1800" b="1" dirty="0">
                <a:cs typeface="Courier New" pitchFamily="49" charset="0"/>
              </a:rPr>
              <a:t>E001</a:t>
            </a:r>
            <a:r>
              <a:rPr lang="en-US" sz="1800" dirty="0">
                <a:latin typeface="Calibri" pitchFamily="34" charset="0"/>
              </a:rPr>
              <a:t>’ as employee Id and </a:t>
            </a:r>
            <a:r>
              <a:rPr lang="en-US" sz="1800" b="1" dirty="0">
                <a:cs typeface="Courier New" pitchFamily="49" charset="0"/>
              </a:rPr>
              <a:t>50</a:t>
            </a:r>
            <a:r>
              <a:rPr lang="en-US" sz="1800" dirty="0">
                <a:latin typeface="Calibri" pitchFamily="34" charset="0"/>
              </a:rPr>
              <a:t> for age: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7" name="Picture 6" descr="Figure 11.7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0" y="4267199"/>
            <a:ext cx="4876800" cy="184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6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(1/6)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33400" y="1981200"/>
            <a:ext cx="8229600" cy="6096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An anonymous class does not have a name associated, so it can be accessed only at the point where it is defined.</a:t>
              </a:r>
              <a:endParaRPr lang="en-IN" sz="18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400" y="2743200"/>
            <a:ext cx="8229600" cy="6096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latin typeface="Calibri" pitchFamily="34" charset="0"/>
                  <a:cs typeface="Calibri" pitchFamily="34" charset="0"/>
                </a:rPr>
                <a:t>It cannot use the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extends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and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implements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keywords nor can specify any access modifiers, such as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, and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400" y="3505200"/>
            <a:ext cx="8229600" cy="6096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4" name="Rounded Rectangle 13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It </a:t>
              </a:r>
              <a:r>
                <a:rPr lang="en-US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cannot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define a constructor,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fields, methods, or classes. </a:t>
              </a:r>
              <a:endParaRPr lang="en-IN" sz="18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3400" y="4267200"/>
            <a:ext cx="8229600" cy="6096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Rounded Rectangle 1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latin typeface="Calibri" pitchFamily="34" charset="0"/>
                  <a:cs typeface="Calibri" pitchFamily="34" charset="0"/>
                </a:rPr>
                <a:t>It cannot implement anonymous interfaces because an interface cannot be implemented without a name.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3400" y="5029200"/>
            <a:ext cx="8229600" cy="6096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Since, an anonymous class does not have a name, it cannot have a named constructor but it can have an instance </a:t>
              </a:r>
              <a:r>
                <a:rPr lang="en-US" sz="18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initializer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. </a:t>
              </a:r>
              <a:endParaRPr lang="en-IN" sz="18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3400" y="5791200"/>
            <a:ext cx="8229600" cy="6096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3" name="Rounded Rectangle 2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latin typeface="Calibri" pitchFamily="34" charset="0"/>
                  <a:cs typeface="Calibri" pitchFamily="34" charset="0"/>
                </a:rPr>
                <a:t>Rules for accessing an anonymous class are the same as that of local inner class.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EB890B5-D9AA-FF4A-439E-9DDDE0259E68}"/>
              </a:ext>
            </a:extLst>
          </p:cNvPr>
          <p:cNvSpPr txBox="1"/>
          <p:nvPr/>
        </p:nvSpPr>
        <p:spPr>
          <a:xfrm>
            <a:off x="304800" y="1129740"/>
            <a:ext cx="838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An inner class declared without a name within a code block such as the body of a method is called an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anonymous inner class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26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(2/6)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92076"/>
            <a:ext cx="8610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Usually, anonymous class is an implementation of its super class or interface and contains the implementation of the methods.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Anonymous inner classes have a scope limited to the outer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They can access the internal or </a:t>
            </a:r>
            <a:r>
              <a:rPr lang="en-US" sz="1800" dirty="0">
                <a:cs typeface="Courier New" pitchFamily="49" charset="0"/>
              </a:rPr>
              <a:t>private</a:t>
            </a:r>
            <a:r>
              <a:rPr lang="en-US" sz="1800" dirty="0">
                <a:latin typeface="Calibri" pitchFamily="34" charset="0"/>
              </a:rPr>
              <a:t> members and methods of the outer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Anonymous class is useful for controlled access to the internal details of another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Also, it is useful when a user wants only one instance of a special class.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displays an anonymous class: 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7" name="Picture 6" descr="Figure 11.8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3276600"/>
            <a:ext cx="2895600" cy="31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91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5257800"/>
          </a:xfrm>
        </p:spPr>
        <p:txBody>
          <a:bodyPr/>
          <a:lstStyle/>
          <a:p>
            <a:pPr>
              <a:defRPr/>
            </a:pPr>
            <a:r>
              <a:rPr lang="en-US" sz="2400"/>
              <a:t>Explain </a:t>
            </a:r>
            <a:r>
              <a:rPr lang="en-US" sz="2400" dirty="0"/>
              <a:t>Nested class</a:t>
            </a:r>
          </a:p>
          <a:p>
            <a:pPr>
              <a:defRPr/>
            </a:pPr>
            <a:r>
              <a:rPr lang="en-US" sz="2400" dirty="0"/>
              <a:t>Explain Member class</a:t>
            </a:r>
          </a:p>
          <a:p>
            <a:pPr>
              <a:defRPr/>
            </a:pPr>
            <a:r>
              <a:rPr lang="en-US" sz="2400" dirty="0"/>
              <a:t>Explain Local class</a:t>
            </a:r>
          </a:p>
          <a:p>
            <a:pPr>
              <a:defRPr/>
            </a:pPr>
            <a:r>
              <a:rPr lang="en-US" sz="2400" dirty="0"/>
              <a:t>Explain Anonymous class</a:t>
            </a:r>
          </a:p>
          <a:p>
            <a:pPr>
              <a:defRPr/>
            </a:pPr>
            <a:r>
              <a:rPr lang="en-US" sz="2400" dirty="0"/>
              <a:t>Describe Static nested class</a:t>
            </a:r>
          </a:p>
        </p:txBody>
      </p:sp>
    </p:spTree>
    <p:extLst>
      <p:ext uri="{BB962C8B-B14F-4D97-AF65-F5344CB8AC3E}">
        <p14:creationId xmlns:p14="http://schemas.microsoft.com/office/powerpoint/2010/main" val="86676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(3/6)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49868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code snippet describes an example of anonymous class: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295400"/>
            <a:ext cx="8077200" cy="5016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class Authenticate {</a:t>
            </a:r>
          </a:p>
          <a:p>
            <a:pPr marL="228600"/>
            <a:r>
              <a:rPr lang="en-IN" sz="1600" dirty="0"/>
              <a:t>/**</a:t>
            </a:r>
          </a:p>
          <a:p>
            <a:pPr marL="228600"/>
            <a:r>
              <a:rPr lang="en-IN" sz="1600" dirty="0"/>
              <a:t> * Define an anonymous class</a:t>
            </a:r>
          </a:p>
          <a:p>
            <a:pPr marL="228600"/>
            <a:r>
              <a:rPr lang="en-IN" sz="1600" dirty="0"/>
              <a:t> *</a:t>
            </a:r>
          </a:p>
          <a:p>
            <a:pPr marL="228600"/>
            <a:r>
              <a:rPr lang="en-IN" sz="1600" dirty="0"/>
              <a:t> */</a:t>
            </a:r>
          </a:p>
          <a:p>
            <a:pPr marL="228600"/>
            <a:r>
              <a:rPr lang="en-IN" sz="1600" dirty="0"/>
              <a:t>Account </a:t>
            </a:r>
            <a:r>
              <a:rPr lang="en-IN" sz="1600" dirty="0" err="1"/>
              <a:t>objAcc</a:t>
            </a:r>
            <a:r>
              <a:rPr lang="en-IN" sz="1600" dirty="0"/>
              <a:t> = new Account() {</a:t>
            </a:r>
          </a:p>
          <a:p>
            <a:pPr marL="457200"/>
            <a:r>
              <a:rPr lang="en-IN" sz="1600" dirty="0"/>
              <a:t>/**</a:t>
            </a:r>
          </a:p>
          <a:p>
            <a:pPr marL="457200"/>
            <a:r>
              <a:rPr lang="en-IN" sz="1600" dirty="0"/>
              <a:t> * Displays balance</a:t>
            </a:r>
          </a:p>
          <a:p>
            <a:pPr marL="457200"/>
            <a:r>
              <a:rPr lang="en-IN" sz="1600" dirty="0"/>
              <a:t> *</a:t>
            </a:r>
          </a:p>
          <a:p>
            <a:pPr marL="457200"/>
            <a:r>
              <a:rPr lang="en-IN" sz="1600" dirty="0"/>
              <a:t> * @</a:t>
            </a:r>
            <a:r>
              <a:rPr lang="en-IN" sz="1600" dirty="0" err="1"/>
              <a:t>param</a:t>
            </a:r>
            <a:r>
              <a:rPr lang="en-IN" sz="1600" dirty="0"/>
              <a:t> </a:t>
            </a:r>
            <a:r>
              <a:rPr lang="en-IN" sz="1600" dirty="0" err="1"/>
              <a:t>accNo</a:t>
            </a:r>
            <a:r>
              <a:rPr lang="en-IN" sz="1600" dirty="0"/>
              <a:t> a String variable storing balance</a:t>
            </a:r>
          </a:p>
          <a:p>
            <a:pPr marL="457200"/>
            <a:r>
              <a:rPr lang="en-IN" sz="1600" dirty="0"/>
              <a:t> * @return void</a:t>
            </a:r>
          </a:p>
          <a:p>
            <a:pPr marL="457200"/>
            <a:r>
              <a:rPr lang="en-IN" sz="1600" dirty="0"/>
              <a:t> */</a:t>
            </a:r>
          </a:p>
          <a:p>
            <a:pPr marL="457200"/>
            <a:r>
              <a:rPr lang="en-IN" sz="1600" dirty="0"/>
              <a:t>@Override</a:t>
            </a:r>
          </a:p>
          <a:p>
            <a:pPr marL="457200"/>
            <a:r>
              <a:rPr lang="en-IN" sz="1600" dirty="0"/>
              <a:t>public void </a:t>
            </a:r>
            <a:r>
              <a:rPr lang="en-IN" sz="1600" dirty="0" err="1"/>
              <a:t>displayBalance</a:t>
            </a:r>
            <a:r>
              <a:rPr lang="en-IN" sz="1600" dirty="0"/>
              <a:t>(String </a:t>
            </a:r>
            <a:r>
              <a:rPr lang="en-IN" sz="1600" dirty="0" err="1"/>
              <a:t>accNo</a:t>
            </a:r>
            <a:r>
              <a:rPr lang="en-IN" sz="1600" dirty="0"/>
              <a:t>) {</a:t>
            </a:r>
          </a:p>
          <a:p>
            <a:pPr marL="457200"/>
            <a:r>
              <a:rPr lang="en-IN" sz="1600" dirty="0" err="1"/>
              <a:t>System.out.println</a:t>
            </a:r>
            <a:r>
              <a:rPr lang="en-IN" sz="1600" dirty="0"/>
              <a:t>(“Retrieving balance. Please wait...”);</a:t>
            </a:r>
          </a:p>
          <a:p>
            <a:pPr marL="457200"/>
            <a:endParaRPr lang="en-IN" sz="1600" dirty="0"/>
          </a:p>
          <a:p>
            <a:pPr marL="457200"/>
            <a:r>
              <a:rPr lang="en-IN" sz="1600" dirty="0"/>
              <a:t>// Assume that the server returns 40000</a:t>
            </a:r>
          </a:p>
          <a:p>
            <a:pPr marL="457200"/>
            <a:r>
              <a:rPr lang="en-IN" sz="1600" dirty="0" err="1"/>
              <a:t>System.out.println</a:t>
            </a:r>
            <a:r>
              <a:rPr lang="en-IN" sz="1600" dirty="0"/>
              <a:t>(“Balance of account number “ + </a:t>
            </a:r>
            <a:r>
              <a:rPr lang="en-IN" sz="1600" dirty="0" err="1"/>
              <a:t>accNo.toUpperCase</a:t>
            </a:r>
            <a:r>
              <a:rPr lang="en-IN" sz="1600" dirty="0"/>
              <a:t>()</a:t>
            </a:r>
          </a:p>
          <a:p>
            <a:pPr marL="457200"/>
            <a:r>
              <a:rPr lang="en-IN" sz="1600" dirty="0"/>
              <a:t> + “ is $40000”);</a:t>
            </a:r>
          </a:p>
          <a:p>
            <a:pPr marL="457200"/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39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(4/6)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5663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IN" sz="1600" dirty="0"/>
              <a:t>}; // End of anonymous class</a:t>
            </a:r>
          </a:p>
          <a:p>
            <a:r>
              <a:rPr lang="en-IN" sz="1600" dirty="0"/>
              <a:t>}</a:t>
            </a:r>
          </a:p>
          <a:p>
            <a:r>
              <a:rPr lang="en-US" sz="1600" dirty="0"/>
              <a:t>/**</a:t>
            </a:r>
          </a:p>
          <a:p>
            <a:r>
              <a:rPr lang="en-US" sz="1600" dirty="0"/>
              <a:t> * Define the Account class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class Account {</a:t>
            </a:r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Displays balance</a:t>
            </a:r>
          </a:p>
          <a:p>
            <a:pPr marL="228600"/>
            <a:r>
              <a:rPr lang="en-US" sz="1600" dirty="0"/>
              <a:t> *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accNo</a:t>
            </a:r>
            <a:r>
              <a:rPr lang="en-US" sz="1600" dirty="0"/>
              <a:t> a String variable storing balance</a:t>
            </a:r>
          </a:p>
          <a:p>
            <a:pPr marL="228600"/>
            <a:r>
              <a:rPr lang="en-US" sz="1600" dirty="0"/>
              <a:t> * @return void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void </a:t>
            </a:r>
            <a:r>
              <a:rPr lang="en-US" sz="1600" dirty="0" err="1"/>
              <a:t>displayBalance</a:t>
            </a:r>
            <a:r>
              <a:rPr lang="en-US" sz="1600" dirty="0"/>
              <a:t>(String </a:t>
            </a:r>
            <a:r>
              <a:rPr lang="en-US" sz="1600" dirty="0" err="1"/>
              <a:t>accNo</a:t>
            </a:r>
            <a:r>
              <a:rPr lang="en-US" sz="1600" dirty="0"/>
              <a:t>) {</a:t>
            </a:r>
          </a:p>
          <a:p>
            <a:pPr marL="228600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/**</a:t>
            </a:r>
          </a:p>
          <a:p>
            <a:r>
              <a:rPr lang="en-US" sz="1600" dirty="0"/>
              <a:t> * Define the </a:t>
            </a:r>
            <a:r>
              <a:rPr lang="en-US" sz="1600" dirty="0" err="1"/>
              <a:t>TestAuthentication</a:t>
            </a:r>
            <a:r>
              <a:rPr lang="en-US" sz="1600" dirty="0"/>
              <a:t> class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TestAuthentication</a:t>
            </a:r>
            <a:r>
              <a:rPr lang="en-US" sz="1600" dirty="0"/>
              <a:t> {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452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(5/6)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990600"/>
            <a:ext cx="8077200" cy="5663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IN" sz="1600" dirty="0"/>
              <a:t>/**</a:t>
            </a:r>
          </a:p>
          <a:p>
            <a:pPr marL="228600"/>
            <a:r>
              <a:rPr lang="en-IN" sz="1600" dirty="0"/>
              <a:t> * @</a:t>
            </a:r>
            <a:r>
              <a:rPr lang="en-IN" sz="1600" dirty="0" err="1"/>
              <a:t>param</a:t>
            </a:r>
            <a:r>
              <a:rPr lang="en-IN" sz="1600" dirty="0"/>
              <a:t> </a:t>
            </a:r>
            <a:r>
              <a:rPr lang="en-IN" sz="1600" dirty="0" err="1"/>
              <a:t>args</a:t>
            </a:r>
            <a:r>
              <a:rPr lang="en-IN" sz="1600" dirty="0"/>
              <a:t> the command line arguments</a:t>
            </a:r>
          </a:p>
          <a:p>
            <a:pPr marL="228600"/>
            <a:r>
              <a:rPr lang="en-IN" sz="1600" dirty="0"/>
              <a:t> */</a:t>
            </a:r>
          </a:p>
          <a:p>
            <a:pPr marL="228600"/>
            <a:r>
              <a:rPr lang="en-IN" sz="1600" dirty="0"/>
              <a:t>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pPr marL="457200"/>
            <a:r>
              <a:rPr lang="en-IN" sz="1600" dirty="0"/>
              <a:t>// Instantiate the Authenticate class</a:t>
            </a:r>
          </a:p>
          <a:p>
            <a:pPr marL="457200"/>
            <a:r>
              <a:rPr lang="en-IN" sz="1600" dirty="0"/>
              <a:t>Authenticate </a:t>
            </a:r>
            <a:r>
              <a:rPr lang="en-IN" sz="1600" dirty="0" err="1"/>
              <a:t>objUser</a:t>
            </a:r>
            <a:r>
              <a:rPr lang="en-IN" sz="1600" dirty="0"/>
              <a:t> = new Authenticate()</a:t>
            </a:r>
          </a:p>
          <a:p>
            <a:pPr marL="457200"/>
            <a:r>
              <a:rPr lang="en-IN" sz="1600" dirty="0"/>
              <a:t>// Check the number of command line arguments</a:t>
            </a:r>
          </a:p>
          <a:p>
            <a:pPr marL="457200"/>
            <a:r>
              <a:rPr lang="en-IN" sz="1600" dirty="0"/>
              <a:t>if (</a:t>
            </a:r>
            <a:r>
              <a:rPr lang="en-IN" sz="1600" dirty="0" err="1"/>
              <a:t>args.length</a:t>
            </a:r>
            <a:r>
              <a:rPr lang="en-IN" sz="1600" dirty="0"/>
              <a:t> == 3) {</a:t>
            </a:r>
          </a:p>
          <a:p>
            <a:pPr marL="685800"/>
            <a:r>
              <a:rPr lang="en-IN" sz="1600" dirty="0"/>
              <a:t>if (</a:t>
            </a:r>
            <a:r>
              <a:rPr lang="en-IN" sz="1600" dirty="0" err="1"/>
              <a:t>args</a:t>
            </a:r>
            <a:r>
              <a:rPr lang="en-IN" sz="1600" dirty="0"/>
              <a:t>[0].equals(“admin”) &amp;&amp; </a:t>
            </a:r>
            <a:r>
              <a:rPr lang="en-IN" sz="1600" dirty="0" err="1"/>
              <a:t>args</a:t>
            </a:r>
            <a:r>
              <a:rPr lang="en-IN" sz="1600" dirty="0"/>
              <a:t>[1].equals(“abc@123”)){</a:t>
            </a:r>
          </a:p>
          <a:p>
            <a:pPr marL="914400"/>
            <a:r>
              <a:rPr lang="en-IN" sz="1600" dirty="0"/>
              <a:t>// Invoke the </a:t>
            </a:r>
            <a:r>
              <a:rPr lang="en-IN" sz="1600" dirty="0" err="1"/>
              <a:t>displayBalance</a:t>
            </a:r>
            <a:r>
              <a:rPr lang="en-IN" sz="1600" dirty="0"/>
              <a:t>() method</a:t>
            </a:r>
          </a:p>
          <a:p>
            <a:pPr marL="914400"/>
            <a:r>
              <a:rPr lang="en-IN" sz="1600" dirty="0" err="1"/>
              <a:t>objUser.objAcc.displayBalance</a:t>
            </a:r>
            <a:r>
              <a:rPr lang="en-IN" sz="1600" dirty="0"/>
              <a:t>(</a:t>
            </a:r>
            <a:r>
              <a:rPr lang="en-IN" sz="1600" dirty="0" err="1"/>
              <a:t>args</a:t>
            </a:r>
            <a:r>
              <a:rPr lang="en-IN" sz="1600" dirty="0"/>
              <a:t>[2]);</a:t>
            </a:r>
          </a:p>
          <a:p>
            <a:pPr marL="685800"/>
            <a:r>
              <a:rPr lang="en-IN" sz="1600" dirty="0"/>
              <a:t>}</a:t>
            </a:r>
          </a:p>
          <a:p>
            <a:pPr marL="685800"/>
            <a:r>
              <a:rPr lang="en-IN" sz="1600" dirty="0"/>
              <a:t>else{</a:t>
            </a:r>
          </a:p>
          <a:p>
            <a:pPr marL="863600"/>
            <a:r>
              <a:rPr lang="en-IN" sz="1600" dirty="0" err="1"/>
              <a:t>System.out.println</a:t>
            </a:r>
            <a:r>
              <a:rPr lang="en-IN" sz="1600" dirty="0"/>
              <a:t>(“Unauthorized user”);</a:t>
            </a:r>
          </a:p>
          <a:p>
            <a:pPr marL="685800"/>
            <a:r>
              <a:rPr lang="en-IN" sz="1600" dirty="0"/>
              <a:t>}</a:t>
            </a:r>
          </a:p>
          <a:p>
            <a:pPr marL="457200"/>
            <a:r>
              <a:rPr lang="en-IN" sz="1600" dirty="0"/>
              <a:t>}</a:t>
            </a:r>
          </a:p>
          <a:p>
            <a:pPr marL="457200"/>
            <a:r>
              <a:rPr lang="en-IN" sz="1600" dirty="0"/>
              <a:t>else {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(“Usage: java Authenticate &lt;user-name&gt; &lt;password&gt; &lt;account-no&gt;”);</a:t>
            </a:r>
          </a:p>
          <a:p>
            <a:pPr marL="457200"/>
            <a:r>
              <a:rPr lang="en-IN" sz="1600" dirty="0"/>
              <a:t>}</a:t>
            </a:r>
          </a:p>
          <a:p>
            <a:pPr marL="228600"/>
            <a:r>
              <a:rPr lang="en-IN" sz="1600" dirty="0"/>
              <a:t>}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9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Class (6/6)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1002673"/>
            <a:ext cx="86106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class </a:t>
            </a:r>
            <a:r>
              <a:rPr lang="en-US" sz="1800" b="1" dirty="0">
                <a:cs typeface="Courier New" pitchFamily="49" charset="0"/>
              </a:rPr>
              <a:t>Authenticate</a:t>
            </a:r>
            <a:r>
              <a:rPr lang="en-US" sz="1800" dirty="0">
                <a:latin typeface="Calibri" pitchFamily="34" charset="0"/>
              </a:rPr>
              <a:t> consists of an anonymous object of type </a:t>
            </a:r>
            <a:r>
              <a:rPr lang="en-US" sz="1800" b="1" dirty="0">
                <a:cs typeface="Courier New" pitchFamily="49" charset="0"/>
              </a:rPr>
              <a:t>Account</a:t>
            </a:r>
            <a:r>
              <a:rPr lang="en-US" sz="1800" dirty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</a:t>
            </a:r>
            <a:r>
              <a:rPr lang="en-US" sz="1800" b="1" dirty="0" err="1">
                <a:cs typeface="Courier New" pitchFamily="49" charset="0"/>
              </a:rPr>
              <a:t>displayBalance</a:t>
            </a:r>
            <a:r>
              <a:rPr lang="en-US" sz="1800" b="1" dirty="0">
                <a:cs typeface="Courier New" pitchFamily="49" charset="0"/>
              </a:rPr>
              <a:t>(String)</a:t>
            </a:r>
            <a:r>
              <a:rPr lang="en-US" sz="1800" dirty="0">
                <a:latin typeface="Calibri" pitchFamily="34" charset="0"/>
              </a:rPr>
              <a:t> method is used to retrieve and display the balance of the specified account number.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shows the output of the code when user passes ‘</a:t>
            </a:r>
            <a:r>
              <a:rPr lang="en-US" sz="1800" b="1" dirty="0">
                <a:cs typeface="Courier New" pitchFamily="49" charset="0"/>
              </a:rPr>
              <a:t>admin</a:t>
            </a:r>
            <a:r>
              <a:rPr lang="en-US" sz="1800" dirty="0">
                <a:latin typeface="Calibri" pitchFamily="34" charset="0"/>
              </a:rPr>
              <a:t>’, ‘</a:t>
            </a:r>
            <a:r>
              <a:rPr lang="en-US" sz="1800" b="1" dirty="0">
                <a:cs typeface="Courier New" pitchFamily="49" charset="0"/>
              </a:rPr>
              <a:t>abc@123</a:t>
            </a:r>
            <a:r>
              <a:rPr lang="en-US" sz="1800" dirty="0">
                <a:latin typeface="Calibri" pitchFamily="34" charset="0"/>
              </a:rPr>
              <a:t>’, and ‘</a:t>
            </a:r>
            <a:r>
              <a:rPr lang="en-US" sz="1800" b="1" dirty="0">
                <a:cs typeface="Courier New" pitchFamily="49" charset="0"/>
              </a:rPr>
              <a:t>akdle26152</a:t>
            </a:r>
            <a:r>
              <a:rPr lang="en-US" sz="1800" dirty="0">
                <a:latin typeface="Calibri" pitchFamily="34" charset="0"/>
              </a:rPr>
              <a:t>’, as arguments: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7" name="Picture 6" descr="Figure 11.9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6968744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0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(1/7)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990600"/>
            <a:ext cx="8534400" cy="6096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7" name="Rounded Rectangle 6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nested class is associated with the outer class just like variables and methods.</a:t>
              </a:r>
              <a:endParaRPr lang="en-IN" sz="18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81000" y="1676400"/>
            <a:ext cx="8534400" cy="6096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nested class cannot directly refer to instance variables or methods of the outer class just like </a:t>
              </a: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methods but can access only through an object reference.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1000" y="2362200"/>
            <a:ext cx="8534400" cy="6096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" name="Rounded Rectangle 12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nested class, by behavior, is a top-level class that has been nested in another top-level class for packaging convenience.</a:t>
              </a:r>
              <a:endParaRPr lang="en-IN" sz="18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1000" y="3048000"/>
            <a:ext cx="8534400" cy="609600"/>
            <a:chOff x="0" y="267999"/>
            <a:chExt cx="6096000" cy="936000"/>
          </a:xfrm>
          <a:solidFill>
            <a:schemeClr val="accent3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6" name="Rounded Rectangle 15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7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 nested classes are accessed using the fully qualified class name, that is, </a:t>
              </a:r>
              <a:r>
                <a:rPr lang="en-US" sz="1800" b="1" dirty="0" err="1">
                  <a:latin typeface="Courier New" pitchFamily="49" charset="0"/>
                  <a:cs typeface="Courier New" pitchFamily="49" charset="0"/>
                </a:rPr>
                <a:t>OuterClass.StaticNestedClass</a:t>
              </a:r>
              <a:r>
                <a:rPr lang="en-US" sz="1800" dirty="0">
                  <a:latin typeface="Calibri" pitchFamily="34" charset="0"/>
                  <a:cs typeface="Calibri" pitchFamily="34" charset="0"/>
                </a:rPr>
                <a:t>.</a:t>
              </a:r>
              <a:endParaRPr lang="en-IN" sz="1800" kern="1200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1000" y="3733800"/>
            <a:ext cx="8534400" cy="609600"/>
            <a:chOff x="0" y="267999"/>
            <a:chExt cx="6096000" cy="936000"/>
          </a:xfrm>
          <a:solidFill>
            <a:schemeClr val="accent6">
              <a:lumMod val="50000"/>
            </a:schemeClr>
          </a:solidFill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9" name="Rounded Rectangle 18"/>
            <p:cNvSpPr/>
            <p:nvPr/>
          </p:nvSpPr>
          <p:spPr>
            <a:xfrm>
              <a:off x="0" y="267999"/>
              <a:ext cx="6096000" cy="936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20" name="Rounded Rectangle 4"/>
            <p:cNvSpPr/>
            <p:nvPr/>
          </p:nvSpPr>
          <p:spPr>
            <a:xfrm>
              <a:off x="45692" y="313691"/>
              <a:ext cx="6004616" cy="8446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52400" tIns="152400" rIns="152400" bIns="152400" numCol="1" spcCol="1270" anchor="ctr" anchorCtr="0">
              <a:noAutofit/>
            </a:bodyPr>
            <a:lstStyle/>
            <a:p>
              <a:pPr lvl="0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A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static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nested class can have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default or package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final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, and </a:t>
              </a:r>
              <a:r>
                <a:rPr lang="en-US" sz="18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abstract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 access </a:t>
              </a:r>
              <a:r>
                <a:rPr lang="en-US" sz="1800" dirty="0" err="1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specifiers</a:t>
              </a:r>
              <a:r>
                <a:rPr lang="en-US" sz="1800" dirty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rPr>
                <a:t>.</a:t>
              </a:r>
              <a:endParaRPr lang="en-IN" sz="1800" kern="12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1" name="Content Placeholder 1"/>
          <p:cNvSpPr txBox="1">
            <a:spLocks/>
          </p:cNvSpPr>
          <p:nvPr/>
        </p:nvSpPr>
        <p:spPr bwMode="auto">
          <a:xfrm>
            <a:off x="304800" y="4507468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code snippet demonstrates the use of </a:t>
            </a:r>
            <a:r>
              <a:rPr lang="en-US" sz="1800" dirty="0">
                <a:cs typeface="Courier New" pitchFamily="49" charset="0"/>
              </a:rPr>
              <a:t>static</a:t>
            </a:r>
            <a:r>
              <a:rPr lang="en-US" sz="1800" dirty="0">
                <a:latin typeface="Calibri" pitchFamily="34" charset="0"/>
              </a:rPr>
              <a:t> nested class: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4941195"/>
            <a:ext cx="8077200" cy="15358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package session11;</a:t>
            </a:r>
          </a:p>
          <a:p>
            <a:r>
              <a:rPr lang="en-US" dirty="0"/>
              <a:t>import </a:t>
            </a:r>
            <a:r>
              <a:rPr lang="en-US" dirty="0" err="1"/>
              <a:t>java.util.Calendar</a:t>
            </a:r>
            <a:r>
              <a:rPr lang="en-US" dirty="0"/>
              <a:t>;</a:t>
            </a:r>
          </a:p>
          <a:p>
            <a:r>
              <a:rPr lang="en-US" dirty="0"/>
              <a:t>class </a:t>
            </a:r>
            <a:r>
              <a:rPr lang="en-US" dirty="0" err="1"/>
              <a:t>AtmMachine</a:t>
            </a:r>
            <a:r>
              <a:rPr lang="en-US" dirty="0"/>
              <a:t> {</a:t>
            </a:r>
          </a:p>
          <a:p>
            <a:pPr marL="228600"/>
            <a:r>
              <a:rPr lang="en-US" dirty="0"/>
              <a:t>/**</a:t>
            </a:r>
          </a:p>
          <a:p>
            <a:pPr marL="228600"/>
            <a:r>
              <a:rPr lang="en-US" dirty="0"/>
              <a:t> * Define the static nested class</a:t>
            </a:r>
          </a:p>
          <a:p>
            <a:pPr marL="228600"/>
            <a:r>
              <a:rPr lang="en-US" dirty="0"/>
              <a:t> *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9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(2/7)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49040"/>
            <a:ext cx="8077200" cy="51706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600" dirty="0"/>
              <a:t>*/</a:t>
            </a:r>
          </a:p>
          <a:p>
            <a:pPr marL="228600"/>
            <a:r>
              <a:rPr lang="en-US" sz="1600" dirty="0"/>
              <a:t>static class </a:t>
            </a:r>
            <a:r>
              <a:rPr lang="en-US" sz="1600" dirty="0" err="1"/>
              <a:t>BankDetails</a:t>
            </a:r>
            <a:endParaRPr lang="en-US" sz="1600" dirty="0"/>
          </a:p>
          <a:p>
            <a:pPr marL="228600"/>
            <a:r>
              <a:rPr lang="en-US" sz="1600" dirty="0"/>
              <a:t>{</a:t>
            </a:r>
          </a:p>
          <a:p>
            <a:pPr marL="457200"/>
            <a:r>
              <a:rPr lang="en-IN" sz="1600" dirty="0"/>
              <a:t>// Instantiate the Calendar class of </a:t>
            </a:r>
            <a:r>
              <a:rPr lang="en-IN" sz="1600" dirty="0" err="1"/>
              <a:t>java.util</a:t>
            </a:r>
            <a:r>
              <a:rPr lang="en-IN" sz="1600" dirty="0"/>
              <a:t> package</a:t>
            </a:r>
          </a:p>
          <a:p>
            <a:pPr marL="457200"/>
            <a:r>
              <a:rPr lang="en-IN" sz="1600" dirty="0"/>
              <a:t>static Calendar </a:t>
            </a:r>
            <a:r>
              <a:rPr lang="en-IN" sz="1600" dirty="0" err="1"/>
              <a:t>objNow</a:t>
            </a:r>
            <a:r>
              <a:rPr lang="en-IN" sz="1600" dirty="0"/>
              <a:t> = </a:t>
            </a:r>
            <a:r>
              <a:rPr lang="en-IN" sz="1600" dirty="0" err="1"/>
              <a:t>Calendar.getInstance</a:t>
            </a:r>
            <a:r>
              <a:rPr lang="en-IN" sz="1600" dirty="0"/>
              <a:t>();</a:t>
            </a:r>
          </a:p>
          <a:p>
            <a:pPr marL="457200"/>
            <a:endParaRPr lang="en-IN" sz="1600" dirty="0"/>
          </a:p>
          <a:p>
            <a:pPr marL="457200"/>
            <a:r>
              <a:rPr lang="en-IN" sz="1600" dirty="0"/>
              <a:t>/**</a:t>
            </a:r>
          </a:p>
          <a:p>
            <a:pPr marL="457200"/>
            <a:r>
              <a:rPr lang="en-IN" sz="1600" dirty="0"/>
              <a:t> * Displays the bank and transaction details</a:t>
            </a:r>
          </a:p>
          <a:p>
            <a:pPr marL="457200"/>
            <a:r>
              <a:rPr lang="en-IN" sz="1600" dirty="0"/>
              <a:t> *</a:t>
            </a:r>
          </a:p>
          <a:p>
            <a:pPr marL="457200"/>
            <a:r>
              <a:rPr lang="en-IN" sz="1600" dirty="0"/>
              <a:t> * @return void</a:t>
            </a:r>
          </a:p>
          <a:p>
            <a:pPr marL="457200"/>
            <a:r>
              <a:rPr lang="en-IN" sz="1600" dirty="0"/>
              <a:t> */</a:t>
            </a:r>
          </a:p>
          <a:p>
            <a:pPr marL="457200"/>
            <a:r>
              <a:rPr lang="en-IN" sz="1600" dirty="0"/>
              <a:t>public static void </a:t>
            </a:r>
            <a:r>
              <a:rPr lang="en-IN" sz="1600" dirty="0" err="1"/>
              <a:t>printDetails</a:t>
            </a:r>
            <a:r>
              <a:rPr lang="en-IN" sz="1600" dirty="0"/>
              <a:t>(){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(“State Bank of America”);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(“Branch: New York”);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(“Code: K3983LKSIE”);</a:t>
            </a:r>
          </a:p>
          <a:p>
            <a:pPr marL="685800"/>
            <a:endParaRPr lang="en-IN" sz="1600" dirty="0"/>
          </a:p>
          <a:p>
            <a:pPr marL="685800"/>
            <a:r>
              <a:rPr lang="en-IN" sz="1600" dirty="0"/>
              <a:t>// retrieving current date and time using Calendar object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(“Date-Time:” + </a:t>
            </a:r>
            <a:r>
              <a:rPr lang="en-IN" sz="1600" dirty="0" err="1"/>
              <a:t>objNow.getTime</a:t>
            </a:r>
            <a:r>
              <a:rPr lang="en-IN" sz="1600" dirty="0"/>
              <a:t>());</a:t>
            </a:r>
          </a:p>
          <a:p>
            <a:pPr marL="457200"/>
            <a:r>
              <a:rPr lang="en-IN" sz="1600" dirty="0"/>
              <a:t>}</a:t>
            </a:r>
          </a:p>
          <a:p>
            <a:pPr marL="228600"/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52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(3/7)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49040"/>
            <a:ext cx="8077200" cy="54168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Displays balance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accNo</a:t>
            </a:r>
            <a:r>
              <a:rPr lang="en-US" sz="1600" dirty="0"/>
              <a:t> a String variable that stores the account number</a:t>
            </a:r>
          </a:p>
          <a:p>
            <a:pPr marL="228600"/>
            <a:r>
              <a:rPr lang="en-US" sz="1600" dirty="0"/>
              <a:t> * @return void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void </a:t>
            </a:r>
            <a:r>
              <a:rPr lang="en-US" sz="1600" dirty="0" err="1"/>
              <a:t>displayBalance</a:t>
            </a:r>
            <a:r>
              <a:rPr lang="en-US" sz="1600" dirty="0"/>
              <a:t>(String </a:t>
            </a:r>
            <a:r>
              <a:rPr lang="en-US" sz="1600" dirty="0" err="1"/>
              <a:t>accNo</a:t>
            </a:r>
            <a:r>
              <a:rPr lang="en-US" sz="1600" dirty="0"/>
              <a:t>) {</a:t>
            </a:r>
          </a:p>
          <a:p>
            <a:pPr marL="457200"/>
            <a:r>
              <a:rPr lang="en-US" sz="1600" dirty="0"/>
              <a:t>// Assume that the server returns 200000</a:t>
            </a:r>
          </a:p>
          <a:p>
            <a:pPr marL="457200"/>
            <a:r>
              <a:rPr lang="en-US" sz="1600" dirty="0" err="1"/>
              <a:t>System.out.println</a:t>
            </a:r>
            <a:r>
              <a:rPr lang="en-US" sz="1600" dirty="0"/>
              <a:t>(“Balance of account number “ + </a:t>
            </a:r>
            <a:r>
              <a:rPr lang="en-US" sz="1600" dirty="0" err="1"/>
              <a:t>accNo.toUpperCase</a:t>
            </a:r>
            <a:r>
              <a:rPr lang="en-US" sz="1600" dirty="0"/>
              <a:t>() +</a:t>
            </a:r>
          </a:p>
          <a:p>
            <a:pPr marL="457200"/>
            <a:r>
              <a:rPr lang="en-US" sz="1600" dirty="0"/>
              <a:t> “ is $200000”);</a:t>
            </a:r>
          </a:p>
          <a:p>
            <a:pPr marL="228600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/**</a:t>
            </a:r>
          </a:p>
          <a:p>
            <a:r>
              <a:rPr lang="en-US" sz="1600" dirty="0"/>
              <a:t> * Define the </a:t>
            </a:r>
            <a:r>
              <a:rPr lang="en-US" sz="1600" dirty="0" err="1"/>
              <a:t>TestATM</a:t>
            </a:r>
            <a:r>
              <a:rPr lang="en-US" sz="1600" dirty="0"/>
              <a:t> class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TestATM</a:t>
            </a:r>
            <a:r>
              <a:rPr lang="en-US" sz="1600" dirty="0"/>
              <a:t> {</a:t>
            </a:r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</a:t>
            </a:r>
            <a:r>
              <a:rPr lang="en-US" sz="1600" dirty="0" err="1"/>
              <a:t>args</a:t>
            </a:r>
            <a:r>
              <a:rPr lang="en-US" sz="1600" dirty="0"/>
              <a:t> the command line arguments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548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(4/7)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49040"/>
            <a:ext cx="8077200" cy="33547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US" sz="1600" dirty="0"/>
              <a:t>if(</a:t>
            </a:r>
            <a:r>
              <a:rPr lang="en-US" sz="1600" dirty="0" err="1"/>
              <a:t>args.length</a:t>
            </a:r>
            <a:r>
              <a:rPr lang="en-US" sz="1600" dirty="0"/>
              <a:t> ==1) { // verifying number of command line arguments</a:t>
            </a:r>
          </a:p>
          <a:p>
            <a:pPr marL="685800"/>
            <a:r>
              <a:rPr lang="en-US" sz="1600" dirty="0"/>
              <a:t>// Instantiate the outer class</a:t>
            </a:r>
          </a:p>
          <a:p>
            <a:pPr marL="685800"/>
            <a:r>
              <a:rPr lang="en-US" sz="1600" dirty="0" err="1"/>
              <a:t>AtmMachine</a:t>
            </a:r>
            <a:r>
              <a:rPr lang="en-US" sz="1600" dirty="0"/>
              <a:t> </a:t>
            </a:r>
            <a:r>
              <a:rPr lang="en-US" sz="1600" dirty="0" err="1"/>
              <a:t>objAtm</a:t>
            </a:r>
            <a:r>
              <a:rPr lang="en-US" sz="1600" dirty="0"/>
              <a:t> = new </a:t>
            </a:r>
            <a:r>
              <a:rPr lang="en-US" sz="1600" dirty="0" err="1"/>
              <a:t>AtmMachine</a:t>
            </a:r>
            <a:r>
              <a:rPr lang="en-US" sz="1600" dirty="0"/>
              <a:t>();</a:t>
            </a:r>
          </a:p>
          <a:p>
            <a:pPr marL="685800"/>
            <a:r>
              <a:rPr lang="en-US" sz="1600" dirty="0"/>
              <a:t>// Invoke the static nested class method using outer class object</a:t>
            </a:r>
          </a:p>
          <a:p>
            <a:pPr marL="685800"/>
            <a:r>
              <a:rPr lang="en-US" sz="1600" dirty="0" err="1"/>
              <a:t>AtmMachine.BankDetails.printDetails</a:t>
            </a:r>
            <a:r>
              <a:rPr lang="en-US" sz="1600" dirty="0"/>
              <a:t>();</a:t>
            </a:r>
          </a:p>
          <a:p>
            <a:pPr marL="685800"/>
            <a:r>
              <a:rPr lang="en-US" sz="1600" dirty="0"/>
              <a:t>// Invoke the instance method of outer class</a:t>
            </a:r>
          </a:p>
          <a:p>
            <a:pPr marL="685800"/>
            <a:r>
              <a:rPr lang="en-US" sz="1600" dirty="0" err="1"/>
              <a:t>objAtm.displayBalance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[0]);</a:t>
            </a:r>
          </a:p>
          <a:p>
            <a:pPr marL="457200"/>
            <a:r>
              <a:rPr lang="en-US" sz="1600" dirty="0"/>
              <a:t>}</a:t>
            </a:r>
          </a:p>
          <a:p>
            <a:pPr marL="457200"/>
            <a:r>
              <a:rPr lang="en-US" sz="1600" dirty="0"/>
              <a:t>else{</a:t>
            </a:r>
          </a:p>
          <a:p>
            <a:pPr marL="685800"/>
            <a:r>
              <a:rPr lang="en-US" sz="1600" dirty="0" err="1"/>
              <a:t>System.out.println</a:t>
            </a:r>
            <a:r>
              <a:rPr lang="en-US" sz="1600" dirty="0"/>
              <a:t>(“Usage: java </a:t>
            </a:r>
            <a:r>
              <a:rPr lang="en-US" sz="1600" dirty="0" err="1"/>
              <a:t>AtmMachine</a:t>
            </a:r>
            <a:r>
              <a:rPr lang="en-US" sz="1600" dirty="0"/>
              <a:t> &lt;account-no&gt;”);</a:t>
            </a:r>
          </a:p>
          <a:p>
            <a:pPr marL="457200"/>
            <a:r>
              <a:rPr lang="en-US" sz="1600" dirty="0"/>
              <a:t>}</a:t>
            </a:r>
          </a:p>
          <a:p>
            <a:pPr marL="228600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04800" y="4355473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shows the output of the code when user passes ‘</a:t>
            </a:r>
            <a:r>
              <a:rPr lang="en-US" sz="1800" b="1" dirty="0">
                <a:cs typeface="Courier New" pitchFamily="49" charset="0"/>
              </a:rPr>
              <a:t>akdle26152</a:t>
            </a:r>
            <a:r>
              <a:rPr lang="en-US" sz="1800" dirty="0">
                <a:latin typeface="Calibri" pitchFamily="34" charset="0"/>
              </a:rPr>
              <a:t>’ as account number: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8" name="Picture 7" descr="Figure 11.10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0" y="4953000"/>
            <a:ext cx="4495800" cy="156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(5/7)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3083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Notice that the output of date and time shows the default format as specified in the implementation of the </a:t>
            </a:r>
            <a:r>
              <a:rPr lang="en-US" sz="1800" dirty="0" err="1">
                <a:cs typeface="Courier New" pitchFamily="49" charset="0"/>
              </a:rPr>
              <a:t>getTime</a:t>
            </a:r>
            <a:r>
              <a:rPr lang="en-US" sz="1800" dirty="0">
                <a:cs typeface="Courier New" pitchFamily="49" charset="0"/>
              </a:rPr>
              <a:t>()</a:t>
            </a:r>
            <a:r>
              <a:rPr lang="en-US" sz="1800" dirty="0">
                <a:latin typeface="Calibri" pitchFamily="34" charset="0"/>
              </a:rPr>
              <a:t> method.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format can be modified according to the user requirement using the </a:t>
            </a:r>
            <a:r>
              <a:rPr lang="en-US" sz="1800" dirty="0" err="1">
                <a:cs typeface="Courier New" pitchFamily="49" charset="0"/>
              </a:rPr>
              <a:t>SimpleDateFormat</a:t>
            </a:r>
            <a:r>
              <a:rPr lang="en-US" sz="1800" dirty="0">
                <a:latin typeface="Calibri" pitchFamily="34" charset="0"/>
              </a:rPr>
              <a:t> class of </a:t>
            </a:r>
            <a:r>
              <a:rPr lang="en-US" sz="1800" dirty="0" err="1">
                <a:cs typeface="Courier New" pitchFamily="49" charset="0"/>
              </a:rPr>
              <a:t>java.text</a:t>
            </a:r>
            <a:r>
              <a:rPr lang="en-US" sz="1800" dirty="0">
                <a:latin typeface="Calibri" pitchFamily="34" charset="0"/>
              </a:rPr>
              <a:t> package.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err="1">
                <a:cs typeface="Courier New" pitchFamily="49" charset="0"/>
              </a:rPr>
              <a:t>SimpleDateFormat</a:t>
            </a:r>
            <a:r>
              <a:rPr lang="en-US" sz="1800" dirty="0">
                <a:latin typeface="Calibri" pitchFamily="34" charset="0"/>
              </a:rPr>
              <a:t> is a concrete class used to format and parse dates in a </a:t>
            </a:r>
            <a:br>
              <a:rPr lang="en-US" sz="1800" dirty="0">
                <a:latin typeface="Calibri" pitchFamily="34" charset="0"/>
              </a:rPr>
            </a:br>
            <a:r>
              <a:rPr lang="en-US" sz="1800" dirty="0">
                <a:latin typeface="Calibri" pitchFamily="34" charset="0"/>
              </a:rPr>
              <a:t>locale-specific manner.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 err="1">
                <a:cs typeface="Courier New" pitchFamily="49" charset="0"/>
              </a:rPr>
              <a:t>SimpleDateFormat</a:t>
            </a:r>
            <a:r>
              <a:rPr lang="en-US" sz="1800" dirty="0">
                <a:cs typeface="Courier New" pitchFamily="49" charset="0"/>
              </a:rPr>
              <a:t> </a:t>
            </a:r>
            <a:r>
              <a:rPr lang="en-US" sz="1800" dirty="0">
                <a:latin typeface="Calibri" pitchFamily="34" charset="0"/>
              </a:rPr>
              <a:t>class allows specifying user-defined patterns for date-time formatting.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modified </a:t>
            </a:r>
            <a:r>
              <a:rPr lang="en-US" sz="1800" b="1" dirty="0" err="1">
                <a:cs typeface="Courier New" pitchFamily="49" charset="0"/>
              </a:rPr>
              <a:t>BankDetails</a:t>
            </a:r>
            <a:r>
              <a:rPr lang="en-US" sz="1800" dirty="0">
                <a:latin typeface="Calibri" pitchFamily="34" charset="0"/>
              </a:rPr>
              <a:t> class using </a:t>
            </a:r>
            <a:r>
              <a:rPr lang="en-US" sz="1800" b="1" dirty="0" err="1">
                <a:cs typeface="Courier New" pitchFamily="49" charset="0"/>
              </a:rPr>
              <a:t>SimpleDateFormat</a:t>
            </a:r>
            <a:r>
              <a:rPr lang="en-US" sz="1800" dirty="0">
                <a:latin typeface="Calibri" pitchFamily="34" charset="0"/>
              </a:rPr>
              <a:t> class is displayed in the following code snippet: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3983266"/>
            <a:ext cx="8077200" cy="2585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java.text.SimpleDateFormat</a:t>
            </a:r>
            <a:r>
              <a:rPr lang="en-US" sz="1600" dirty="0"/>
              <a:t>;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java.util.Calendar</a:t>
            </a:r>
            <a:r>
              <a:rPr lang="en-US" sz="1600" dirty="0"/>
              <a:t>;</a:t>
            </a:r>
          </a:p>
          <a:p>
            <a:r>
              <a:rPr lang="en-US" sz="1600" dirty="0"/>
              <a:t>class </a:t>
            </a:r>
            <a:r>
              <a:rPr lang="en-US" sz="1600" dirty="0" err="1"/>
              <a:t>AtmMachine</a:t>
            </a:r>
            <a:r>
              <a:rPr lang="en-US" sz="1600" dirty="0"/>
              <a:t> {</a:t>
            </a:r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Define the static nested class</a:t>
            </a:r>
          </a:p>
          <a:p>
            <a:pPr marL="228600"/>
            <a:r>
              <a:rPr lang="en-US" sz="1600" dirty="0"/>
              <a:t> *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static class </a:t>
            </a:r>
            <a:r>
              <a:rPr lang="en-US" sz="1600" dirty="0" err="1"/>
              <a:t>BankDetails</a:t>
            </a:r>
            <a:r>
              <a:rPr lang="en-US" sz="1600" dirty="0"/>
              <a:t> {</a:t>
            </a:r>
          </a:p>
          <a:p>
            <a:pPr marL="457200"/>
            <a:r>
              <a:rPr lang="en-US" sz="1600" dirty="0"/>
              <a:t>// Instantiate the Calendar class of </a:t>
            </a:r>
            <a:r>
              <a:rPr lang="en-US" sz="1600" dirty="0" err="1"/>
              <a:t>java.util</a:t>
            </a:r>
            <a:r>
              <a:rPr lang="en-US" sz="1600" dirty="0"/>
              <a:t> package</a:t>
            </a:r>
          </a:p>
          <a:p>
            <a:pPr marL="457200"/>
            <a:r>
              <a:rPr lang="en-US" sz="1600" dirty="0"/>
              <a:t>static Calendar </a:t>
            </a:r>
            <a:r>
              <a:rPr lang="en-US" sz="1600" dirty="0" err="1"/>
              <a:t>objNow</a:t>
            </a:r>
            <a:r>
              <a:rPr lang="en-US" sz="1600" dirty="0"/>
              <a:t> = </a:t>
            </a:r>
            <a:r>
              <a:rPr lang="en-US" sz="1600" dirty="0" err="1"/>
              <a:t>Calendar.getInstance</a:t>
            </a:r>
            <a:r>
              <a:rPr lang="en-US" sz="1600" dirty="0"/>
              <a:t>();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6770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(6/7)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880878"/>
            <a:ext cx="8077200" cy="5663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/>
            <a:r>
              <a:rPr lang="en-IN" sz="1600" dirty="0"/>
              <a:t>/**</a:t>
            </a:r>
          </a:p>
          <a:p>
            <a:pPr marL="457200"/>
            <a:r>
              <a:rPr lang="en-IN" sz="1600" dirty="0"/>
              <a:t> * Displays the bank and transaction details</a:t>
            </a:r>
          </a:p>
          <a:p>
            <a:pPr marL="457200"/>
            <a:r>
              <a:rPr lang="en-IN" sz="1600" dirty="0"/>
              <a:t> *</a:t>
            </a:r>
          </a:p>
          <a:p>
            <a:pPr marL="457200"/>
            <a:r>
              <a:rPr lang="en-IN" sz="1600" dirty="0"/>
              <a:t> * @return void</a:t>
            </a:r>
          </a:p>
          <a:p>
            <a:pPr marL="457200"/>
            <a:r>
              <a:rPr lang="en-IN" sz="1600" dirty="0"/>
              <a:t> */</a:t>
            </a:r>
          </a:p>
          <a:p>
            <a:pPr marL="457200"/>
            <a:r>
              <a:rPr lang="en-IN" sz="1600" dirty="0"/>
              <a:t>public static void </a:t>
            </a:r>
            <a:r>
              <a:rPr lang="en-IN" sz="1600" dirty="0" err="1"/>
              <a:t>printDetails</a:t>
            </a:r>
            <a:r>
              <a:rPr lang="en-IN" sz="1600" dirty="0"/>
              <a:t>(){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(“State Bank of America”);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(“Branch: New York”);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(“Code: K3983LKSIE”);</a:t>
            </a:r>
          </a:p>
          <a:p>
            <a:pPr marL="685800"/>
            <a:endParaRPr lang="en-IN" sz="1600" dirty="0"/>
          </a:p>
          <a:p>
            <a:pPr marL="685800"/>
            <a:r>
              <a:rPr lang="en-IN" sz="1600" dirty="0"/>
              <a:t>// Format the output of date-time using </a:t>
            </a:r>
            <a:r>
              <a:rPr lang="en-IN" sz="1600" dirty="0" err="1"/>
              <a:t>SimpleDateFormat</a:t>
            </a:r>
            <a:r>
              <a:rPr lang="en-IN" sz="1600" dirty="0"/>
              <a:t> class</a:t>
            </a:r>
          </a:p>
          <a:p>
            <a:pPr marL="685800"/>
            <a:r>
              <a:rPr lang="en-IN" sz="1600" dirty="0" err="1"/>
              <a:t>SimpleDateFormat</a:t>
            </a:r>
            <a:r>
              <a:rPr lang="en-IN" sz="1600" dirty="0"/>
              <a:t> </a:t>
            </a:r>
            <a:r>
              <a:rPr lang="en-IN" sz="1600" dirty="0" err="1"/>
              <a:t>objFormat</a:t>
            </a:r>
            <a:r>
              <a:rPr lang="en-IN" sz="1600" dirty="0"/>
              <a:t> = new </a:t>
            </a:r>
            <a:r>
              <a:rPr lang="en-IN" sz="1600" dirty="0" err="1"/>
              <a:t>SimpleDateFormat</a:t>
            </a:r>
            <a:r>
              <a:rPr lang="en-IN" sz="1600" dirty="0"/>
              <a:t>(“</a:t>
            </a:r>
            <a:r>
              <a:rPr lang="en-IN" sz="1600" dirty="0" err="1"/>
              <a:t>dd</a:t>
            </a:r>
            <a:r>
              <a:rPr lang="en-IN" sz="1600" dirty="0"/>
              <a:t>/MM/</a:t>
            </a:r>
            <a:r>
              <a:rPr lang="en-IN" sz="1600" dirty="0" err="1"/>
              <a:t>yyyy</a:t>
            </a:r>
            <a:endParaRPr lang="en-IN" sz="1600" dirty="0"/>
          </a:p>
          <a:p>
            <a:pPr marL="685800"/>
            <a:r>
              <a:rPr lang="en-IN" sz="1600" dirty="0"/>
              <a:t> </a:t>
            </a:r>
            <a:r>
              <a:rPr lang="en-IN" sz="1600" dirty="0" err="1"/>
              <a:t>HH:mm:ss</a:t>
            </a:r>
            <a:r>
              <a:rPr lang="en-IN" sz="1600" dirty="0"/>
              <a:t>”);</a:t>
            </a:r>
          </a:p>
          <a:p>
            <a:pPr marL="685800"/>
            <a:endParaRPr lang="en-IN" sz="1600" dirty="0"/>
          </a:p>
          <a:p>
            <a:pPr marL="685800"/>
            <a:r>
              <a:rPr lang="en-IN" sz="1600" dirty="0"/>
              <a:t>// Retrieve the current date and time using Calendar object</a:t>
            </a:r>
          </a:p>
          <a:p>
            <a:pPr marL="685800"/>
            <a:r>
              <a:rPr lang="en-IN" sz="1600" dirty="0" err="1"/>
              <a:t>System.out.println</a:t>
            </a:r>
            <a:r>
              <a:rPr lang="en-IN" sz="1600" dirty="0"/>
              <a:t>(“Date-Time:” + </a:t>
            </a:r>
          </a:p>
          <a:p>
            <a:pPr marL="685800"/>
            <a:r>
              <a:rPr lang="en-IN" sz="1600" dirty="0" err="1"/>
              <a:t>objFormat.format</a:t>
            </a:r>
            <a:r>
              <a:rPr lang="en-IN" sz="1600" dirty="0"/>
              <a:t>(</a:t>
            </a:r>
            <a:r>
              <a:rPr lang="en-IN" sz="1600" dirty="0" err="1"/>
              <a:t>objNow.getTime</a:t>
            </a:r>
            <a:r>
              <a:rPr lang="en-IN" sz="1600" dirty="0"/>
              <a:t>()));</a:t>
            </a:r>
          </a:p>
          <a:p>
            <a:pPr marL="457200"/>
            <a:r>
              <a:rPr lang="en-IN" sz="1600" dirty="0"/>
              <a:t>}</a:t>
            </a:r>
          </a:p>
          <a:p>
            <a:pPr marL="228600"/>
            <a:r>
              <a:rPr lang="en-IN" sz="1600" dirty="0"/>
              <a:t>}</a:t>
            </a:r>
          </a:p>
          <a:p>
            <a:pPr marL="228600"/>
            <a:r>
              <a:rPr lang="en-IN" sz="1600" dirty="0"/>
              <a:t>…</a:t>
            </a:r>
          </a:p>
          <a:p>
            <a:pPr marL="228600"/>
            <a:r>
              <a:rPr lang="en-IN" sz="1600" dirty="0"/>
              <a:t>…</a:t>
            </a:r>
          </a:p>
          <a:p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9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Nested Class 1-2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762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Java allows defining a class within another class. </a:t>
            </a:r>
          </a:p>
          <a:p>
            <a:pPr>
              <a:defRPr/>
            </a:pPr>
            <a:r>
              <a:rPr lang="en-US" sz="1800" dirty="0"/>
              <a:t>Such a class is called a nested class as shown in the following figure:</a:t>
            </a:r>
          </a:p>
        </p:txBody>
      </p:sp>
      <p:pic>
        <p:nvPicPr>
          <p:cNvPr id="7" name="Picture 6" descr="Figure 11.4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47944" y="1676401"/>
            <a:ext cx="1886055" cy="2133600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3886200"/>
            <a:ext cx="8610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code snippet defines a nested class: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082" y="4267200"/>
            <a:ext cx="8077200" cy="172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Outer{</a:t>
            </a:r>
          </a:p>
          <a:p>
            <a:pPr marL="228600"/>
            <a:r>
              <a:rPr lang="en-US" dirty="0"/>
              <a:t>...</a:t>
            </a:r>
          </a:p>
          <a:p>
            <a:pPr marL="228600"/>
            <a:r>
              <a:rPr lang="en-US" dirty="0"/>
              <a:t>class Nested{</a:t>
            </a:r>
          </a:p>
          <a:p>
            <a:pPr marL="457200"/>
            <a:r>
              <a:rPr lang="en-US" dirty="0"/>
              <a:t>...</a:t>
            </a:r>
          </a:p>
          <a:p>
            <a:pPr marL="228600"/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04800" y="5943600"/>
            <a:ext cx="8610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class </a:t>
            </a:r>
            <a:r>
              <a:rPr lang="en-US" sz="1800" b="1" dirty="0">
                <a:cs typeface="Courier New" pitchFamily="49" charset="0"/>
              </a:rPr>
              <a:t>Outer</a:t>
            </a:r>
            <a:r>
              <a:rPr lang="en-US" sz="1800" dirty="0">
                <a:latin typeface="Calibri" pitchFamily="34" charset="0"/>
              </a:rPr>
              <a:t> is the external enclosing class and the class </a:t>
            </a:r>
            <a:r>
              <a:rPr lang="en-US" sz="1800" b="1" dirty="0">
                <a:cs typeface="Courier New" pitchFamily="49" charset="0"/>
              </a:rPr>
              <a:t>Nested</a:t>
            </a:r>
            <a:r>
              <a:rPr lang="en-US" sz="1800" dirty="0">
                <a:latin typeface="Calibri" pitchFamily="34" charset="0"/>
              </a:rPr>
              <a:t> is the class defined within the class </a:t>
            </a:r>
            <a:r>
              <a:rPr lang="en-US" sz="1800" b="1" dirty="0">
                <a:cs typeface="Courier New" pitchFamily="49" charset="0"/>
              </a:rPr>
              <a:t>Outer</a:t>
            </a:r>
            <a:r>
              <a:rPr lang="en-US" sz="1800" dirty="0">
                <a:latin typeface="Calibri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57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Nested Class (7/7)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98672"/>
            <a:ext cx="8610600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</a:t>
            </a:r>
            <a:r>
              <a:rPr lang="en-US" sz="1800" dirty="0" err="1">
                <a:cs typeface="Courier New" pitchFamily="49" charset="0"/>
              </a:rPr>
              <a:t>SimpleDateFormat</a:t>
            </a:r>
            <a:r>
              <a:rPr lang="en-US" sz="1800" dirty="0">
                <a:latin typeface="Calibri" pitchFamily="34" charset="0"/>
              </a:rPr>
              <a:t> class constructor takes the date pattern as a </a:t>
            </a:r>
            <a:r>
              <a:rPr lang="en-US" sz="1800" dirty="0">
                <a:cs typeface="Courier New" pitchFamily="49" charset="0"/>
              </a:rPr>
              <a:t>String</a:t>
            </a:r>
            <a:r>
              <a:rPr lang="en-US" sz="1800" dirty="0">
                <a:latin typeface="Calibri" pitchFamily="34" charset="0"/>
              </a:rPr>
              <a:t>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In the code, the pattern </a:t>
            </a:r>
            <a:r>
              <a:rPr lang="en-US" sz="1800" b="1" dirty="0" err="1">
                <a:cs typeface="Courier New" pitchFamily="49" charset="0"/>
              </a:rPr>
              <a:t>dd</a:t>
            </a:r>
            <a:r>
              <a:rPr lang="en-US" sz="1800" b="1" dirty="0">
                <a:cs typeface="Courier New" pitchFamily="49" charset="0"/>
              </a:rPr>
              <a:t>/MM/</a:t>
            </a:r>
            <a:r>
              <a:rPr lang="en-US" sz="1800" b="1" dirty="0" err="1">
                <a:cs typeface="Courier New" pitchFamily="49" charset="0"/>
              </a:rPr>
              <a:t>yyyy</a:t>
            </a:r>
            <a:r>
              <a:rPr lang="en-US" sz="1800" b="1" dirty="0">
                <a:cs typeface="Courier New" pitchFamily="49" charset="0"/>
              </a:rPr>
              <a:t> </a:t>
            </a:r>
            <a:r>
              <a:rPr lang="en-US" sz="1800" b="1" dirty="0" err="1">
                <a:cs typeface="Courier New" pitchFamily="49" charset="0"/>
              </a:rPr>
              <a:t>HH:mm:ss</a:t>
            </a:r>
            <a:r>
              <a:rPr lang="en-US" sz="1800" dirty="0">
                <a:latin typeface="Calibri" pitchFamily="34" charset="0"/>
              </a:rPr>
              <a:t> uses several symbols that are pattern letters recognized by the </a:t>
            </a:r>
            <a:r>
              <a:rPr lang="en-US" sz="1800" dirty="0" err="1">
                <a:cs typeface="Courier New" pitchFamily="49" charset="0"/>
              </a:rPr>
              <a:t>SimpleDateFormat</a:t>
            </a:r>
            <a:r>
              <a:rPr lang="en-US" sz="1800" dirty="0">
                <a:latin typeface="Calibri" pitchFamily="34" charset="0"/>
              </a:rPr>
              <a:t>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table lists the pattern letters used in the code with their description: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04066"/>
            <a:ext cx="3448050" cy="175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3886200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figure shows the output of the modified code:</a:t>
            </a:r>
            <a:endParaRPr lang="en-IN" sz="1800" dirty="0">
              <a:latin typeface="Calibri" pitchFamily="34" charset="0"/>
            </a:endParaRPr>
          </a:p>
        </p:txBody>
      </p:sp>
      <p:pic>
        <p:nvPicPr>
          <p:cNvPr id="9" name="Picture 8" descr="Figure 11.11.t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1936" y="4267200"/>
            <a:ext cx="5088464" cy="1761392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304800" y="6019800"/>
            <a:ext cx="883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date and time are now displayed in the specified format that is more understandable to the user. </a:t>
            </a:r>
            <a:endParaRPr lang="en-IN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4819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>
                <a:latin typeface="Calibri" pitchFamily="34" charset="0"/>
              </a:rPr>
              <a:t>Java </a:t>
            </a:r>
            <a:r>
              <a:rPr lang="en-US" sz="2400" dirty="0">
                <a:latin typeface="Calibri" pitchFamily="34" charset="0"/>
              </a:rPr>
              <a:t>allows defining a class within another class. Such a class is called a nested class.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 dirty="0">
                <a:latin typeface="Calibri" pitchFamily="34" charset="0"/>
              </a:rPr>
              <a:t>A member class is a non-static inner class. It is declared as a member of the outer or enclosing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 dirty="0">
                <a:latin typeface="Calibri" pitchFamily="34" charset="0"/>
              </a:rPr>
              <a:t>An inner class defined within a code block such as the body of a method, constructor, or an </a:t>
            </a:r>
            <a:r>
              <a:rPr lang="en-US" sz="2400" dirty="0" err="1">
                <a:latin typeface="Calibri" pitchFamily="34" charset="0"/>
              </a:rPr>
              <a:t>initializer</a:t>
            </a:r>
            <a:r>
              <a:rPr lang="en-US" sz="2400" dirty="0">
                <a:latin typeface="Calibri" pitchFamily="34" charset="0"/>
              </a:rPr>
              <a:t>, is termed as a local inner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 dirty="0">
                <a:latin typeface="Calibri" pitchFamily="34" charset="0"/>
              </a:rPr>
              <a:t>An inner class declared without a name within a code block such as the body of a method is called an anonymous inner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400" dirty="0">
                <a:latin typeface="Calibri" pitchFamily="34" charset="0"/>
              </a:rPr>
              <a:t>A static nested class cannot directly refer to instance variables or methods of the outer class just like static methods but only through an object reference. </a:t>
            </a:r>
          </a:p>
        </p:txBody>
      </p:sp>
    </p:spTree>
    <p:extLst>
      <p:ext uri="{BB962C8B-B14F-4D97-AF65-F5344CB8AC3E}">
        <p14:creationId xmlns:p14="http://schemas.microsoft.com/office/powerpoint/2010/main" val="405496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 2-2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12954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Nested classes are classified as static and non-static. </a:t>
            </a:r>
          </a:p>
          <a:p>
            <a:pPr>
              <a:defRPr/>
            </a:pPr>
            <a:r>
              <a:rPr lang="en-US" sz="1800" dirty="0"/>
              <a:t>Nested classes that are declared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/>
              <a:t> are simply termed as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sz="1800" dirty="0"/>
              <a:t> nested classes whereas non-static nested classes are termed as inner classes. </a:t>
            </a:r>
          </a:p>
          <a:p>
            <a:pPr>
              <a:defRPr/>
            </a:pPr>
            <a:r>
              <a:rPr lang="en-US" sz="1800" dirty="0"/>
              <a:t>This has been demonstrated in the following code snippet: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133600"/>
            <a:ext cx="8077200" cy="255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Outer{</a:t>
            </a:r>
          </a:p>
          <a:p>
            <a:pPr marL="228600"/>
            <a:r>
              <a:rPr lang="en-US" dirty="0"/>
              <a:t>...</a:t>
            </a:r>
          </a:p>
          <a:p>
            <a:pPr marL="228600"/>
            <a:r>
              <a:rPr lang="en-US" dirty="0"/>
              <a:t>static class </a:t>
            </a:r>
            <a:r>
              <a:rPr lang="en-US" dirty="0" err="1"/>
              <a:t>StaticNested</a:t>
            </a:r>
            <a:r>
              <a:rPr lang="en-US" dirty="0"/>
              <a:t>{</a:t>
            </a:r>
          </a:p>
          <a:p>
            <a:pPr marL="457200"/>
            <a:r>
              <a:rPr lang="en-US" dirty="0"/>
              <a:t>...</a:t>
            </a:r>
          </a:p>
          <a:p>
            <a:pPr marL="228600"/>
            <a:r>
              <a:rPr lang="en-US" dirty="0"/>
              <a:t>}</a:t>
            </a:r>
          </a:p>
          <a:p>
            <a:pPr marL="228600"/>
            <a:r>
              <a:rPr lang="en-US" dirty="0"/>
              <a:t>class Inner{</a:t>
            </a:r>
          </a:p>
          <a:p>
            <a:pPr marL="228600"/>
            <a:r>
              <a:rPr lang="en-US" dirty="0"/>
              <a:t>...</a:t>
            </a:r>
          </a:p>
          <a:p>
            <a:pPr marL="228600"/>
            <a:r>
              <a:rPr lang="en-US" dirty="0"/>
              <a:t>}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4648200"/>
            <a:ext cx="8610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class </a:t>
            </a:r>
            <a:r>
              <a:rPr lang="en-US" sz="1800" b="1" dirty="0" err="1">
                <a:cs typeface="Courier New" pitchFamily="49" charset="0"/>
              </a:rPr>
              <a:t>StaticNested</a:t>
            </a:r>
            <a:r>
              <a:rPr lang="en-US" sz="1800" dirty="0">
                <a:latin typeface="Calibri" pitchFamily="34" charset="0"/>
              </a:rPr>
              <a:t> is a nested class that has been declared as </a:t>
            </a:r>
            <a:r>
              <a:rPr lang="en-US" sz="1800" dirty="0">
                <a:cs typeface="Courier New" pitchFamily="49" charset="0"/>
              </a:rPr>
              <a:t>static</a:t>
            </a:r>
            <a:r>
              <a:rPr lang="en-US" sz="1800" dirty="0">
                <a:latin typeface="Calibri" pitchFamily="34" charset="0"/>
              </a:rPr>
              <a:t> whereas the non-static nested class, </a:t>
            </a:r>
            <a:r>
              <a:rPr lang="en-US" sz="1800" b="1" dirty="0">
                <a:cs typeface="Courier New" pitchFamily="49" charset="0"/>
              </a:rPr>
              <a:t>Inner</a:t>
            </a:r>
            <a:r>
              <a:rPr lang="en-US" sz="1800" dirty="0">
                <a:latin typeface="Calibri" pitchFamily="34" charset="0"/>
              </a:rPr>
              <a:t>, is declared without the keyword </a:t>
            </a:r>
            <a:r>
              <a:rPr lang="en-US" sz="1800" dirty="0">
                <a:cs typeface="Courier New" pitchFamily="49" charset="0"/>
              </a:rPr>
              <a:t>static</a:t>
            </a:r>
            <a:r>
              <a:rPr lang="en-US" sz="1800" dirty="0">
                <a:latin typeface="Calibri" pitchFamily="34" charset="0"/>
              </a:rPr>
              <a:t>.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A nested class is a member of its enclosing class.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Non-static nested classes or inner classes can access the members of the enclosing class even when they are declared as private. </a:t>
            </a:r>
          </a:p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cs typeface="Courier New" pitchFamily="49" charset="0"/>
              </a:rPr>
              <a:t>Static</a:t>
            </a:r>
            <a:r>
              <a:rPr lang="en-US" sz="1800" dirty="0">
                <a:latin typeface="Calibri" pitchFamily="34" charset="0"/>
              </a:rPr>
              <a:t> nested classes cannot access any other member of the enclosing class. </a:t>
            </a:r>
          </a:p>
        </p:txBody>
      </p:sp>
    </p:spTree>
    <p:extLst>
      <p:ext uri="{BB962C8B-B14F-4D97-AF65-F5344CB8AC3E}">
        <p14:creationId xmlns:p14="http://schemas.microsoft.com/office/powerpoint/2010/main" val="261524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Using Nested Class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77669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reasons for introducing this advantageous feature of defining nested class in Java are as follows:</a:t>
            </a:r>
            <a:endParaRPr lang="en-IN" sz="1800" dirty="0">
              <a:latin typeface="Calibri" pitchFamily="34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904931748"/>
              </p:ext>
            </p:extLst>
          </p:nvPr>
        </p:nvGraphicFramePr>
        <p:xfrm>
          <a:off x="609600" y="14478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55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Nested Classes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926068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The different types of nested classes are as follows:</a:t>
            </a:r>
            <a:endParaRPr lang="en-IN" sz="1800" dirty="0">
              <a:latin typeface="Calibri" pitchFamily="34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1143000" y="1397000"/>
          <a:ext cx="6096000" cy="447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68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Classes (1/5)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0657210"/>
              </p:ext>
            </p:extLst>
          </p:nvPr>
        </p:nvGraphicFramePr>
        <p:xfrm>
          <a:off x="609600" y="990601"/>
          <a:ext cx="82296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274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Classes (2/5)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4800" y="838200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One can access the inner class object within the outer class object using the statement defined in the following code snippet: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8077200" cy="64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// accessing inner class using outer class object</a:t>
            </a:r>
          </a:p>
          <a:p>
            <a:r>
              <a:rPr lang="en-US" dirty="0" err="1"/>
              <a:t>Outer.Inner</a:t>
            </a:r>
            <a:r>
              <a:rPr lang="en-US" dirty="0"/>
              <a:t> </a:t>
            </a:r>
            <a:r>
              <a:rPr lang="en-US" dirty="0" err="1"/>
              <a:t>objInner</a:t>
            </a:r>
            <a:r>
              <a:rPr lang="en-US" dirty="0"/>
              <a:t> = </a:t>
            </a:r>
            <a:r>
              <a:rPr lang="en-US" dirty="0" err="1"/>
              <a:t>objOuter.new</a:t>
            </a:r>
            <a:r>
              <a:rPr lang="en-US" dirty="0"/>
              <a:t> Inner();</a:t>
            </a:r>
            <a:endParaRPr lang="en-IN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304800" y="2145268"/>
            <a:ext cx="861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lnSpc>
                <a:spcPct val="100000"/>
              </a:lnSpc>
              <a:spcBef>
                <a:spcPct val="20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1800" dirty="0">
                <a:latin typeface="Calibri" pitchFamily="34" charset="0"/>
              </a:rPr>
              <a:t>Following code snippet describes an example of non-static inner class:</a:t>
            </a:r>
            <a:endParaRPr lang="en-IN" sz="1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2590800"/>
            <a:ext cx="8077200" cy="35394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class Server {</a:t>
            </a:r>
          </a:p>
          <a:p>
            <a:pPr marL="228600"/>
            <a:r>
              <a:rPr lang="en-US" sz="1600" dirty="0"/>
              <a:t>String port; // variable to store port number</a:t>
            </a:r>
          </a:p>
          <a:p>
            <a:pPr marL="228600"/>
            <a:endParaRPr lang="en-US" sz="1600" dirty="0"/>
          </a:p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Connects to specified server</a:t>
            </a:r>
          </a:p>
          <a:p>
            <a:pPr marL="228600"/>
            <a:r>
              <a:rPr lang="en-US" sz="1600" dirty="0"/>
              <a:t> *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IP a String variable storing IP address of server</a:t>
            </a:r>
          </a:p>
          <a:p>
            <a:pPr marL="228600"/>
            <a:r>
              <a:rPr lang="en-US" sz="1600" dirty="0"/>
              <a:t> * @</a:t>
            </a:r>
            <a:r>
              <a:rPr lang="en-US" sz="1600" dirty="0" err="1"/>
              <a:t>param</a:t>
            </a:r>
            <a:r>
              <a:rPr lang="en-US" sz="1600" dirty="0"/>
              <a:t> port a String variable storing port number of server</a:t>
            </a:r>
          </a:p>
          <a:p>
            <a:pPr marL="228600"/>
            <a:r>
              <a:rPr lang="en-US" sz="1600" dirty="0"/>
              <a:t> * @return void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public void </a:t>
            </a:r>
            <a:r>
              <a:rPr lang="en-US" sz="1600" dirty="0" err="1"/>
              <a:t>connectServer</a:t>
            </a:r>
            <a:r>
              <a:rPr lang="en-US" sz="1600" dirty="0"/>
              <a:t>(String IP, String port) {</a:t>
            </a:r>
          </a:p>
          <a:p>
            <a:pPr marL="228600"/>
            <a:endParaRPr lang="en-US" sz="1600" dirty="0"/>
          </a:p>
          <a:p>
            <a:pPr marL="228600"/>
            <a:r>
              <a:rPr lang="en-US" sz="1600" dirty="0" err="1"/>
              <a:t>System.out.println</a:t>
            </a:r>
            <a:r>
              <a:rPr lang="en-US" sz="1600" dirty="0"/>
              <a:t>(“Connecting to Server at:”+ IP + “:” + port);</a:t>
            </a:r>
          </a:p>
          <a:p>
            <a:r>
              <a:rPr lang="en-US" sz="1600" dirty="0"/>
              <a:t>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9459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Classes (3/5)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B7F2F63-BF3E-4C0C-A868-2C657446BA0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914400"/>
            <a:ext cx="8077200" cy="5663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/>
            <a:r>
              <a:rPr lang="en-US" sz="1600" dirty="0"/>
              <a:t>/**</a:t>
            </a:r>
          </a:p>
          <a:p>
            <a:pPr marL="228600"/>
            <a:r>
              <a:rPr lang="en-US" sz="1600" dirty="0"/>
              <a:t> * Define an inner class</a:t>
            </a:r>
          </a:p>
          <a:p>
            <a:pPr marL="228600"/>
            <a:r>
              <a:rPr lang="en-US" sz="1600" dirty="0"/>
              <a:t> *</a:t>
            </a:r>
          </a:p>
          <a:p>
            <a:pPr marL="228600"/>
            <a:r>
              <a:rPr lang="en-US" sz="1600" dirty="0"/>
              <a:t> */</a:t>
            </a:r>
          </a:p>
          <a:p>
            <a:pPr marL="228600"/>
            <a:r>
              <a:rPr lang="en-US" sz="1600" dirty="0"/>
              <a:t>class </a:t>
            </a:r>
            <a:r>
              <a:rPr lang="en-US" sz="1600" dirty="0" err="1"/>
              <a:t>IPAddress</a:t>
            </a:r>
            <a:endParaRPr lang="en-US" sz="1600" dirty="0"/>
          </a:p>
          <a:p>
            <a:pPr marL="228600"/>
            <a:r>
              <a:rPr lang="en-US" sz="1600" dirty="0"/>
              <a:t>{</a:t>
            </a:r>
          </a:p>
          <a:p>
            <a:pPr marL="457200"/>
            <a:r>
              <a:rPr lang="en-US" sz="1600" dirty="0"/>
              <a:t>/**</a:t>
            </a:r>
          </a:p>
          <a:p>
            <a:pPr marL="457200"/>
            <a:r>
              <a:rPr lang="en-US" sz="1600" dirty="0"/>
              <a:t> * Returns the IP address of a server</a:t>
            </a:r>
          </a:p>
          <a:p>
            <a:pPr marL="457200"/>
            <a:r>
              <a:rPr lang="en-US" sz="1600" dirty="0"/>
              <a:t> *</a:t>
            </a:r>
          </a:p>
          <a:p>
            <a:pPr marL="457200"/>
            <a:r>
              <a:rPr lang="en-US" sz="1600" dirty="0"/>
              <a:t> * @return String</a:t>
            </a:r>
          </a:p>
          <a:p>
            <a:pPr marL="457200"/>
            <a:r>
              <a:rPr lang="en-US" sz="1600" dirty="0"/>
              <a:t> */</a:t>
            </a:r>
          </a:p>
          <a:p>
            <a:pPr marL="457200"/>
            <a:r>
              <a:rPr lang="en-US" sz="1600" dirty="0"/>
              <a:t>String </a:t>
            </a:r>
            <a:r>
              <a:rPr lang="en-US" sz="1600" dirty="0" err="1"/>
              <a:t>getIP</a:t>
            </a:r>
            <a:r>
              <a:rPr lang="en-US" sz="1600" dirty="0"/>
              <a:t>() {</a:t>
            </a:r>
          </a:p>
          <a:p>
            <a:pPr marL="685800"/>
            <a:r>
              <a:rPr lang="en-US" sz="1600" dirty="0"/>
              <a:t>return “101.232.28.12”;</a:t>
            </a:r>
          </a:p>
          <a:p>
            <a:pPr marL="457200"/>
            <a:r>
              <a:rPr lang="en-US" sz="1600" dirty="0"/>
              <a:t>}</a:t>
            </a:r>
          </a:p>
          <a:p>
            <a:pPr marL="228600"/>
            <a:r>
              <a:rPr lang="en-US" sz="1600" dirty="0"/>
              <a:t>}</a:t>
            </a:r>
          </a:p>
          <a:p>
            <a:r>
              <a:rPr lang="en-US" sz="1600" dirty="0"/>
              <a:t>}</a:t>
            </a:r>
          </a:p>
          <a:p>
            <a:endParaRPr lang="en-US" sz="1600" dirty="0"/>
          </a:p>
          <a:p>
            <a:r>
              <a:rPr lang="en-US" sz="1600" dirty="0"/>
              <a:t>/**</a:t>
            </a:r>
          </a:p>
          <a:p>
            <a:r>
              <a:rPr lang="en-US" sz="1600" dirty="0"/>
              <a:t> * Define the class TestConnection.java</a:t>
            </a:r>
          </a:p>
          <a:p>
            <a:r>
              <a:rPr lang="en-US" sz="1600" dirty="0"/>
              <a:t> *</a:t>
            </a:r>
          </a:p>
          <a:p>
            <a:r>
              <a:rPr lang="en-US" sz="1600" dirty="0"/>
              <a:t> */</a:t>
            </a:r>
          </a:p>
          <a:p>
            <a:r>
              <a:rPr lang="en-US" sz="1600" dirty="0"/>
              <a:t>public class </a:t>
            </a:r>
            <a:r>
              <a:rPr lang="en-US" sz="1600" dirty="0" err="1"/>
              <a:t>TestConnection</a:t>
            </a:r>
            <a:r>
              <a:rPr lang="en-US" sz="1600" dirty="0"/>
              <a:t> {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461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5705</TotalTime>
  <Words>3343</Words>
  <Application>Microsoft Office PowerPoint</Application>
  <PresentationFormat>On-screen Show (4:3)</PresentationFormat>
  <Paragraphs>471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Calibri</vt:lpstr>
      <vt:lpstr>Courier New</vt:lpstr>
      <vt:lpstr>Garamond</vt:lpstr>
      <vt:lpstr>Wingdings</vt:lpstr>
      <vt:lpstr>L1 - Basic of C++</vt:lpstr>
      <vt:lpstr>1_L1 - Basic of C++</vt:lpstr>
      <vt:lpstr>Object-Oriented Programming</vt:lpstr>
      <vt:lpstr>Objectives </vt:lpstr>
      <vt:lpstr>Nested Class 1-2</vt:lpstr>
      <vt:lpstr>Nested Class 2-2</vt:lpstr>
      <vt:lpstr>Benefits of Using Nested Class</vt:lpstr>
      <vt:lpstr>Types of Nested Classes</vt:lpstr>
      <vt:lpstr>Member Classes (1/5)</vt:lpstr>
      <vt:lpstr>Member Classes (2/5)</vt:lpstr>
      <vt:lpstr>Member Classes (3/5)</vt:lpstr>
      <vt:lpstr>Member Classes (4/5)</vt:lpstr>
      <vt:lpstr>Member Classes (5/5)</vt:lpstr>
      <vt:lpstr>Local Class (1/6)</vt:lpstr>
      <vt:lpstr>Local Class (2/6)</vt:lpstr>
      <vt:lpstr>Local Class (3/6)</vt:lpstr>
      <vt:lpstr>Local Class (4/6)</vt:lpstr>
      <vt:lpstr>Local Class (5/6)</vt:lpstr>
      <vt:lpstr>Local Class (6/6)</vt:lpstr>
      <vt:lpstr>Anonymous Class (1/6)</vt:lpstr>
      <vt:lpstr>Anonymous Class (2/6)</vt:lpstr>
      <vt:lpstr>Anonymous Class (3/6)</vt:lpstr>
      <vt:lpstr>Anonymous Class (4/6)</vt:lpstr>
      <vt:lpstr>Anonymous Class (5/6)</vt:lpstr>
      <vt:lpstr>Anonymous Class (6/6)</vt:lpstr>
      <vt:lpstr>Static Nested Class (1/7)</vt:lpstr>
      <vt:lpstr>Static Nested Class (2/7)</vt:lpstr>
      <vt:lpstr>Static Nested Class (3/7)</vt:lpstr>
      <vt:lpstr>Static Nested Class (4/7)</vt:lpstr>
      <vt:lpstr>Static Nested Class (5/7)</vt:lpstr>
      <vt:lpstr>Static Nested Class (6/7)</vt:lpstr>
      <vt:lpstr>Static Nested Class (7/7)</vt:lpstr>
      <vt:lpstr>Summary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Cẩm Quang Dung</cp:lastModifiedBy>
  <cp:revision>790</cp:revision>
  <dcterms:created xsi:type="dcterms:W3CDTF">2010-12-15T06:17:08Z</dcterms:created>
  <dcterms:modified xsi:type="dcterms:W3CDTF">2024-01-13T21:46:12Z</dcterms:modified>
</cp:coreProperties>
</file>