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31" r:id="rId2"/>
    <p:sldId id="325" r:id="rId3"/>
    <p:sldId id="332" r:id="rId4"/>
    <p:sldId id="334" r:id="rId5"/>
    <p:sldId id="333" r:id="rId6"/>
    <p:sldId id="335" r:id="rId7"/>
    <p:sldId id="336" r:id="rId8"/>
    <p:sldId id="337" r:id="rId9"/>
    <p:sldId id="338" r:id="rId10"/>
    <p:sldId id="346" r:id="rId11"/>
    <p:sldId id="339" r:id="rId12"/>
    <p:sldId id="340" r:id="rId13"/>
    <p:sldId id="341" r:id="rId14"/>
    <p:sldId id="342" r:id="rId15"/>
    <p:sldId id="343" r:id="rId16"/>
    <p:sldId id="344" r:id="rId17"/>
    <p:sldId id="347" r:id="rId18"/>
    <p:sldId id="348" r:id="rId19"/>
    <p:sldId id="349" r:id="rId20"/>
    <p:sldId id="350" r:id="rId21"/>
    <p:sldId id="351" r:id="rId22"/>
    <p:sldId id="352" r:id="rId23"/>
    <p:sldId id="299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9D06"/>
    <a:srgbClr val="F2EE98"/>
    <a:srgbClr val="008000"/>
    <a:srgbClr val="000099"/>
    <a:srgbClr val="FFCCFF"/>
    <a:srgbClr val="800080"/>
    <a:srgbClr val="FFFFCC"/>
    <a:srgbClr val="6600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80541" autoAdjust="0"/>
  </p:normalViewPr>
  <p:slideViewPr>
    <p:cSldViewPr>
      <p:cViewPr varScale="1">
        <p:scale>
          <a:sx n="85" d="100"/>
          <a:sy n="85" d="100"/>
        </p:scale>
        <p:origin x="24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14/1/2024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7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tringBuffer-clas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StringBuilder-clas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OBJECT-ORIENTED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Array - String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064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Java String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/>
              <a:t>charSequence Interface</a:t>
            </a:r>
          </a:p>
          <a:p>
            <a:pPr>
              <a:spcBef>
                <a:spcPts val="1200"/>
              </a:spcBef>
            </a:pPr>
            <a:r>
              <a:rPr lang="en-US" sz="3200"/>
              <a:t>Create string</a:t>
            </a:r>
          </a:p>
          <a:p>
            <a:pPr>
              <a:spcBef>
                <a:spcPts val="1200"/>
              </a:spcBef>
            </a:pPr>
            <a:r>
              <a:rPr lang="en-US" sz="3200"/>
              <a:t>String methods</a:t>
            </a:r>
          </a:p>
          <a:p>
            <a:pPr>
              <a:spcBef>
                <a:spcPts val="1200"/>
              </a:spcBef>
            </a:pP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7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Java String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800"/>
              <a:t>In Java, string is basically an object that represents sequence of char values. An array of characters works same as Java string. For example: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89" y="3088105"/>
            <a:ext cx="5486400" cy="303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CharSequence Interface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endParaRPr lang="en-US" sz="2800"/>
          </a:p>
          <a:p>
            <a:pPr algn="just">
              <a:spcBef>
                <a:spcPts val="1200"/>
              </a:spcBef>
            </a:pPr>
            <a:endParaRPr lang="en-US" sz="2800"/>
          </a:p>
          <a:p>
            <a:pPr algn="just">
              <a:spcBef>
                <a:spcPts val="1200"/>
              </a:spcBef>
            </a:pPr>
            <a:endParaRPr lang="en-US" sz="2800"/>
          </a:p>
          <a:p>
            <a:pPr algn="just">
              <a:spcBef>
                <a:spcPts val="1200"/>
              </a:spcBef>
            </a:pPr>
            <a:endParaRPr lang="en-US" sz="2800"/>
          </a:p>
          <a:p>
            <a:pPr algn="just">
              <a:spcBef>
                <a:spcPts val="1200"/>
              </a:spcBef>
            </a:pPr>
            <a:endParaRPr lang="en-US" sz="2800"/>
          </a:p>
          <a:p>
            <a:r>
              <a:rPr lang="en-US" sz="2800"/>
              <a:t>The Java String is immutable which means it cannot be changed. Whenever we change any string, a new instance is created. For mutable strings, you can use StringBuffer and StringBuilder classes (</a:t>
            </a:r>
          </a:p>
          <a:p>
            <a:br>
              <a:rPr lang="en-US" sz="2800"/>
            </a:br>
            <a:endParaRPr lang="en-US" sz="280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4572000" cy="281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Create String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3600" dirty="0"/>
              <a:t>There are two ways to create String object:</a:t>
            </a:r>
          </a:p>
          <a:p>
            <a:pPr lvl="1"/>
            <a:r>
              <a:rPr lang="en-US" sz="3200" dirty="0"/>
              <a:t>By string literal</a:t>
            </a:r>
          </a:p>
          <a:p>
            <a:pPr lvl="1"/>
            <a:r>
              <a:rPr lang="en-US" sz="3200" dirty="0"/>
              <a:t>By new keyword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Create String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By string literal</a:t>
            </a:r>
          </a:p>
          <a:p>
            <a:pPr marL="696912" lvl="2" indent="0">
              <a:buNone/>
            </a:pPr>
            <a:r>
              <a:rPr lang="en-US" sz="2000" dirty="0"/>
              <a:t>		</a:t>
            </a:r>
            <a:r>
              <a:rPr lang="en-US" sz="2400" dirty="0"/>
              <a:t>String s="welcome";  </a:t>
            </a:r>
          </a:p>
          <a:p>
            <a:pPr marL="342900" lvl="1" indent="-342900"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 For example: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2999"/>
            <a:ext cx="7315200" cy="105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64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Create String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342900" lvl="1" indent="-342900"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By new keyword</a:t>
            </a:r>
          </a:p>
          <a:p>
            <a:pPr marL="0" indent="0" algn="just">
              <a:buNone/>
            </a:pPr>
            <a:r>
              <a:rPr lang="en-US" sz="2400" dirty="0"/>
              <a:t>String s=</a:t>
            </a:r>
            <a:r>
              <a:rPr lang="en-US" sz="2400" b="1" dirty="0"/>
              <a:t>new</a:t>
            </a:r>
            <a:r>
              <a:rPr lang="en-US" sz="2400" dirty="0"/>
              <a:t> String("Welcome");//creates two objects and one reference variable  </a:t>
            </a:r>
          </a:p>
          <a:p>
            <a:pPr algn="just"/>
            <a:r>
              <a:rPr lang="en-US" dirty="0"/>
              <a:t>In such case, JVM will create a new string object in normal (non-pool) heap memory, and the literal "Welcome" will be placed in the string constant pool. The variable s will refer to the object in a heap (non-pool)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Create String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br>
              <a:rPr lang="en-US" sz="3200"/>
            </a:br>
            <a:endParaRPr lang="en-US" sz="320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0" y="1066800"/>
            <a:ext cx="7315200" cy="37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1371600" cy="1577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27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String methods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br>
              <a:rPr lang="en-US" sz="3200"/>
            </a:br>
            <a:endParaRPr lang="en-US" sz="320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40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7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String methods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br>
              <a:rPr lang="en-US" sz="3200"/>
            </a:br>
            <a:endParaRPr lang="en-US" sz="320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650"/>
            <a:ext cx="9144000" cy="535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6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String methods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br>
              <a:rPr lang="en-US" sz="3200"/>
            </a:br>
            <a:endParaRPr lang="en-US" sz="320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4013"/>
            <a:ext cx="9144000" cy="400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Array: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Create array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Process array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Foreach loops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Passing Arrays to Methods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Return Arrays from Methods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Arrays class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7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Read more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3200"/>
              <a:t>StringBufer class: </a:t>
            </a:r>
            <a:r>
              <a:rPr lang="en-US" sz="3200">
                <a:hlinkClick r:id="rId3"/>
              </a:rPr>
              <a:t>https://www.javatpoint.com/StringBuffer-class</a:t>
            </a:r>
            <a:endParaRPr lang="en-US" sz="3200"/>
          </a:p>
          <a:p>
            <a:r>
              <a:rPr lang="en-US" sz="3200"/>
              <a:t>StringBuilder class: </a:t>
            </a:r>
            <a:r>
              <a:rPr lang="en-US" sz="3200">
                <a:hlinkClick r:id="rId4"/>
              </a:rPr>
              <a:t>https://www.javatpoint.com/StringBuilder-class</a:t>
            </a:r>
            <a:br>
              <a:rPr lang="en-US" sz="3200"/>
            </a:br>
            <a:endParaRPr lang="en-US" sz="320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Exercises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Input and Output a 1D-Array with n integer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List negative values in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Find max value in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Find the first position of negative values in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sum of values in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the array in ascending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an element x to the first position of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Delete the first greater 0 element in the array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Exercises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String: </a:t>
            </a:r>
          </a:p>
          <a:p>
            <a:pPr marL="0" indent="0">
              <a:buNone/>
            </a:pPr>
            <a:r>
              <a:rPr lang="en-US" sz="2200" dirty="0"/>
              <a:t>Given a Vietnamese full name (ex “Nguyen Tran Minh Tuan”). Students need to write methods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Count how many words in the name. (Count: 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Return a first name (Tuan)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Return a last name (Nguyen)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Return a middle name (Tran Minh)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Capitalize the first character in each word of the name (Ex: “Nguyen tran Minh tuan” -&gt; “Nguyen Tran Minh Tuan”)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Formalize the name, including:</a:t>
            </a:r>
          </a:p>
          <a:p>
            <a:pPr marL="841375" lvl="1" indent="-514350"/>
            <a:r>
              <a:rPr lang="en-US" sz="2200" dirty="0"/>
              <a:t>Delete all spaces in front and behind of the name.</a:t>
            </a:r>
          </a:p>
          <a:p>
            <a:pPr marL="841375" lvl="1" indent="-514350"/>
            <a:r>
              <a:rPr lang="en-US" sz="2200" dirty="0"/>
              <a:t>Leave one space between the words of the name.</a:t>
            </a:r>
          </a:p>
          <a:p>
            <a:pPr marL="327025" lvl="1" indent="0">
              <a:buNone/>
            </a:pPr>
            <a:r>
              <a:rPr lang="en-US" sz="2200" dirty="0"/>
              <a:t>Ex: “  Nguyen   Tran    Minh Tuan   ” -&gt; “Nguyen Tran Minh Tuan”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/>
              <a:t>String:</a:t>
            </a:r>
          </a:p>
          <a:p>
            <a:pPr lvl="1">
              <a:spcBef>
                <a:spcPts val="1200"/>
              </a:spcBef>
            </a:pPr>
            <a:r>
              <a:rPr lang="en-US"/>
              <a:t>charSequence Interface</a:t>
            </a:r>
          </a:p>
          <a:p>
            <a:pPr lvl="1">
              <a:spcBef>
                <a:spcPts val="1200"/>
              </a:spcBef>
            </a:pPr>
            <a:r>
              <a:rPr lang="en-US"/>
              <a:t>Create string</a:t>
            </a:r>
          </a:p>
          <a:p>
            <a:pPr lvl="1">
              <a:spcBef>
                <a:spcPts val="1200"/>
              </a:spcBef>
            </a:pPr>
            <a:r>
              <a:rPr lang="en-US"/>
              <a:t>String methods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8746"/>
            <a:ext cx="8229600" cy="432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4000">
                <a:latin typeface="Britannic Bold" panose="020B0903060703020204" pitchFamily="34" charset="0"/>
              </a:rPr>
              <a:t>Arrays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Arrays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337" y="1066800"/>
            <a:ext cx="89916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Create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new </a:t>
            </a:r>
            <a:r>
              <a:rPr lang="en-US" dirty="0" err="1"/>
              <a:t>dataType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];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double[] </a:t>
            </a:r>
            <a:r>
              <a:rPr lang="en-US" dirty="0" err="1"/>
              <a:t>myList</a:t>
            </a:r>
            <a:r>
              <a:rPr lang="en-US" dirty="0"/>
              <a:t> = new double[10];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Process Arrays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1" y="1066800"/>
            <a:ext cx="4383505" cy="5486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/>
              <a:t>We often use either </a:t>
            </a:r>
            <a:r>
              <a:rPr lang="en-US" sz="2800" b="1" dirty="0"/>
              <a:t>for</a:t>
            </a:r>
            <a:r>
              <a:rPr lang="en-US" sz="2800" dirty="0"/>
              <a:t> loop or </a:t>
            </a:r>
            <a:r>
              <a:rPr lang="en-US" sz="2800" b="1" dirty="0"/>
              <a:t>foreach</a:t>
            </a:r>
            <a:r>
              <a:rPr lang="en-US" sz="2800" dirty="0"/>
              <a:t> loop because all of the elements in an array are of the same type and the size of the array is known</a:t>
            </a: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05" y="998767"/>
            <a:ext cx="4572000" cy="58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10338"/>
            <a:ext cx="2743200" cy="294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Foreach Loops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dirty="0"/>
              <a:t>JDK 1.5 introduced a new for loop known as foreach loop or enhanced for loop, which enables you to traverse the complete array sequentially without using an index variable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9" y="3062909"/>
            <a:ext cx="5486400" cy="341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3151948"/>
            <a:ext cx="1828800" cy="30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06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Passing Arrays to Methods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 algn="just">
              <a:spcBef>
                <a:spcPts val="1200"/>
              </a:spcBef>
            </a:pPr>
            <a:r>
              <a:rPr lang="en-US" dirty="0"/>
              <a:t>We can invoke it by passing an array. For example, the following statement invokes the </a:t>
            </a:r>
            <a:r>
              <a:rPr lang="en-US" dirty="0" err="1"/>
              <a:t>printArray</a:t>
            </a:r>
            <a:r>
              <a:rPr lang="en-US" dirty="0"/>
              <a:t> method to display 3, 1, 2, 6, 4, and 2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2" y="1143000"/>
            <a:ext cx="6400800" cy="179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" y="5029200"/>
            <a:ext cx="6400800" cy="551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6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Return an Array from a Method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/>
              <a:t>A method may also return an array. For example, the following method returns an array that is the reversal of another array</a:t>
            </a:r>
          </a:p>
          <a:p>
            <a:pPr>
              <a:spcBef>
                <a:spcPts val="1200"/>
              </a:spcBef>
            </a:pPr>
            <a:endParaRPr lang="en-US"/>
          </a:p>
          <a:p>
            <a:pPr>
              <a:spcBef>
                <a:spcPts val="1200"/>
              </a:spcBef>
            </a:pP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3: Array - String]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5212"/>
            <a:ext cx="8229600" cy="232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1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3025</TotalTime>
  <Words>888</Words>
  <Application>Microsoft Office PowerPoint</Application>
  <PresentationFormat>On-screen Show (4:3)</PresentationFormat>
  <Paragraphs>156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Britannic Bold</vt:lpstr>
      <vt:lpstr>Calibri</vt:lpstr>
      <vt:lpstr>Garamond</vt:lpstr>
      <vt:lpstr>Wingdings</vt:lpstr>
      <vt:lpstr>L1 - Basic of C++</vt:lpstr>
      <vt:lpstr>OBJECT-ORIENTED PROGRAMMING</vt:lpstr>
      <vt:lpstr>Outline</vt:lpstr>
      <vt:lpstr>Outline</vt:lpstr>
      <vt:lpstr>PowerPoint Presentation</vt:lpstr>
      <vt:lpstr>Arrays</vt:lpstr>
      <vt:lpstr>Process Arrays</vt:lpstr>
      <vt:lpstr>Foreach Loops</vt:lpstr>
      <vt:lpstr>Passing Arrays to Methods</vt:lpstr>
      <vt:lpstr>Return an Array from a Method</vt:lpstr>
      <vt:lpstr>Java String</vt:lpstr>
      <vt:lpstr>Java String</vt:lpstr>
      <vt:lpstr>CharSequence Interface</vt:lpstr>
      <vt:lpstr>Create String</vt:lpstr>
      <vt:lpstr>Create String</vt:lpstr>
      <vt:lpstr>Create String</vt:lpstr>
      <vt:lpstr>Create String</vt:lpstr>
      <vt:lpstr>String methods</vt:lpstr>
      <vt:lpstr>String methods</vt:lpstr>
      <vt:lpstr>String methods</vt:lpstr>
      <vt:lpstr>Read more</vt:lpstr>
      <vt:lpstr>Exercises</vt:lpstr>
      <vt:lpstr>Exercises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Cẩm Quang Dung</cp:lastModifiedBy>
  <cp:revision>459</cp:revision>
  <dcterms:created xsi:type="dcterms:W3CDTF">2010-12-15T06:17:08Z</dcterms:created>
  <dcterms:modified xsi:type="dcterms:W3CDTF">2024-01-13T21:27:15Z</dcterms:modified>
</cp:coreProperties>
</file>