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9"/>
  </p:notesMasterIdLst>
  <p:handoutMasterIdLst>
    <p:handoutMasterId r:id="rId20"/>
  </p:handoutMasterIdLst>
  <p:sldIdLst>
    <p:sldId id="427" r:id="rId3"/>
    <p:sldId id="293" r:id="rId4"/>
    <p:sldId id="294" r:id="rId5"/>
    <p:sldId id="428" r:id="rId6"/>
    <p:sldId id="429" r:id="rId7"/>
    <p:sldId id="430" r:id="rId8"/>
    <p:sldId id="431" r:id="rId9"/>
    <p:sldId id="432" r:id="rId10"/>
    <p:sldId id="433" r:id="rId11"/>
    <p:sldId id="434" r:id="rId12"/>
    <p:sldId id="435" r:id="rId13"/>
    <p:sldId id="436" r:id="rId14"/>
    <p:sldId id="438" r:id="rId15"/>
    <p:sldId id="439" r:id="rId16"/>
    <p:sldId id="440" r:id="rId17"/>
    <p:sldId id="441" r:id="rId1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0099"/>
    <a:srgbClr val="0000FF"/>
    <a:srgbClr val="FFCCFF"/>
    <a:srgbClr val="993300"/>
    <a:srgbClr val="006600"/>
    <a:srgbClr val="CCECFF"/>
    <a:srgbClr val="CC9900"/>
    <a:srgbClr val="FF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9" autoAdjust="0"/>
    <p:restoredTop sz="93648" autoAdjust="0"/>
  </p:normalViewPr>
  <p:slideViewPr>
    <p:cSldViewPr>
      <p:cViewPr varScale="1">
        <p:scale>
          <a:sx n="100" d="100"/>
          <a:sy n="100" d="100"/>
        </p:scale>
        <p:origin x="225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48"/>
    </p:cViewPr>
  </p:sorterViewPr>
  <p:notesViewPr>
    <p:cSldViewPr>
      <p:cViewPr varScale="1">
        <p:scale>
          <a:sx n="49" d="100"/>
          <a:sy n="49" d="100"/>
        </p:scale>
        <p:origin x="-2958" y="-102"/>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AD7EB-DF34-4B09-B8CC-F44C36C564FF}"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EB618724-B273-4820-897B-C8E0687AF7B9}">
      <dgm:prSet phldrT="[Text]"/>
      <dgm:spPr/>
      <dgm:t>
        <a:bodyPr/>
        <a:lstStyle/>
        <a:p>
          <a:r>
            <a:rPr lang="en-US" dirty="0"/>
            <a:t> </a:t>
          </a:r>
        </a:p>
      </dgm:t>
    </dgm:pt>
    <dgm:pt modelId="{B17FBAEF-EDF1-446A-B74B-2405B48CE061}" type="parTrans" cxnId="{FFF771F1-9F21-455A-A8BD-A32AF8E72524}">
      <dgm:prSet/>
      <dgm:spPr/>
      <dgm:t>
        <a:bodyPr/>
        <a:lstStyle/>
        <a:p>
          <a:endParaRPr lang="en-US"/>
        </a:p>
      </dgm:t>
    </dgm:pt>
    <dgm:pt modelId="{B9DEBA0F-A9AA-4882-8FD6-1150A04C1159}" type="sibTrans" cxnId="{FFF771F1-9F21-455A-A8BD-A32AF8E72524}">
      <dgm:prSet/>
      <dgm:spPr/>
      <dgm:t>
        <a:bodyPr/>
        <a:lstStyle/>
        <a:p>
          <a:endParaRPr lang="en-US"/>
        </a:p>
      </dgm:t>
    </dgm:pt>
    <dgm:pt modelId="{2BE8CA06-2D9B-4107-BA3A-F8A8812BCC57}">
      <dgm:prSet phldrT="[Text]" custT="1"/>
      <dgm:spPr/>
      <dgm:t>
        <a:bodyPr/>
        <a:lstStyle/>
        <a:p>
          <a:r>
            <a:rPr lang="en-US" sz="2400"/>
            <a:t>Abstraction</a:t>
          </a:r>
          <a:endParaRPr lang="en-US" sz="2400" b="1" dirty="0"/>
        </a:p>
      </dgm:t>
    </dgm:pt>
    <dgm:pt modelId="{4E89B956-9311-4B2D-82E5-D5558D484EEC}" type="parTrans" cxnId="{EAB7894D-CF13-4279-9852-7923A32BF943}">
      <dgm:prSet/>
      <dgm:spPr/>
      <dgm:t>
        <a:bodyPr/>
        <a:lstStyle/>
        <a:p>
          <a:endParaRPr lang="en-US"/>
        </a:p>
      </dgm:t>
    </dgm:pt>
    <dgm:pt modelId="{B5348617-FAC1-4210-86A2-70F55EC96764}" type="sibTrans" cxnId="{EAB7894D-CF13-4279-9852-7923A32BF943}">
      <dgm:prSet/>
      <dgm:spPr/>
      <dgm:t>
        <a:bodyPr/>
        <a:lstStyle/>
        <a:p>
          <a:endParaRPr lang="en-US"/>
        </a:p>
      </dgm:t>
    </dgm:pt>
    <dgm:pt modelId="{1E41369F-1CBA-46E0-8D68-43D567883914}">
      <dgm:prSet phldrT="[Text]"/>
      <dgm:spPr/>
      <dgm:t>
        <a:bodyPr/>
        <a:lstStyle/>
        <a:p>
          <a:r>
            <a:rPr lang="en-US" dirty="0"/>
            <a:t> </a:t>
          </a:r>
        </a:p>
      </dgm:t>
    </dgm:pt>
    <dgm:pt modelId="{891E5A26-B8A4-4B41-8556-474B3ED4DDFB}" type="parTrans" cxnId="{117A2ACF-3D80-4CDA-B4A6-9FBE518433D2}">
      <dgm:prSet/>
      <dgm:spPr/>
      <dgm:t>
        <a:bodyPr/>
        <a:lstStyle/>
        <a:p>
          <a:endParaRPr lang="en-US"/>
        </a:p>
      </dgm:t>
    </dgm:pt>
    <dgm:pt modelId="{5F5BE69E-4FD5-48A9-8581-D764C71FB83E}" type="sibTrans" cxnId="{117A2ACF-3D80-4CDA-B4A6-9FBE518433D2}">
      <dgm:prSet/>
      <dgm:spPr/>
      <dgm:t>
        <a:bodyPr/>
        <a:lstStyle/>
        <a:p>
          <a:endParaRPr lang="en-US"/>
        </a:p>
      </dgm:t>
    </dgm:pt>
    <dgm:pt modelId="{40CF72BE-3A27-4418-A8B9-AC0026DA1C67}">
      <dgm:prSet phldrT="[Text]" custT="1"/>
      <dgm:spPr/>
      <dgm:t>
        <a:bodyPr/>
        <a:lstStyle/>
        <a:p>
          <a:r>
            <a:rPr lang="en-US" sz="2400"/>
            <a:t>Abstract class</a:t>
          </a:r>
          <a:endParaRPr lang="en-US" sz="2400" dirty="0"/>
        </a:p>
      </dgm:t>
    </dgm:pt>
    <dgm:pt modelId="{62212B50-2842-40B2-89E6-222A62FEA24A}" type="parTrans" cxnId="{5F30C32D-88AB-4814-AD10-5767386935BC}">
      <dgm:prSet/>
      <dgm:spPr/>
      <dgm:t>
        <a:bodyPr/>
        <a:lstStyle/>
        <a:p>
          <a:endParaRPr lang="en-US"/>
        </a:p>
      </dgm:t>
    </dgm:pt>
    <dgm:pt modelId="{AB7E37C8-62C3-4473-9E8D-9D312C8C2F56}" type="sibTrans" cxnId="{5F30C32D-88AB-4814-AD10-5767386935BC}">
      <dgm:prSet/>
      <dgm:spPr/>
      <dgm:t>
        <a:bodyPr/>
        <a:lstStyle/>
        <a:p>
          <a:endParaRPr lang="en-US"/>
        </a:p>
      </dgm:t>
    </dgm:pt>
    <dgm:pt modelId="{4B423578-285F-487F-971B-EBDC5588AB81}">
      <dgm:prSet phldrT="[Text]"/>
      <dgm:spPr/>
      <dgm:t>
        <a:bodyPr/>
        <a:lstStyle/>
        <a:p>
          <a:r>
            <a:rPr lang="en-US" dirty="0"/>
            <a:t> </a:t>
          </a:r>
        </a:p>
      </dgm:t>
    </dgm:pt>
    <dgm:pt modelId="{43F31CF4-EB64-4948-8589-B3ABBFFD02FA}" type="parTrans" cxnId="{4D215009-6D19-4144-8EF3-130192340766}">
      <dgm:prSet/>
      <dgm:spPr/>
      <dgm:t>
        <a:bodyPr/>
        <a:lstStyle/>
        <a:p>
          <a:endParaRPr lang="en-US"/>
        </a:p>
      </dgm:t>
    </dgm:pt>
    <dgm:pt modelId="{C327568C-AE90-47F2-B6A5-21E6F5C5F2BF}" type="sibTrans" cxnId="{4D215009-6D19-4144-8EF3-130192340766}">
      <dgm:prSet/>
      <dgm:spPr/>
      <dgm:t>
        <a:bodyPr/>
        <a:lstStyle/>
        <a:p>
          <a:endParaRPr lang="en-US"/>
        </a:p>
      </dgm:t>
    </dgm:pt>
    <dgm:pt modelId="{ADF24CDC-CEC9-4D14-B74D-774B30DA5964}">
      <dgm:prSet phldrT="[Text]" custT="1"/>
      <dgm:spPr/>
      <dgm:t>
        <a:bodyPr/>
        <a:lstStyle/>
        <a:p>
          <a:r>
            <a:rPr lang="en-US" sz="2400" b="0"/>
            <a:t>Abstract method</a:t>
          </a:r>
          <a:endParaRPr lang="en-US" sz="2400" b="0" dirty="0"/>
        </a:p>
      </dgm:t>
    </dgm:pt>
    <dgm:pt modelId="{E0EE437B-B61B-4EA8-AC81-A9608AF9EF5E}" type="parTrans" cxnId="{89E3931D-631B-4089-8D01-BF15050A7547}">
      <dgm:prSet/>
      <dgm:spPr/>
      <dgm:t>
        <a:bodyPr/>
        <a:lstStyle/>
        <a:p>
          <a:endParaRPr lang="en-US"/>
        </a:p>
      </dgm:t>
    </dgm:pt>
    <dgm:pt modelId="{E724A45A-35D5-4B21-9E77-358515E27F54}" type="sibTrans" cxnId="{89E3931D-631B-4089-8D01-BF15050A7547}">
      <dgm:prSet/>
      <dgm:spPr/>
      <dgm:t>
        <a:bodyPr/>
        <a:lstStyle/>
        <a:p>
          <a:endParaRPr lang="en-US"/>
        </a:p>
      </dgm:t>
    </dgm:pt>
    <dgm:pt modelId="{1E4EAA3A-6448-4D3A-9C21-DFB4E60B42CD}" type="pres">
      <dgm:prSet presAssocID="{8F3AD7EB-DF34-4B09-B8CC-F44C36C564FF}" presName="Name0" presStyleCnt="0">
        <dgm:presLayoutVars>
          <dgm:chMax/>
          <dgm:chPref/>
          <dgm:dir/>
        </dgm:presLayoutVars>
      </dgm:prSet>
      <dgm:spPr/>
    </dgm:pt>
    <dgm:pt modelId="{C95A69E7-A40F-423F-8A7E-061B7BCF1081}" type="pres">
      <dgm:prSet presAssocID="{EB618724-B273-4820-897B-C8E0687AF7B9}" presName="parenttextcomposite" presStyleCnt="0"/>
      <dgm:spPr/>
    </dgm:pt>
    <dgm:pt modelId="{81054B23-E644-4D6D-9B61-0659D6AEF539}" type="pres">
      <dgm:prSet presAssocID="{EB618724-B273-4820-897B-C8E0687AF7B9}" presName="parenttext" presStyleLbl="revTx" presStyleIdx="0" presStyleCnt="3">
        <dgm:presLayoutVars>
          <dgm:chMax/>
          <dgm:chPref val="2"/>
          <dgm:bulletEnabled val="1"/>
        </dgm:presLayoutVars>
      </dgm:prSet>
      <dgm:spPr/>
    </dgm:pt>
    <dgm:pt modelId="{E11DAB4F-2A66-4E31-931A-FC5EBE3E2D63}" type="pres">
      <dgm:prSet presAssocID="{EB618724-B273-4820-897B-C8E0687AF7B9}" presName="composite" presStyleCnt="0"/>
      <dgm:spPr/>
    </dgm:pt>
    <dgm:pt modelId="{73D96734-3191-478A-AAB0-519C30689A07}" type="pres">
      <dgm:prSet presAssocID="{EB618724-B273-4820-897B-C8E0687AF7B9}" presName="chevron1" presStyleLbl="alignNode1" presStyleIdx="0" presStyleCnt="21"/>
      <dgm:spPr/>
    </dgm:pt>
    <dgm:pt modelId="{AAA58881-E97D-426F-AAE7-FA64573A200F}" type="pres">
      <dgm:prSet presAssocID="{EB618724-B273-4820-897B-C8E0687AF7B9}" presName="chevron2" presStyleLbl="alignNode1" presStyleIdx="1" presStyleCnt="21"/>
      <dgm:spPr/>
    </dgm:pt>
    <dgm:pt modelId="{3E34A938-296B-4D59-8DB5-F59C859CF605}" type="pres">
      <dgm:prSet presAssocID="{EB618724-B273-4820-897B-C8E0687AF7B9}" presName="chevron3" presStyleLbl="alignNode1" presStyleIdx="2" presStyleCnt="21"/>
      <dgm:spPr/>
    </dgm:pt>
    <dgm:pt modelId="{13E77921-207F-4CB1-BDC8-61E7F7E2F6DA}" type="pres">
      <dgm:prSet presAssocID="{EB618724-B273-4820-897B-C8E0687AF7B9}" presName="chevron4" presStyleLbl="alignNode1" presStyleIdx="3" presStyleCnt="21"/>
      <dgm:spPr/>
    </dgm:pt>
    <dgm:pt modelId="{5A0DFE2A-8D87-4219-AB2A-BDCD77116298}" type="pres">
      <dgm:prSet presAssocID="{EB618724-B273-4820-897B-C8E0687AF7B9}" presName="chevron5" presStyleLbl="alignNode1" presStyleIdx="4" presStyleCnt="21"/>
      <dgm:spPr/>
    </dgm:pt>
    <dgm:pt modelId="{36485096-999D-49C1-ACAC-5A1851EF8929}" type="pres">
      <dgm:prSet presAssocID="{EB618724-B273-4820-897B-C8E0687AF7B9}" presName="chevron6" presStyleLbl="alignNode1" presStyleIdx="5" presStyleCnt="21"/>
      <dgm:spPr/>
    </dgm:pt>
    <dgm:pt modelId="{A9620713-F3D6-4E23-981F-A7087FC33F2A}" type="pres">
      <dgm:prSet presAssocID="{EB618724-B273-4820-897B-C8E0687AF7B9}" presName="chevron7" presStyleLbl="alignNode1" presStyleIdx="6" presStyleCnt="21"/>
      <dgm:spPr/>
    </dgm:pt>
    <dgm:pt modelId="{1006806C-86D9-4BE8-A91A-3F06E90379A0}" type="pres">
      <dgm:prSet presAssocID="{EB618724-B273-4820-897B-C8E0687AF7B9}" presName="childtext" presStyleLbl="solidFgAcc1" presStyleIdx="0" presStyleCnt="3" custScaleX="108769">
        <dgm:presLayoutVars>
          <dgm:chMax/>
          <dgm:chPref val="0"/>
          <dgm:bulletEnabled val="1"/>
        </dgm:presLayoutVars>
      </dgm:prSet>
      <dgm:spPr/>
    </dgm:pt>
    <dgm:pt modelId="{903CF786-1EE9-4F34-9CBD-A632190FA2A5}" type="pres">
      <dgm:prSet presAssocID="{B9DEBA0F-A9AA-4882-8FD6-1150A04C1159}" presName="sibTrans" presStyleCnt="0"/>
      <dgm:spPr/>
    </dgm:pt>
    <dgm:pt modelId="{C00D7F10-3A5B-413C-9DB7-10053439FE7A}" type="pres">
      <dgm:prSet presAssocID="{1E41369F-1CBA-46E0-8D68-43D567883914}" presName="parenttextcomposite" presStyleCnt="0"/>
      <dgm:spPr/>
    </dgm:pt>
    <dgm:pt modelId="{8202DD9F-90F2-4DA4-9707-07DE12663FAA}" type="pres">
      <dgm:prSet presAssocID="{1E41369F-1CBA-46E0-8D68-43D567883914}" presName="parenttext" presStyleLbl="revTx" presStyleIdx="1" presStyleCnt="3" custLinFactNeighborY="26155">
        <dgm:presLayoutVars>
          <dgm:chMax/>
          <dgm:chPref val="2"/>
          <dgm:bulletEnabled val="1"/>
        </dgm:presLayoutVars>
      </dgm:prSet>
      <dgm:spPr/>
    </dgm:pt>
    <dgm:pt modelId="{B4422509-ED65-4E17-BF96-AD2CDE56AD0F}" type="pres">
      <dgm:prSet presAssocID="{1E41369F-1CBA-46E0-8D68-43D567883914}" presName="composite" presStyleCnt="0"/>
      <dgm:spPr/>
    </dgm:pt>
    <dgm:pt modelId="{851E5F01-4C6D-4F5C-9BFC-BD90914482ED}" type="pres">
      <dgm:prSet presAssocID="{1E41369F-1CBA-46E0-8D68-43D567883914}" presName="chevron1" presStyleLbl="alignNode1" presStyleIdx="7" presStyleCnt="21" custLinFactNeighborY="-8993"/>
      <dgm:spPr/>
    </dgm:pt>
    <dgm:pt modelId="{72D4CE8F-8797-4A4D-82FE-3F9521AF56CF}" type="pres">
      <dgm:prSet presAssocID="{1E41369F-1CBA-46E0-8D68-43D567883914}" presName="chevron2" presStyleLbl="alignNode1" presStyleIdx="8" presStyleCnt="21" custLinFactNeighborY="-8993"/>
      <dgm:spPr/>
    </dgm:pt>
    <dgm:pt modelId="{770327F8-09B1-45BF-AACA-B5BD9E4A9FE0}" type="pres">
      <dgm:prSet presAssocID="{1E41369F-1CBA-46E0-8D68-43D567883914}" presName="chevron3" presStyleLbl="alignNode1" presStyleIdx="9" presStyleCnt="21" custLinFactNeighborY="-8993"/>
      <dgm:spPr/>
    </dgm:pt>
    <dgm:pt modelId="{29584AEC-9F90-4FF7-A9A6-2C65DC640AA0}" type="pres">
      <dgm:prSet presAssocID="{1E41369F-1CBA-46E0-8D68-43D567883914}" presName="chevron4" presStyleLbl="alignNode1" presStyleIdx="10" presStyleCnt="21" custLinFactNeighborY="-8993"/>
      <dgm:spPr/>
    </dgm:pt>
    <dgm:pt modelId="{618E9D58-D6CA-48A8-AD2C-D1841C00CA25}" type="pres">
      <dgm:prSet presAssocID="{1E41369F-1CBA-46E0-8D68-43D567883914}" presName="chevron5" presStyleLbl="alignNode1" presStyleIdx="11" presStyleCnt="21" custLinFactNeighborY="-8993"/>
      <dgm:spPr/>
    </dgm:pt>
    <dgm:pt modelId="{A8774AA8-2D1B-48C6-BAED-C583FC3BA565}" type="pres">
      <dgm:prSet presAssocID="{1E41369F-1CBA-46E0-8D68-43D567883914}" presName="chevron6" presStyleLbl="alignNode1" presStyleIdx="12" presStyleCnt="21" custLinFactNeighborY="-8993"/>
      <dgm:spPr/>
    </dgm:pt>
    <dgm:pt modelId="{7BA61D21-7D66-4BEA-9F1A-36904DFCF2EC}" type="pres">
      <dgm:prSet presAssocID="{1E41369F-1CBA-46E0-8D68-43D567883914}" presName="chevron7" presStyleLbl="alignNode1" presStyleIdx="13" presStyleCnt="21" custLinFactNeighborY="-8993"/>
      <dgm:spPr/>
    </dgm:pt>
    <dgm:pt modelId="{AF48569A-05D8-4836-8CA5-B67FA795D604}" type="pres">
      <dgm:prSet presAssocID="{1E41369F-1CBA-46E0-8D68-43D567883914}" presName="childtext" presStyleLbl="solidFgAcc1" presStyleIdx="1" presStyleCnt="3" custScaleX="108252" custLinFactNeighborY="-7590">
        <dgm:presLayoutVars>
          <dgm:chMax/>
          <dgm:chPref val="0"/>
          <dgm:bulletEnabled val="1"/>
        </dgm:presLayoutVars>
      </dgm:prSet>
      <dgm:spPr/>
    </dgm:pt>
    <dgm:pt modelId="{26F25F22-D8A8-4B43-8DEA-E6737C413961}" type="pres">
      <dgm:prSet presAssocID="{5F5BE69E-4FD5-48A9-8581-D764C71FB83E}" presName="sibTrans" presStyleCnt="0"/>
      <dgm:spPr/>
    </dgm:pt>
    <dgm:pt modelId="{E502B533-4770-4592-9733-DCF5E8A7BBB9}" type="pres">
      <dgm:prSet presAssocID="{4B423578-285F-487F-971B-EBDC5588AB81}" presName="parenttextcomposite" presStyleCnt="0"/>
      <dgm:spPr/>
    </dgm:pt>
    <dgm:pt modelId="{B4DA70C2-541B-4219-A27D-61320F2ED5AE}" type="pres">
      <dgm:prSet presAssocID="{4B423578-285F-487F-971B-EBDC5588AB81}" presName="parenttext" presStyleLbl="revTx" presStyleIdx="2" presStyleCnt="3" custLinFactNeighborY="-32455">
        <dgm:presLayoutVars>
          <dgm:chMax/>
          <dgm:chPref val="2"/>
          <dgm:bulletEnabled val="1"/>
        </dgm:presLayoutVars>
      </dgm:prSet>
      <dgm:spPr/>
    </dgm:pt>
    <dgm:pt modelId="{415E8256-5C28-4847-982A-DB4D59F0A238}" type="pres">
      <dgm:prSet presAssocID="{4B423578-285F-487F-971B-EBDC5588AB81}" presName="composite" presStyleCnt="0"/>
      <dgm:spPr/>
    </dgm:pt>
    <dgm:pt modelId="{9AD4E71F-0DFB-441E-A618-296DF70867EC}" type="pres">
      <dgm:prSet presAssocID="{4B423578-285F-487F-971B-EBDC5588AB81}" presName="chevron1" presStyleLbl="alignNode1" presStyleIdx="14" presStyleCnt="21" custScaleX="114303" custScaleY="128437" custLinFactNeighborY="-15933"/>
      <dgm:spPr/>
    </dgm:pt>
    <dgm:pt modelId="{A6155DA1-9FC2-4590-B008-36B1898265BB}" type="pres">
      <dgm:prSet presAssocID="{4B423578-285F-487F-971B-EBDC5588AB81}" presName="chevron2" presStyleLbl="alignNode1" presStyleIdx="15" presStyleCnt="21" custScaleX="104313" custScaleY="128437" custLinFactNeighborY="-15933"/>
      <dgm:spPr/>
    </dgm:pt>
    <dgm:pt modelId="{FF71AC0F-46B4-413E-9230-B0A6DA41DC84}" type="pres">
      <dgm:prSet presAssocID="{4B423578-285F-487F-971B-EBDC5588AB81}" presName="chevron3" presStyleLbl="alignNode1" presStyleIdx="16" presStyleCnt="21" custScaleX="121521" custScaleY="128437" custLinFactNeighborY="-15933"/>
      <dgm:spPr/>
    </dgm:pt>
    <dgm:pt modelId="{A292E3D7-94D1-4DE1-9EA6-1773EAF9F975}" type="pres">
      <dgm:prSet presAssocID="{4B423578-285F-487F-971B-EBDC5588AB81}" presName="chevron4" presStyleLbl="alignNode1" presStyleIdx="17" presStyleCnt="21" custScaleX="115918" custScaleY="128437" custLinFactNeighborY="-15933"/>
      <dgm:spPr/>
    </dgm:pt>
    <dgm:pt modelId="{03009445-5791-471E-8AA3-536F656AC02D}" type="pres">
      <dgm:prSet presAssocID="{4B423578-285F-487F-971B-EBDC5588AB81}" presName="chevron5" presStyleLbl="alignNode1" presStyleIdx="18" presStyleCnt="21" custScaleX="110220" custScaleY="128437" custLinFactNeighborY="-15933"/>
      <dgm:spPr/>
    </dgm:pt>
    <dgm:pt modelId="{D4E79E52-BBA6-456C-84F7-EE596C13D856}" type="pres">
      <dgm:prSet presAssocID="{4B423578-285F-487F-971B-EBDC5588AB81}" presName="chevron6" presStyleLbl="alignNode1" presStyleIdx="19" presStyleCnt="21" custScaleX="104616" custScaleY="128437" custLinFactNeighborY="-15933"/>
      <dgm:spPr/>
    </dgm:pt>
    <dgm:pt modelId="{25932F7C-D65A-449D-B1C9-B93E1A7B1B61}" type="pres">
      <dgm:prSet presAssocID="{4B423578-285F-487F-971B-EBDC5588AB81}" presName="chevron7" presStyleLbl="alignNode1" presStyleIdx="20" presStyleCnt="21" custScaleX="87465" custScaleY="128437" custLinFactNeighborY="-15933"/>
      <dgm:spPr/>
    </dgm:pt>
    <dgm:pt modelId="{BDDEED34-67E1-4DB2-88F7-625890110AE7}" type="pres">
      <dgm:prSet presAssocID="{4B423578-285F-487F-971B-EBDC5588AB81}" presName="childtext" presStyleLbl="solidFgAcc1" presStyleIdx="2" presStyleCnt="3" custScaleX="106770" custScaleY="124366" custLinFactNeighborY="-19916">
        <dgm:presLayoutVars>
          <dgm:chMax/>
          <dgm:chPref val="0"/>
          <dgm:bulletEnabled val="1"/>
        </dgm:presLayoutVars>
      </dgm:prSet>
      <dgm:spPr/>
    </dgm:pt>
  </dgm:ptLst>
  <dgm:cxnLst>
    <dgm:cxn modelId="{4D215009-6D19-4144-8EF3-130192340766}" srcId="{8F3AD7EB-DF34-4B09-B8CC-F44C36C564FF}" destId="{4B423578-285F-487F-971B-EBDC5588AB81}" srcOrd="2" destOrd="0" parTransId="{43F31CF4-EB64-4948-8589-B3ABBFFD02FA}" sibTransId="{C327568C-AE90-47F2-B6A5-21E6F5C5F2BF}"/>
    <dgm:cxn modelId="{89E3931D-631B-4089-8D01-BF15050A7547}" srcId="{4B423578-285F-487F-971B-EBDC5588AB81}" destId="{ADF24CDC-CEC9-4D14-B74D-774B30DA5964}" srcOrd="0" destOrd="0" parTransId="{E0EE437B-B61B-4EA8-AC81-A9608AF9EF5E}" sibTransId="{E724A45A-35D5-4B21-9E77-358515E27F54}"/>
    <dgm:cxn modelId="{5F30C32D-88AB-4814-AD10-5767386935BC}" srcId="{1E41369F-1CBA-46E0-8D68-43D567883914}" destId="{40CF72BE-3A27-4418-A8B9-AC0026DA1C67}" srcOrd="0" destOrd="0" parTransId="{62212B50-2842-40B2-89E6-222A62FEA24A}" sibTransId="{AB7E37C8-62C3-4473-9E8D-9D312C8C2F56}"/>
    <dgm:cxn modelId="{A7BA2243-8706-44CC-9F9A-B9C94D104292}" type="presOf" srcId="{8F3AD7EB-DF34-4B09-B8CC-F44C36C564FF}" destId="{1E4EAA3A-6448-4D3A-9C21-DFB4E60B42CD}" srcOrd="0" destOrd="0" presId="urn:microsoft.com/office/officeart/2008/layout/VerticalAccentList"/>
    <dgm:cxn modelId="{EAB7894D-CF13-4279-9852-7923A32BF943}" srcId="{EB618724-B273-4820-897B-C8E0687AF7B9}" destId="{2BE8CA06-2D9B-4107-BA3A-F8A8812BCC57}" srcOrd="0" destOrd="0" parTransId="{4E89B956-9311-4B2D-82E5-D5558D484EEC}" sibTransId="{B5348617-FAC1-4210-86A2-70F55EC96764}"/>
    <dgm:cxn modelId="{9BC23F7E-D1FF-4FD5-BB51-1F0C263FCA7B}" type="presOf" srcId="{EB618724-B273-4820-897B-C8E0687AF7B9}" destId="{81054B23-E644-4D6D-9B61-0659D6AEF539}" srcOrd="0" destOrd="0" presId="urn:microsoft.com/office/officeart/2008/layout/VerticalAccentList"/>
    <dgm:cxn modelId="{131502C3-4A37-4984-A2DB-18CEF62005FE}" type="presOf" srcId="{1E41369F-1CBA-46E0-8D68-43D567883914}" destId="{8202DD9F-90F2-4DA4-9707-07DE12663FAA}" srcOrd="0" destOrd="0" presId="urn:microsoft.com/office/officeart/2008/layout/VerticalAccentList"/>
    <dgm:cxn modelId="{117A2ACF-3D80-4CDA-B4A6-9FBE518433D2}" srcId="{8F3AD7EB-DF34-4B09-B8CC-F44C36C564FF}" destId="{1E41369F-1CBA-46E0-8D68-43D567883914}" srcOrd="1" destOrd="0" parTransId="{891E5A26-B8A4-4B41-8556-474B3ED4DDFB}" sibTransId="{5F5BE69E-4FD5-48A9-8581-D764C71FB83E}"/>
    <dgm:cxn modelId="{CC5950DE-C802-48B8-8DA8-25ACBD9AEF04}" type="presOf" srcId="{2BE8CA06-2D9B-4107-BA3A-F8A8812BCC57}" destId="{1006806C-86D9-4BE8-A91A-3F06E90379A0}" srcOrd="0" destOrd="0" presId="urn:microsoft.com/office/officeart/2008/layout/VerticalAccentList"/>
    <dgm:cxn modelId="{7F5EFEE5-E592-4758-8C97-FA98F6485B59}" type="presOf" srcId="{4B423578-285F-487F-971B-EBDC5588AB81}" destId="{B4DA70C2-541B-4219-A27D-61320F2ED5AE}" srcOrd="0" destOrd="0" presId="urn:microsoft.com/office/officeart/2008/layout/VerticalAccentList"/>
    <dgm:cxn modelId="{200C19E8-BE29-4847-8BE3-ED4F5FCA3C18}" type="presOf" srcId="{ADF24CDC-CEC9-4D14-B74D-774B30DA5964}" destId="{BDDEED34-67E1-4DB2-88F7-625890110AE7}" srcOrd="0" destOrd="0" presId="urn:microsoft.com/office/officeart/2008/layout/VerticalAccentList"/>
    <dgm:cxn modelId="{FFF771F1-9F21-455A-A8BD-A32AF8E72524}" srcId="{8F3AD7EB-DF34-4B09-B8CC-F44C36C564FF}" destId="{EB618724-B273-4820-897B-C8E0687AF7B9}" srcOrd="0" destOrd="0" parTransId="{B17FBAEF-EDF1-446A-B74B-2405B48CE061}" sibTransId="{B9DEBA0F-A9AA-4882-8FD6-1150A04C1159}"/>
    <dgm:cxn modelId="{AA26C8FE-3185-4085-AA1B-D202830D2CAC}" type="presOf" srcId="{40CF72BE-3A27-4418-A8B9-AC0026DA1C67}" destId="{AF48569A-05D8-4836-8CA5-B67FA795D604}" srcOrd="0" destOrd="0" presId="urn:microsoft.com/office/officeart/2008/layout/VerticalAccentList"/>
    <dgm:cxn modelId="{52372101-374A-484D-BFBB-58227E8F82A9}" type="presParOf" srcId="{1E4EAA3A-6448-4D3A-9C21-DFB4E60B42CD}" destId="{C95A69E7-A40F-423F-8A7E-061B7BCF1081}" srcOrd="0" destOrd="0" presId="urn:microsoft.com/office/officeart/2008/layout/VerticalAccentList"/>
    <dgm:cxn modelId="{E3BF1896-AE80-41A8-A091-360EE715210D}" type="presParOf" srcId="{C95A69E7-A40F-423F-8A7E-061B7BCF1081}" destId="{81054B23-E644-4D6D-9B61-0659D6AEF539}" srcOrd="0" destOrd="0" presId="urn:microsoft.com/office/officeart/2008/layout/VerticalAccentList"/>
    <dgm:cxn modelId="{3D7053B2-F7F9-44B0-AFFE-6BB5E62D1044}" type="presParOf" srcId="{1E4EAA3A-6448-4D3A-9C21-DFB4E60B42CD}" destId="{E11DAB4F-2A66-4E31-931A-FC5EBE3E2D63}" srcOrd="1" destOrd="0" presId="urn:microsoft.com/office/officeart/2008/layout/VerticalAccentList"/>
    <dgm:cxn modelId="{BC292207-A010-4F69-BADB-439FCF4B3633}" type="presParOf" srcId="{E11DAB4F-2A66-4E31-931A-FC5EBE3E2D63}" destId="{73D96734-3191-478A-AAB0-519C30689A07}" srcOrd="0" destOrd="0" presId="urn:microsoft.com/office/officeart/2008/layout/VerticalAccentList"/>
    <dgm:cxn modelId="{CCA4E9E5-89FA-4B7C-BF8B-1B55BE64C2E8}" type="presParOf" srcId="{E11DAB4F-2A66-4E31-931A-FC5EBE3E2D63}" destId="{AAA58881-E97D-426F-AAE7-FA64573A200F}" srcOrd="1" destOrd="0" presId="urn:microsoft.com/office/officeart/2008/layout/VerticalAccentList"/>
    <dgm:cxn modelId="{5603916E-055D-45EF-9265-D8FFABE68303}" type="presParOf" srcId="{E11DAB4F-2A66-4E31-931A-FC5EBE3E2D63}" destId="{3E34A938-296B-4D59-8DB5-F59C859CF605}" srcOrd="2" destOrd="0" presId="urn:microsoft.com/office/officeart/2008/layout/VerticalAccentList"/>
    <dgm:cxn modelId="{56DBCF93-E3AB-4261-BA47-0309DBC95073}" type="presParOf" srcId="{E11DAB4F-2A66-4E31-931A-FC5EBE3E2D63}" destId="{13E77921-207F-4CB1-BDC8-61E7F7E2F6DA}" srcOrd="3" destOrd="0" presId="urn:microsoft.com/office/officeart/2008/layout/VerticalAccentList"/>
    <dgm:cxn modelId="{1C6200CD-F02A-44C4-9446-A551962E9A15}" type="presParOf" srcId="{E11DAB4F-2A66-4E31-931A-FC5EBE3E2D63}" destId="{5A0DFE2A-8D87-4219-AB2A-BDCD77116298}" srcOrd="4" destOrd="0" presId="urn:microsoft.com/office/officeart/2008/layout/VerticalAccentList"/>
    <dgm:cxn modelId="{64C8FC33-FDAD-43FB-B82C-BED456DA168E}" type="presParOf" srcId="{E11DAB4F-2A66-4E31-931A-FC5EBE3E2D63}" destId="{36485096-999D-49C1-ACAC-5A1851EF8929}" srcOrd="5" destOrd="0" presId="urn:microsoft.com/office/officeart/2008/layout/VerticalAccentList"/>
    <dgm:cxn modelId="{138577F4-4AB8-4682-BF38-28DF2B8E8FF6}" type="presParOf" srcId="{E11DAB4F-2A66-4E31-931A-FC5EBE3E2D63}" destId="{A9620713-F3D6-4E23-981F-A7087FC33F2A}" srcOrd="6" destOrd="0" presId="urn:microsoft.com/office/officeart/2008/layout/VerticalAccentList"/>
    <dgm:cxn modelId="{A07236C6-FFFB-4CF8-89D8-624A4F0FEACD}" type="presParOf" srcId="{E11DAB4F-2A66-4E31-931A-FC5EBE3E2D63}" destId="{1006806C-86D9-4BE8-A91A-3F06E90379A0}" srcOrd="7" destOrd="0" presId="urn:microsoft.com/office/officeart/2008/layout/VerticalAccentList"/>
    <dgm:cxn modelId="{7A220CF4-8057-448C-8D59-31B980D2F416}" type="presParOf" srcId="{1E4EAA3A-6448-4D3A-9C21-DFB4E60B42CD}" destId="{903CF786-1EE9-4F34-9CBD-A632190FA2A5}" srcOrd="2" destOrd="0" presId="urn:microsoft.com/office/officeart/2008/layout/VerticalAccentList"/>
    <dgm:cxn modelId="{69A4DA5E-955F-4F40-8FE4-97AA416C21CD}" type="presParOf" srcId="{1E4EAA3A-6448-4D3A-9C21-DFB4E60B42CD}" destId="{C00D7F10-3A5B-413C-9DB7-10053439FE7A}" srcOrd="3" destOrd="0" presId="urn:microsoft.com/office/officeart/2008/layout/VerticalAccentList"/>
    <dgm:cxn modelId="{AABBDDB9-DDE2-4C90-ACF4-2C66DA2CF0B4}" type="presParOf" srcId="{C00D7F10-3A5B-413C-9DB7-10053439FE7A}" destId="{8202DD9F-90F2-4DA4-9707-07DE12663FAA}" srcOrd="0" destOrd="0" presId="urn:microsoft.com/office/officeart/2008/layout/VerticalAccentList"/>
    <dgm:cxn modelId="{DB5CD5ED-ED6E-4F32-9773-4E6200D29C1F}" type="presParOf" srcId="{1E4EAA3A-6448-4D3A-9C21-DFB4E60B42CD}" destId="{B4422509-ED65-4E17-BF96-AD2CDE56AD0F}" srcOrd="4" destOrd="0" presId="urn:microsoft.com/office/officeart/2008/layout/VerticalAccentList"/>
    <dgm:cxn modelId="{FD01938D-8C6B-412F-A063-97F974386BE6}" type="presParOf" srcId="{B4422509-ED65-4E17-BF96-AD2CDE56AD0F}" destId="{851E5F01-4C6D-4F5C-9BFC-BD90914482ED}" srcOrd="0" destOrd="0" presId="urn:microsoft.com/office/officeart/2008/layout/VerticalAccentList"/>
    <dgm:cxn modelId="{B5395B53-648B-4567-A567-D0E25F430193}" type="presParOf" srcId="{B4422509-ED65-4E17-BF96-AD2CDE56AD0F}" destId="{72D4CE8F-8797-4A4D-82FE-3F9521AF56CF}" srcOrd="1" destOrd="0" presId="urn:microsoft.com/office/officeart/2008/layout/VerticalAccentList"/>
    <dgm:cxn modelId="{F7F776A1-D2AD-4F1F-A73D-5E18C59701F2}" type="presParOf" srcId="{B4422509-ED65-4E17-BF96-AD2CDE56AD0F}" destId="{770327F8-09B1-45BF-AACA-B5BD9E4A9FE0}" srcOrd="2" destOrd="0" presId="urn:microsoft.com/office/officeart/2008/layout/VerticalAccentList"/>
    <dgm:cxn modelId="{23FBF02C-75EF-4BE9-9E01-7F7C9447F1D1}" type="presParOf" srcId="{B4422509-ED65-4E17-BF96-AD2CDE56AD0F}" destId="{29584AEC-9F90-4FF7-A9A6-2C65DC640AA0}" srcOrd="3" destOrd="0" presId="urn:microsoft.com/office/officeart/2008/layout/VerticalAccentList"/>
    <dgm:cxn modelId="{831DA41E-D5EA-4254-9A9C-F549884312BC}" type="presParOf" srcId="{B4422509-ED65-4E17-BF96-AD2CDE56AD0F}" destId="{618E9D58-D6CA-48A8-AD2C-D1841C00CA25}" srcOrd="4" destOrd="0" presId="urn:microsoft.com/office/officeart/2008/layout/VerticalAccentList"/>
    <dgm:cxn modelId="{512ECAF5-1D34-4FDF-8F06-859303748295}" type="presParOf" srcId="{B4422509-ED65-4E17-BF96-AD2CDE56AD0F}" destId="{A8774AA8-2D1B-48C6-BAED-C583FC3BA565}" srcOrd="5" destOrd="0" presId="urn:microsoft.com/office/officeart/2008/layout/VerticalAccentList"/>
    <dgm:cxn modelId="{4D5AEE5F-90CB-4533-AF6D-10D273923C59}" type="presParOf" srcId="{B4422509-ED65-4E17-BF96-AD2CDE56AD0F}" destId="{7BA61D21-7D66-4BEA-9F1A-36904DFCF2EC}" srcOrd="6" destOrd="0" presId="urn:microsoft.com/office/officeart/2008/layout/VerticalAccentList"/>
    <dgm:cxn modelId="{0FFF167A-4D00-4D7C-9322-80367645051B}" type="presParOf" srcId="{B4422509-ED65-4E17-BF96-AD2CDE56AD0F}" destId="{AF48569A-05D8-4836-8CA5-B67FA795D604}" srcOrd="7" destOrd="0" presId="urn:microsoft.com/office/officeart/2008/layout/VerticalAccentList"/>
    <dgm:cxn modelId="{E2F6B167-F3C0-443D-A50A-E07E62D2D37D}" type="presParOf" srcId="{1E4EAA3A-6448-4D3A-9C21-DFB4E60B42CD}" destId="{26F25F22-D8A8-4B43-8DEA-E6737C413961}" srcOrd="5" destOrd="0" presId="urn:microsoft.com/office/officeart/2008/layout/VerticalAccentList"/>
    <dgm:cxn modelId="{0CFB5952-446A-4300-9670-D9AE00C161EB}" type="presParOf" srcId="{1E4EAA3A-6448-4D3A-9C21-DFB4E60B42CD}" destId="{E502B533-4770-4592-9733-DCF5E8A7BBB9}" srcOrd="6" destOrd="0" presId="urn:microsoft.com/office/officeart/2008/layout/VerticalAccentList"/>
    <dgm:cxn modelId="{E330767E-8889-45AF-B0B2-ABFBD72F46E7}" type="presParOf" srcId="{E502B533-4770-4592-9733-DCF5E8A7BBB9}" destId="{B4DA70C2-541B-4219-A27D-61320F2ED5AE}" srcOrd="0" destOrd="0" presId="urn:microsoft.com/office/officeart/2008/layout/VerticalAccentList"/>
    <dgm:cxn modelId="{3D5E80A9-A2C1-46F3-BDDF-633F58EB1C22}" type="presParOf" srcId="{1E4EAA3A-6448-4D3A-9C21-DFB4E60B42CD}" destId="{415E8256-5C28-4847-982A-DB4D59F0A238}" srcOrd="7" destOrd="0" presId="urn:microsoft.com/office/officeart/2008/layout/VerticalAccentList"/>
    <dgm:cxn modelId="{E378F288-36F7-47EC-B50A-753C3DB65715}" type="presParOf" srcId="{415E8256-5C28-4847-982A-DB4D59F0A238}" destId="{9AD4E71F-0DFB-441E-A618-296DF70867EC}" srcOrd="0" destOrd="0" presId="urn:microsoft.com/office/officeart/2008/layout/VerticalAccentList"/>
    <dgm:cxn modelId="{3CD091C0-D5E0-48E4-B03C-5821CBB0103D}" type="presParOf" srcId="{415E8256-5C28-4847-982A-DB4D59F0A238}" destId="{A6155DA1-9FC2-4590-B008-36B1898265BB}" srcOrd="1" destOrd="0" presId="urn:microsoft.com/office/officeart/2008/layout/VerticalAccentList"/>
    <dgm:cxn modelId="{C0EAF7A9-B505-421E-9C85-30B0309E64FF}" type="presParOf" srcId="{415E8256-5C28-4847-982A-DB4D59F0A238}" destId="{FF71AC0F-46B4-413E-9230-B0A6DA41DC84}" srcOrd="2" destOrd="0" presId="urn:microsoft.com/office/officeart/2008/layout/VerticalAccentList"/>
    <dgm:cxn modelId="{403AC900-62A3-461C-8D21-BFDA457FFF43}" type="presParOf" srcId="{415E8256-5C28-4847-982A-DB4D59F0A238}" destId="{A292E3D7-94D1-4DE1-9EA6-1773EAF9F975}" srcOrd="3" destOrd="0" presId="urn:microsoft.com/office/officeart/2008/layout/VerticalAccentList"/>
    <dgm:cxn modelId="{E1DE588A-F994-4AB3-B135-1BE26D16F858}" type="presParOf" srcId="{415E8256-5C28-4847-982A-DB4D59F0A238}" destId="{03009445-5791-471E-8AA3-536F656AC02D}" srcOrd="4" destOrd="0" presId="urn:microsoft.com/office/officeart/2008/layout/VerticalAccentList"/>
    <dgm:cxn modelId="{9E884769-E2B5-441E-A67A-6CAC9E1D23DC}" type="presParOf" srcId="{415E8256-5C28-4847-982A-DB4D59F0A238}" destId="{D4E79E52-BBA6-456C-84F7-EE596C13D856}" srcOrd="5" destOrd="0" presId="urn:microsoft.com/office/officeart/2008/layout/VerticalAccentList"/>
    <dgm:cxn modelId="{5A446DE4-17FB-4A4B-8490-39F2BC5D64D8}" type="presParOf" srcId="{415E8256-5C28-4847-982A-DB4D59F0A238}" destId="{25932F7C-D65A-449D-B1C9-B93E1A7B1B61}" srcOrd="6" destOrd="0" presId="urn:microsoft.com/office/officeart/2008/layout/VerticalAccentList"/>
    <dgm:cxn modelId="{79973840-3676-4A19-A47A-39A39C9B34EE}" type="presParOf" srcId="{415E8256-5C28-4847-982A-DB4D59F0A238}" destId="{BDDEED34-67E1-4DB2-88F7-625890110AE7}"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54B23-E644-4D6D-9B61-0659D6AEF539}">
      <dsp:nvSpPr>
        <dsp:cNvPr id="0" name=""/>
        <dsp:cNvSpPr/>
      </dsp:nvSpPr>
      <dsp:spPr>
        <a:xfrm>
          <a:off x="457618" y="1664"/>
          <a:ext cx="5092466" cy="46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US" sz="2200" kern="1200" dirty="0"/>
            <a:t> </a:t>
          </a:r>
        </a:p>
      </dsp:txBody>
      <dsp:txXfrm>
        <a:off x="457618" y="1664"/>
        <a:ext cx="5092466" cy="462951"/>
      </dsp:txXfrm>
    </dsp:sp>
    <dsp:sp modelId="{73D96734-3191-478A-AAB0-519C30689A07}">
      <dsp:nvSpPr>
        <dsp:cNvPr id="0" name=""/>
        <dsp:cNvSpPr/>
      </dsp:nvSpPr>
      <dsp:spPr>
        <a:xfrm>
          <a:off x="683800"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58881-E97D-426F-AAE7-FA64573A200F}">
      <dsp:nvSpPr>
        <dsp:cNvPr id="0" name=""/>
        <dsp:cNvSpPr/>
      </dsp:nvSpPr>
      <dsp:spPr>
        <a:xfrm>
          <a:off x="1399574"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4A938-296B-4D59-8DB5-F59C859CF605}">
      <dsp:nvSpPr>
        <dsp:cNvPr id="0" name=""/>
        <dsp:cNvSpPr/>
      </dsp:nvSpPr>
      <dsp:spPr>
        <a:xfrm>
          <a:off x="2115914"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E77921-207F-4CB1-BDC8-61E7F7E2F6DA}">
      <dsp:nvSpPr>
        <dsp:cNvPr id="0" name=""/>
        <dsp:cNvSpPr/>
      </dsp:nvSpPr>
      <dsp:spPr>
        <a:xfrm>
          <a:off x="2831689"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FE2A-8D87-4219-AB2A-BDCD77116298}">
      <dsp:nvSpPr>
        <dsp:cNvPr id="0" name=""/>
        <dsp:cNvSpPr/>
      </dsp:nvSpPr>
      <dsp:spPr>
        <a:xfrm>
          <a:off x="3548029"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85096-999D-49C1-ACAC-5A1851EF8929}">
      <dsp:nvSpPr>
        <dsp:cNvPr id="0" name=""/>
        <dsp:cNvSpPr/>
      </dsp:nvSpPr>
      <dsp:spPr>
        <a:xfrm>
          <a:off x="4263804"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620713-F3D6-4E23-981F-A7087FC33F2A}">
      <dsp:nvSpPr>
        <dsp:cNvPr id="0" name=""/>
        <dsp:cNvSpPr/>
      </dsp:nvSpPr>
      <dsp:spPr>
        <a:xfrm>
          <a:off x="4980144" y="464616"/>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6806C-86D9-4BE8-A91A-3F06E90379A0}">
      <dsp:nvSpPr>
        <dsp:cNvPr id="0" name=""/>
        <dsp:cNvSpPr/>
      </dsp:nvSpPr>
      <dsp:spPr>
        <a:xfrm>
          <a:off x="457618" y="558921"/>
          <a:ext cx="5611032" cy="75443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Abstraction</a:t>
          </a:r>
          <a:endParaRPr lang="en-US" sz="2400" b="1" kern="1200" dirty="0"/>
        </a:p>
      </dsp:txBody>
      <dsp:txXfrm>
        <a:off x="457618" y="558921"/>
        <a:ext cx="5611032" cy="754439"/>
      </dsp:txXfrm>
    </dsp:sp>
    <dsp:sp modelId="{8202DD9F-90F2-4DA4-9707-07DE12663FAA}">
      <dsp:nvSpPr>
        <dsp:cNvPr id="0" name=""/>
        <dsp:cNvSpPr/>
      </dsp:nvSpPr>
      <dsp:spPr>
        <a:xfrm>
          <a:off x="457618" y="1608097"/>
          <a:ext cx="5092466" cy="46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US" sz="2200" kern="1200" dirty="0"/>
            <a:t> </a:t>
          </a:r>
        </a:p>
      </dsp:txBody>
      <dsp:txXfrm>
        <a:off x="457618" y="1608097"/>
        <a:ext cx="5092466" cy="462951"/>
      </dsp:txXfrm>
    </dsp:sp>
    <dsp:sp modelId="{851E5F01-4C6D-4F5C-9BFC-BD90914482ED}">
      <dsp:nvSpPr>
        <dsp:cNvPr id="0" name=""/>
        <dsp:cNvSpPr/>
      </dsp:nvSpPr>
      <dsp:spPr>
        <a:xfrm>
          <a:off x="670464"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D4CE8F-8797-4A4D-82FE-3F9521AF56CF}">
      <dsp:nvSpPr>
        <dsp:cNvPr id="0" name=""/>
        <dsp:cNvSpPr/>
      </dsp:nvSpPr>
      <dsp:spPr>
        <a:xfrm>
          <a:off x="1386239"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327F8-09B1-45BF-AACA-B5BD9E4A9FE0}">
      <dsp:nvSpPr>
        <dsp:cNvPr id="0" name=""/>
        <dsp:cNvSpPr/>
      </dsp:nvSpPr>
      <dsp:spPr>
        <a:xfrm>
          <a:off x="2102579"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84AEC-9F90-4FF7-A9A6-2C65DC640AA0}">
      <dsp:nvSpPr>
        <dsp:cNvPr id="0" name=""/>
        <dsp:cNvSpPr/>
      </dsp:nvSpPr>
      <dsp:spPr>
        <a:xfrm>
          <a:off x="2818354"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E9D58-D6CA-48A8-AD2C-D1841C00CA25}">
      <dsp:nvSpPr>
        <dsp:cNvPr id="0" name=""/>
        <dsp:cNvSpPr/>
      </dsp:nvSpPr>
      <dsp:spPr>
        <a:xfrm>
          <a:off x="3534694"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74AA8-2D1B-48C6-BAED-C583FC3BA565}">
      <dsp:nvSpPr>
        <dsp:cNvPr id="0" name=""/>
        <dsp:cNvSpPr/>
      </dsp:nvSpPr>
      <dsp:spPr>
        <a:xfrm>
          <a:off x="4250469"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61D21-7D66-4BEA-9F1A-36904DFCF2EC}">
      <dsp:nvSpPr>
        <dsp:cNvPr id="0" name=""/>
        <dsp:cNvSpPr/>
      </dsp:nvSpPr>
      <dsp:spPr>
        <a:xfrm>
          <a:off x="4966809" y="1865155"/>
          <a:ext cx="1191637" cy="943049"/>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48569A-05D8-4836-8CA5-B67FA795D604}">
      <dsp:nvSpPr>
        <dsp:cNvPr id="0" name=""/>
        <dsp:cNvSpPr/>
      </dsp:nvSpPr>
      <dsp:spPr>
        <a:xfrm>
          <a:off x="457618" y="1987006"/>
          <a:ext cx="5584362" cy="754439"/>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t>Abstract class</a:t>
          </a:r>
          <a:endParaRPr lang="en-US" sz="2400" kern="1200" dirty="0"/>
        </a:p>
      </dsp:txBody>
      <dsp:txXfrm>
        <a:off x="457618" y="1987006"/>
        <a:ext cx="5584362" cy="754439"/>
      </dsp:txXfrm>
    </dsp:sp>
    <dsp:sp modelId="{B4DA70C2-541B-4219-A27D-61320F2ED5AE}">
      <dsp:nvSpPr>
        <dsp:cNvPr id="0" name=""/>
        <dsp:cNvSpPr/>
      </dsp:nvSpPr>
      <dsp:spPr>
        <a:xfrm>
          <a:off x="457618" y="2822108"/>
          <a:ext cx="5092466" cy="46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en-US" sz="2200" kern="1200" dirty="0"/>
            <a:t> </a:t>
          </a:r>
        </a:p>
      </dsp:txBody>
      <dsp:txXfrm>
        <a:off x="457618" y="2822108"/>
        <a:ext cx="5092466" cy="462951"/>
      </dsp:txXfrm>
    </dsp:sp>
    <dsp:sp modelId="{9AD4E71F-0DFB-441E-A618-296DF70867EC}">
      <dsp:nvSpPr>
        <dsp:cNvPr id="0" name=""/>
        <dsp:cNvSpPr/>
      </dsp:nvSpPr>
      <dsp:spPr>
        <a:xfrm>
          <a:off x="547019" y="3285054"/>
          <a:ext cx="1362077"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55DA1-9FC2-4590-B008-36B1898265BB}">
      <dsp:nvSpPr>
        <dsp:cNvPr id="0" name=""/>
        <dsp:cNvSpPr/>
      </dsp:nvSpPr>
      <dsp:spPr>
        <a:xfrm>
          <a:off x="1322315" y="3285054"/>
          <a:ext cx="1243032"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1AC0F-46B4-413E-9230-B0A6DA41DC84}">
      <dsp:nvSpPr>
        <dsp:cNvPr id="0" name=""/>
        <dsp:cNvSpPr/>
      </dsp:nvSpPr>
      <dsp:spPr>
        <a:xfrm>
          <a:off x="1936127" y="3285054"/>
          <a:ext cx="1448089"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2E3D7-94D1-4DE1-9EA6-1773EAF9F975}">
      <dsp:nvSpPr>
        <dsp:cNvPr id="0" name=""/>
        <dsp:cNvSpPr/>
      </dsp:nvSpPr>
      <dsp:spPr>
        <a:xfrm>
          <a:off x="2685286" y="3285054"/>
          <a:ext cx="1381322"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009445-5791-471E-8AA3-536F656AC02D}">
      <dsp:nvSpPr>
        <dsp:cNvPr id="0" name=""/>
        <dsp:cNvSpPr/>
      </dsp:nvSpPr>
      <dsp:spPr>
        <a:xfrm>
          <a:off x="3435576" y="3285054"/>
          <a:ext cx="1313422"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79E52-BBA6-456C-84F7-EE596C13D856}">
      <dsp:nvSpPr>
        <dsp:cNvPr id="0" name=""/>
        <dsp:cNvSpPr/>
      </dsp:nvSpPr>
      <dsp:spPr>
        <a:xfrm>
          <a:off x="4184740" y="3285054"/>
          <a:ext cx="1246643"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32F7C-D65A-449D-B1C9-B93E1A7B1B61}">
      <dsp:nvSpPr>
        <dsp:cNvPr id="0" name=""/>
        <dsp:cNvSpPr/>
      </dsp:nvSpPr>
      <dsp:spPr>
        <a:xfrm>
          <a:off x="5003269" y="3285054"/>
          <a:ext cx="1042265" cy="1211224"/>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EED34-67E1-4DB2-88F7-625890110AE7}">
      <dsp:nvSpPr>
        <dsp:cNvPr id="0" name=""/>
        <dsp:cNvSpPr/>
      </dsp:nvSpPr>
      <dsp:spPr>
        <a:xfrm>
          <a:off x="457618" y="3421535"/>
          <a:ext cx="5507910" cy="93826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b="0" kern="1200"/>
            <a:t>Abstract method</a:t>
          </a:r>
          <a:endParaRPr lang="en-US" sz="2400" b="0" kern="1200" dirty="0"/>
        </a:p>
      </dsp:txBody>
      <dsp:txXfrm>
        <a:off x="457618" y="3421535"/>
        <a:ext cx="5507910" cy="93826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SG" dirty="0"/>
          </a:p>
        </p:txBody>
      </p:sp>
      <p:sp>
        <p:nvSpPr>
          <p:cNvPr id="3" name="Date Placeholder 2"/>
          <p:cNvSpPr>
            <a:spLocks noGrp="1"/>
          </p:cNvSpPr>
          <p:nvPr>
            <p:ph type="dt" sz="quarter" idx="1"/>
          </p:nvPr>
        </p:nvSpPr>
        <p:spPr>
          <a:xfrm>
            <a:off x="3850444" y="1"/>
            <a:ext cx="2945659" cy="496332"/>
          </a:xfrm>
          <a:prstGeom prst="rect">
            <a:avLst/>
          </a:prstGeom>
        </p:spPr>
        <p:txBody>
          <a:bodyPr vert="horz" lIns="92702" tIns="46351" rIns="92702" bIns="46351" rtlCol="0"/>
          <a:lstStyle>
            <a:lvl1pPr algn="r">
              <a:defRPr sz="1200"/>
            </a:lvl1pPr>
          </a:lstStyle>
          <a:p>
            <a:fld id="{461DAA9E-82D4-4007-928C-85AF3BC30F75}" type="datetimeFigureOut">
              <a:rPr lang="en-SG" smtClean="0"/>
              <a:pPr/>
              <a:t>14/1/2024</a:t>
            </a:fld>
            <a:endParaRPr lang="en-SG" dirty="0"/>
          </a:p>
        </p:txBody>
      </p:sp>
      <p:sp>
        <p:nvSpPr>
          <p:cNvPr id="4" name="Footer Placeholder 3"/>
          <p:cNvSpPr>
            <a:spLocks noGrp="1"/>
          </p:cNvSpPr>
          <p:nvPr>
            <p:ph type="ftr" sz="quarter" idx="2"/>
          </p:nvPr>
        </p:nvSpPr>
        <p:spPr>
          <a:xfrm>
            <a:off x="0" y="9428584"/>
            <a:ext cx="2945659" cy="496332"/>
          </a:xfrm>
          <a:prstGeom prst="rect">
            <a:avLst/>
          </a:prstGeom>
        </p:spPr>
        <p:txBody>
          <a:bodyPr vert="horz" lIns="92702" tIns="46351" rIns="92702" bIns="46351" rtlCol="0" anchor="b"/>
          <a:lstStyle>
            <a:lvl1pPr algn="l">
              <a:defRPr sz="1200"/>
            </a:lvl1pPr>
          </a:lstStyle>
          <a:p>
            <a:endParaRPr lang="en-SG" dirty="0"/>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2702" tIns="46351" rIns="92702" bIns="46351" rtlCol="0" anchor="b"/>
          <a:lstStyle>
            <a:lvl1pPr algn="r">
              <a:defRPr sz="1200"/>
            </a:lvl1pPr>
          </a:lstStyle>
          <a:p>
            <a:fld id="{CA1F0131-0B6F-469D-B90E-AAE0573CA752}" type="slidenum">
              <a:rPr lang="en-SG" smtClean="0"/>
              <a:pPr/>
              <a:t>‹#›</a:t>
            </a:fld>
            <a:endParaRPr lang="en-SG" dirty="0"/>
          </a:p>
        </p:txBody>
      </p:sp>
    </p:spTree>
    <p:extLst>
      <p:ext uri="{BB962C8B-B14F-4D97-AF65-F5344CB8AC3E}">
        <p14:creationId xmlns:p14="http://schemas.microsoft.com/office/powerpoint/2010/main" val="40692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US" dirty="0"/>
          </a:p>
        </p:txBody>
      </p:sp>
      <p:sp>
        <p:nvSpPr>
          <p:cNvPr id="3" name="Date Placeholder 2"/>
          <p:cNvSpPr>
            <a:spLocks noGrp="1"/>
          </p:cNvSpPr>
          <p:nvPr>
            <p:ph type="dt" idx="1"/>
          </p:nvPr>
        </p:nvSpPr>
        <p:spPr>
          <a:xfrm>
            <a:off x="3850444" y="1"/>
            <a:ext cx="2945659" cy="496332"/>
          </a:xfrm>
          <a:prstGeom prst="rect">
            <a:avLst/>
          </a:prstGeom>
        </p:spPr>
        <p:txBody>
          <a:bodyPr vert="horz" lIns="92702" tIns="46351" rIns="92702" bIns="46351" rtlCol="0"/>
          <a:lstStyle>
            <a:lvl1pPr algn="r">
              <a:defRPr sz="1200"/>
            </a:lvl1pPr>
          </a:lstStyle>
          <a:p>
            <a:fld id="{758DB548-F8C8-4D99-8ACC-73101D700ED8}" type="datetimeFigureOut">
              <a:rPr lang="en-US" smtClean="0"/>
              <a:pPr/>
              <a:t>1/14/2024</a:t>
            </a:fld>
            <a:endParaRPr lang="en-US" dirty="0"/>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702" tIns="46351" rIns="92702" bIns="46351" rtlCol="0" anchor="ctr"/>
          <a:lstStyle/>
          <a:p>
            <a:endParaRPr lang="en-US" dirty="0"/>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702" tIns="46351" rIns="92702" bIns="463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6332"/>
          </a:xfrm>
          <a:prstGeom prst="rect">
            <a:avLst/>
          </a:prstGeom>
        </p:spPr>
        <p:txBody>
          <a:bodyPr vert="horz" lIns="92702" tIns="46351" rIns="92702" bIns="4635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2702" tIns="46351" rIns="92702" bIns="46351" rtlCol="0" anchor="b"/>
          <a:lstStyle>
            <a:lvl1pPr algn="r">
              <a:defRPr sz="1200"/>
            </a:lvl1pPr>
          </a:lstStyle>
          <a:p>
            <a:fld id="{4064A34B-1A74-4CEE-BBDF-2018B7880538}" type="slidenum">
              <a:rPr lang="en-US" smtClean="0"/>
              <a:pPr/>
              <a:t>‹#›</a:t>
            </a:fld>
            <a:endParaRPr lang="en-US" dirty="0"/>
          </a:p>
        </p:txBody>
      </p:sp>
    </p:spTree>
    <p:extLst>
      <p:ext uri="{BB962C8B-B14F-4D97-AF65-F5344CB8AC3E}">
        <p14:creationId xmlns:p14="http://schemas.microsoft.com/office/powerpoint/2010/main" val="171466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a:t>
            </a:fld>
            <a:endParaRPr lang="en-US" dirty="0"/>
          </a:p>
        </p:txBody>
      </p:sp>
    </p:spTree>
    <p:extLst>
      <p:ext uri="{BB962C8B-B14F-4D97-AF65-F5344CB8AC3E}">
        <p14:creationId xmlns:p14="http://schemas.microsoft.com/office/powerpoint/2010/main" val="282442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11</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12</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13</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14</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15</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16</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7</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8</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9</a:t>
            </a:fld>
            <a:endParaRPr lang="en-US" dirty="0"/>
          </a:p>
        </p:txBody>
      </p:sp>
    </p:spTree>
    <p:extLst>
      <p:ext uri="{BB962C8B-B14F-4D97-AF65-F5344CB8AC3E}">
        <p14:creationId xmlns:p14="http://schemas.microsoft.com/office/powerpoint/2010/main" val="193418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10</a:t>
            </a:fld>
            <a:endParaRPr lang="en-US" dirty="0"/>
          </a:p>
        </p:txBody>
      </p:sp>
    </p:spTree>
    <p:extLst>
      <p:ext uri="{BB962C8B-B14F-4D97-AF65-F5344CB8AC3E}">
        <p14:creationId xmlns:p14="http://schemas.microsoft.com/office/powerpoint/2010/main" val="193418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solidFill>
                <a:srgbClr val="000000"/>
              </a:solidFill>
            </a:endParaRPr>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extLst>
      <p:ext uri="{BB962C8B-B14F-4D97-AF65-F5344CB8AC3E}">
        <p14:creationId xmlns:p14="http://schemas.microsoft.com/office/powerpoint/2010/main" val="412366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271932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146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852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65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smtClean="0">
                <a:solidFill>
                  <a:srgbClr val="000000">
                    <a:tint val="75000"/>
                  </a:srgbClr>
                </a:solidFill>
              </a:rPr>
              <a:pPr/>
              <a:t>‹#›</a:t>
            </a:fld>
            <a:endParaRPr>
              <a:solidFill>
                <a:srgbClr val="000000">
                  <a:tint val="75000"/>
                </a:srgbClr>
              </a:solidFill>
            </a:endParaRPr>
          </a:p>
        </p:txBody>
      </p:sp>
    </p:spTree>
    <p:extLst>
      <p:ext uri="{BB962C8B-B14F-4D97-AF65-F5344CB8AC3E}">
        <p14:creationId xmlns:p14="http://schemas.microsoft.com/office/powerpoint/2010/main" val="179229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57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38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281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72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093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400" y="6553200"/>
            <a:ext cx="1600200" cy="128016"/>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dirty="0"/>
              <a:t>[503005 Lecture 8: Abstract Class]</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solidFill>
                <a:srgbClr val="000000"/>
              </a:solidFill>
            </a:endParaRPr>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dirty="0">
                <a:solidFill>
                  <a:srgbClr val="003399"/>
                </a:solidFill>
              </a:rPr>
              <a:t>[503005 Lecture 1: Intro to Java]</a:t>
            </a:r>
            <a:endParaRPr lang="en-US" dirty="0">
              <a:solidFill>
                <a:srgbClr val="003399"/>
              </a:solidFill>
            </a:endParaRPr>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a:pPr/>
              <a:t>‹#›</a:t>
            </a:fld>
            <a:endParaRPr dirty="0"/>
          </a:p>
        </p:txBody>
      </p:sp>
    </p:spTree>
    <p:extLst>
      <p:ext uri="{BB962C8B-B14F-4D97-AF65-F5344CB8AC3E}">
        <p14:creationId xmlns:p14="http://schemas.microsoft.com/office/powerpoint/2010/main" val="1197595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t>Object-Oriented Programming</a:t>
            </a:r>
            <a:endParaRPr lang="en-US" sz="4400" dirty="0"/>
          </a:p>
        </p:txBody>
      </p:sp>
      <p:sp>
        <p:nvSpPr>
          <p:cNvPr id="3" name="Subtitle 2"/>
          <p:cNvSpPr>
            <a:spLocks noGrp="1"/>
          </p:cNvSpPr>
          <p:nvPr>
            <p:ph type="subTitle" idx="1"/>
          </p:nvPr>
        </p:nvSpPr>
        <p:spPr/>
        <p:txBody>
          <a:bodyPr/>
          <a:lstStyle/>
          <a:p>
            <a:r>
              <a:rPr lang="en-US" sz="4400">
                <a:solidFill>
                  <a:srgbClr val="FF0000"/>
                </a:solidFill>
              </a:rPr>
              <a:t>Abstract Class</a:t>
            </a:r>
            <a:endParaRPr lang="en-US" sz="4400" dirty="0">
              <a:solidFill>
                <a:srgbClr val="FF0000"/>
              </a:solidFill>
            </a:endParaRP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226148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Examples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marL="0" indent="0">
              <a:buNone/>
            </a:pPr>
            <a:r>
              <a:rPr lang="en-US" sz="2400" b="1"/>
              <a:t>abstract</a:t>
            </a:r>
            <a:r>
              <a:rPr lang="en-US" sz="2400"/>
              <a:t> </a:t>
            </a:r>
            <a:r>
              <a:rPr lang="en-US" sz="2400" b="1"/>
              <a:t>class</a:t>
            </a:r>
            <a:r>
              <a:rPr lang="en-US" sz="2400"/>
              <a:t> Bike</a:t>
            </a:r>
          </a:p>
          <a:p>
            <a:pPr marL="0" indent="0">
              <a:buNone/>
            </a:pPr>
            <a:r>
              <a:rPr lang="en-US" sz="2400"/>
              <a:t>{  </a:t>
            </a:r>
          </a:p>
          <a:p>
            <a:pPr marL="0" indent="0">
              <a:buNone/>
            </a:pPr>
            <a:r>
              <a:rPr lang="en-US" sz="2400"/>
              <a:t>  	</a:t>
            </a:r>
            <a:r>
              <a:rPr lang="en-US" sz="2400" b="1"/>
              <a:t>abstract</a:t>
            </a:r>
            <a:r>
              <a:rPr lang="en-US" sz="2400"/>
              <a:t> </a:t>
            </a:r>
            <a:r>
              <a:rPr lang="en-US" sz="2400" b="1"/>
              <a:t>void</a:t>
            </a:r>
            <a:r>
              <a:rPr lang="en-US" sz="2400"/>
              <a:t> run();  </a:t>
            </a:r>
          </a:p>
          <a:p>
            <a:pPr marL="0" indent="0">
              <a:buNone/>
            </a:pPr>
            <a:r>
              <a:rPr lang="en-US" sz="2400"/>
              <a:t>}  </a:t>
            </a:r>
          </a:p>
          <a:p>
            <a:pPr marL="0" indent="0">
              <a:buNone/>
            </a:pPr>
            <a:r>
              <a:rPr lang="en-US" sz="2400" b="1"/>
              <a:t>class</a:t>
            </a:r>
            <a:r>
              <a:rPr lang="en-US" sz="2400"/>
              <a:t> Honda4 </a:t>
            </a:r>
            <a:r>
              <a:rPr lang="en-US" sz="2400" b="1"/>
              <a:t>extends</a:t>
            </a:r>
            <a:r>
              <a:rPr lang="en-US" sz="2400"/>
              <a:t> Bike</a:t>
            </a:r>
          </a:p>
          <a:p>
            <a:pPr marL="0" indent="0">
              <a:buNone/>
            </a:pPr>
            <a:r>
              <a:rPr lang="en-US" sz="2400"/>
              <a:t>{  </a:t>
            </a:r>
          </a:p>
          <a:p>
            <a:pPr marL="327025" lvl="1" indent="0">
              <a:buNone/>
            </a:pPr>
            <a:r>
              <a:rPr lang="en-US" sz="2000" b="1"/>
              <a:t>void</a:t>
            </a:r>
            <a:r>
              <a:rPr lang="en-US" sz="2000"/>
              <a:t> run(){System.out.println("running safely");}  </a:t>
            </a:r>
          </a:p>
          <a:p>
            <a:pPr marL="679450" lvl="2" indent="0">
              <a:buNone/>
            </a:pPr>
            <a:r>
              <a:rPr lang="en-US" sz="1600" b="1"/>
              <a:t>	public</a:t>
            </a:r>
            <a:r>
              <a:rPr lang="en-US" sz="1600"/>
              <a:t> </a:t>
            </a:r>
            <a:r>
              <a:rPr lang="en-US" sz="1600" b="1"/>
              <a:t>static</a:t>
            </a:r>
            <a:r>
              <a:rPr lang="en-US" sz="1600"/>
              <a:t> </a:t>
            </a:r>
            <a:r>
              <a:rPr lang="en-US" sz="1600" b="1"/>
              <a:t>void</a:t>
            </a:r>
            <a:r>
              <a:rPr lang="en-US" sz="1600"/>
              <a:t> main(String args[])</a:t>
            </a:r>
          </a:p>
          <a:p>
            <a:pPr marL="679450" lvl="2" indent="0">
              <a:buNone/>
            </a:pPr>
            <a:r>
              <a:rPr lang="en-US" sz="1600"/>
              <a:t>	{  </a:t>
            </a:r>
          </a:p>
          <a:p>
            <a:pPr marL="996950" lvl="3" indent="0">
              <a:buNone/>
            </a:pPr>
            <a:r>
              <a:rPr lang="en-US" sz="1400"/>
              <a:t> Bike obj = </a:t>
            </a:r>
            <a:r>
              <a:rPr lang="en-US" sz="1400" b="1"/>
              <a:t>new</a:t>
            </a:r>
            <a:r>
              <a:rPr lang="en-US" sz="1400"/>
              <a:t> Honda4();  </a:t>
            </a:r>
          </a:p>
          <a:p>
            <a:pPr marL="996950" lvl="3" indent="0">
              <a:buNone/>
            </a:pPr>
            <a:r>
              <a:rPr lang="en-US" sz="1400"/>
              <a:t> obj.run();  </a:t>
            </a:r>
          </a:p>
          <a:p>
            <a:pPr marL="327025" lvl="1" indent="0">
              <a:buNone/>
            </a:pPr>
            <a:r>
              <a:rPr lang="en-US" sz="2000"/>
              <a:t>	}  </a:t>
            </a:r>
          </a:p>
          <a:p>
            <a:pPr marL="0" indent="0">
              <a:buNone/>
            </a:pPr>
            <a:r>
              <a:rPr lang="en-US" sz="2400"/>
              <a:t>}  </a:t>
            </a:r>
          </a:p>
          <a:p>
            <a:pPr marL="0" indent="0">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10</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288084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Examples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marL="0" indent="0">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11</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84" y="1142999"/>
            <a:ext cx="8229600" cy="491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961623"/>
            <a:ext cx="2743200" cy="8896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7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Examples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marL="0" indent="0">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12</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8819"/>
            <a:ext cx="5486400" cy="508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194267"/>
            <a:ext cx="3657600" cy="8902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60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Examples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marL="0" indent="0">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13</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98" y="914401"/>
            <a:ext cx="6400800" cy="577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572000"/>
            <a:ext cx="2743200" cy="139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93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Examples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marL="0" indent="0">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14</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0703"/>
            <a:ext cx="5926898" cy="5343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572000"/>
            <a:ext cx="2743200" cy="139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60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Notations</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algn="just"/>
            <a:r>
              <a:rPr lang="en-US" sz="2400" dirty="0"/>
              <a:t>If there is an abstract method in a class, that class must be abstract.</a:t>
            </a:r>
          </a:p>
          <a:p>
            <a:pPr algn="just"/>
            <a:r>
              <a:rPr lang="en-US" sz="2400" dirty="0"/>
              <a:t>If you are extending an abstract class that has an abstract method, you must either provide the implementation of the method or make this class abstract.</a:t>
            </a:r>
          </a:p>
          <a:p>
            <a:pPr algn="just"/>
            <a:r>
              <a:rPr lang="en-US" sz="2400" dirty="0"/>
              <a:t>The abstract class can also be used to provide some implementation of the interface. In such case, the end user may not be forced to override all the methods of the interface.</a:t>
            </a:r>
          </a:p>
          <a:p>
            <a:pPr marL="0" indent="0" algn="just">
              <a:buNone/>
            </a:pP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15</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233487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Examples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16</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48" y="1143000"/>
            <a:ext cx="4451423" cy="5349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143000"/>
            <a:ext cx="3657600" cy="26239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886200"/>
            <a:ext cx="2011680" cy="1855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05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Objectives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a:t>
            </a:fld>
            <a:endParaRPr lang="en-US" sz="1600" dirty="0"/>
          </a:p>
        </p:txBody>
      </p:sp>
      <p:graphicFrame>
        <p:nvGraphicFramePr>
          <p:cNvPr id="3" name="Diagram 2"/>
          <p:cNvGraphicFramePr/>
          <p:nvPr>
            <p:extLst>
              <p:ext uri="{D42A27DB-BD31-4B8C-83A1-F6EECF244321}">
                <p14:modId xmlns:p14="http://schemas.microsoft.com/office/powerpoint/2010/main" val="2072978369"/>
              </p:ext>
            </p:extLst>
          </p:nvPr>
        </p:nvGraphicFramePr>
        <p:xfrm>
          <a:off x="1447800" y="1066800"/>
          <a:ext cx="6629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Abstraction</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algn="just"/>
            <a:r>
              <a:rPr lang="en-US" sz="2800" b="1" dirty="0"/>
              <a:t>Abstraction</a:t>
            </a:r>
            <a:r>
              <a:rPr lang="en-US" sz="2800" dirty="0"/>
              <a:t> is a process of hiding the implementation details and showing only functionality to the user.</a:t>
            </a:r>
          </a:p>
          <a:p>
            <a:pPr algn="just"/>
            <a:r>
              <a:rPr lang="en-US" sz="2800" dirty="0"/>
              <a:t>Another way, it shows only essential things to the user and hides the internal details, for example, sending SMS where you type the text and send the message. You don't know the internal processing of the message delivery.</a:t>
            </a:r>
          </a:p>
          <a:p>
            <a:pPr algn="just"/>
            <a:r>
              <a:rPr lang="en-US" sz="2800" dirty="0"/>
              <a:t>Abstraction lets you focus on what the object does instead of how it does it.</a:t>
            </a:r>
          </a:p>
          <a:p>
            <a:pPr marL="0" indent="0">
              <a:buNone/>
            </a:pPr>
            <a:br>
              <a:rPr lang="en-US" sz="2800" dirty="0"/>
            </a:br>
            <a:br>
              <a:rPr lang="en-US" sz="2800" dirty="0"/>
            </a:br>
            <a:endParaRPr lang="en-US" sz="28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Abstraction</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r>
              <a:rPr lang="en-US" dirty="0"/>
              <a:t>There are two ways to achieve abstraction in java:</a:t>
            </a:r>
          </a:p>
          <a:p>
            <a:pPr lvl="1"/>
            <a:r>
              <a:rPr lang="en-US" dirty="0"/>
              <a:t>Abstract class (0 to 100%)</a:t>
            </a:r>
          </a:p>
          <a:p>
            <a:pPr lvl="1"/>
            <a:r>
              <a:rPr lang="en-US" dirty="0"/>
              <a:t>Interface (100%)</a:t>
            </a:r>
          </a:p>
          <a:p>
            <a:pPr lvl="1" algn="just"/>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34628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 class in Java</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algn="just"/>
            <a:r>
              <a:rPr lang="en-US" dirty="0"/>
              <a:t>A class that is declared as abstract is known as an </a:t>
            </a:r>
            <a:r>
              <a:rPr lang="en-US" b="1" dirty="0"/>
              <a:t>abstract class</a:t>
            </a:r>
            <a:r>
              <a:rPr lang="en-US" dirty="0"/>
              <a:t>. </a:t>
            </a:r>
          </a:p>
          <a:p>
            <a:pPr algn="just"/>
            <a:r>
              <a:rPr lang="en-US" dirty="0"/>
              <a:t>It can have abstract and non-abstract methods. </a:t>
            </a:r>
          </a:p>
          <a:p>
            <a:pPr algn="just"/>
            <a:r>
              <a:rPr lang="en-US" dirty="0"/>
              <a:t>It needs to be extended and its method implemented. </a:t>
            </a:r>
          </a:p>
          <a:p>
            <a:pPr algn="just"/>
            <a:r>
              <a:rPr lang="en-US" b="1" dirty="0"/>
              <a:t>It cannot be instantiated</a:t>
            </a:r>
            <a:r>
              <a:rPr lang="en-US" dirty="0"/>
              <a:t>.</a:t>
            </a:r>
          </a:p>
          <a:p>
            <a:pPr marL="0" indent="0">
              <a:buNone/>
            </a:pPr>
            <a:br>
              <a:rPr lang="en-US" dirty="0"/>
            </a:b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333083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 class in Java</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pPr algn="just"/>
            <a:r>
              <a:rPr lang="en-US" dirty="0"/>
              <a:t>An abstract class must be declared with an abstract keyword.</a:t>
            </a:r>
          </a:p>
          <a:p>
            <a:pPr algn="just"/>
            <a:r>
              <a:rPr lang="en-US" dirty="0"/>
              <a:t>It can have abstract and non-abstract methods.</a:t>
            </a:r>
          </a:p>
          <a:p>
            <a:pPr algn="just"/>
            <a:r>
              <a:rPr lang="en-US" dirty="0"/>
              <a:t>It cannot be instantiated.</a:t>
            </a:r>
          </a:p>
          <a:p>
            <a:pPr algn="just"/>
            <a:r>
              <a:rPr lang="en-US" dirty="0"/>
              <a:t>It can have constructors and static methods also.</a:t>
            </a:r>
          </a:p>
          <a:p>
            <a:pPr algn="just"/>
            <a:r>
              <a:rPr lang="en-US" dirty="0"/>
              <a:t>It can have final methods which will force the subclass not to change the body of the method.</a:t>
            </a:r>
          </a:p>
          <a:p>
            <a:pPr algn="just"/>
            <a:br>
              <a:rPr lang="en-US" dirty="0"/>
            </a:b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6</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262031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 class in Java</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7</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32410"/>
            <a:ext cx="7543800" cy="5326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19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 class in Java</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r>
              <a:rPr lang="en-US" sz="2400" b="1"/>
              <a:t>Syntax</a:t>
            </a:r>
          </a:p>
          <a:p>
            <a:pPr marL="0" indent="0">
              <a:buNone/>
            </a:pPr>
            <a:r>
              <a:rPr lang="en-US" sz="2400"/>
              <a:t>abstract class A</a:t>
            </a:r>
          </a:p>
          <a:p>
            <a:pPr marL="0" indent="0">
              <a:buNone/>
            </a:pPr>
            <a:r>
              <a:rPr lang="en-US" sz="2400"/>
              <a:t>{</a:t>
            </a:r>
          </a:p>
          <a:p>
            <a:pPr marL="0" indent="0">
              <a:buNone/>
            </a:pPr>
            <a:r>
              <a:rPr lang="en-US" sz="2400"/>
              <a:t>	//attributes;</a:t>
            </a:r>
          </a:p>
          <a:p>
            <a:pPr marL="0" indent="0">
              <a:buNone/>
            </a:pPr>
            <a:r>
              <a:rPr lang="en-US" sz="2400"/>
              <a:t>	//methods;</a:t>
            </a:r>
          </a:p>
          <a:p>
            <a:pPr marL="0" indent="0">
              <a:buNone/>
            </a:pPr>
            <a:r>
              <a:rPr lang="en-US" sz="2400"/>
              <a:t>}  </a:t>
            </a:r>
          </a:p>
          <a:p>
            <a:pPr marL="0" indent="0">
              <a:buNone/>
            </a:pPr>
            <a:br>
              <a:rPr lang="en-US" sz="2400"/>
            </a:b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8</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287746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Abstract class in Java</a:t>
            </a:r>
            <a:endParaRPr lang="en-US" sz="4000" dirty="0">
              <a:latin typeface="Britannic Bold" panose="020B0903060703020204" pitchFamily="34" charset="0"/>
            </a:endParaRPr>
          </a:p>
        </p:txBody>
      </p:sp>
      <p:sp>
        <p:nvSpPr>
          <p:cNvPr id="3" name="Content Placeholder 2"/>
          <p:cNvSpPr>
            <a:spLocks noGrp="1"/>
          </p:cNvSpPr>
          <p:nvPr>
            <p:ph idx="1"/>
          </p:nvPr>
        </p:nvSpPr>
        <p:spPr>
          <a:xfrm>
            <a:off x="457200" y="990600"/>
            <a:ext cx="8077200" cy="5410200"/>
          </a:xfrm>
        </p:spPr>
        <p:txBody>
          <a:bodyPr/>
          <a:lstStyle/>
          <a:p>
            <a:r>
              <a:rPr lang="en-US" sz="2400" b="1"/>
              <a:t>Syntax</a:t>
            </a:r>
          </a:p>
          <a:p>
            <a:pPr marL="0" indent="0">
              <a:buNone/>
            </a:pPr>
            <a:r>
              <a:rPr lang="en-US" sz="2400"/>
              <a:t>abstract class A</a:t>
            </a:r>
          </a:p>
          <a:p>
            <a:pPr marL="0" indent="0">
              <a:buNone/>
            </a:pPr>
            <a:r>
              <a:rPr lang="en-US" sz="2400"/>
              <a:t>{</a:t>
            </a:r>
          </a:p>
          <a:p>
            <a:pPr marL="0" indent="0">
              <a:buNone/>
            </a:pPr>
            <a:r>
              <a:rPr lang="en-US" sz="2400"/>
              <a:t>	//attributes;</a:t>
            </a:r>
          </a:p>
          <a:p>
            <a:pPr marL="0" indent="0">
              <a:buNone/>
            </a:pPr>
            <a:r>
              <a:rPr lang="en-US" sz="2400"/>
              <a:t>	//methods;</a:t>
            </a:r>
          </a:p>
          <a:p>
            <a:pPr marL="0" indent="0">
              <a:buNone/>
            </a:pPr>
            <a:r>
              <a:rPr lang="en-US" sz="2400"/>
              <a:t>	</a:t>
            </a:r>
            <a:r>
              <a:rPr lang="en-US" sz="2000" b="1"/>
              <a:t>abstract</a:t>
            </a:r>
            <a:r>
              <a:rPr lang="en-US" sz="2000"/>
              <a:t> </a:t>
            </a:r>
            <a:r>
              <a:rPr lang="en-US" sz="2000" b="1"/>
              <a:t>void</a:t>
            </a:r>
            <a:r>
              <a:rPr lang="en-US" sz="2000"/>
              <a:t> printStatus();//no method body and abstract</a:t>
            </a:r>
            <a:r>
              <a:rPr lang="en-US" sz="2400"/>
              <a:t>  </a:t>
            </a:r>
          </a:p>
          <a:p>
            <a:pPr marL="0" indent="0">
              <a:buNone/>
            </a:pPr>
            <a:r>
              <a:rPr lang="en-US" sz="2400"/>
              <a:t>}  </a:t>
            </a:r>
          </a:p>
          <a:p>
            <a:pPr marL="0" indent="0">
              <a:buNone/>
            </a:pPr>
            <a:br>
              <a:rPr lang="en-US" sz="2400"/>
            </a:br>
            <a:endParaRPr lang="en-US" sz="24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9</a:t>
            </a:fld>
            <a:endParaRPr lang="en-US" sz="1600" dirty="0"/>
          </a:p>
        </p:txBody>
      </p:sp>
      <p:sp>
        <p:nvSpPr>
          <p:cNvPr id="7" name="Footer Placeholder 3"/>
          <p:cNvSpPr txBox="1">
            <a:spLocks/>
          </p:cNvSpPr>
          <p:nvPr/>
        </p:nvSpPr>
        <p:spPr bwMode="auto">
          <a:xfrm>
            <a:off x="533400" y="6553200"/>
            <a:ext cx="16002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8: Abstract Class]</a:t>
            </a:r>
            <a:endParaRPr lang="en-US" dirty="0"/>
          </a:p>
        </p:txBody>
      </p:sp>
    </p:spTree>
    <p:extLst>
      <p:ext uri="{BB962C8B-B14F-4D97-AF65-F5344CB8AC3E}">
        <p14:creationId xmlns:p14="http://schemas.microsoft.com/office/powerpoint/2010/main" val="332245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L0 - Course Admin</Template>
  <TotalTime>5627</TotalTime>
  <Words>555</Words>
  <Application>Microsoft Office PowerPoint</Application>
  <PresentationFormat>On-screen Show (4:3)</PresentationFormat>
  <Paragraphs>117</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Britannic Bold</vt:lpstr>
      <vt:lpstr>Calibri</vt:lpstr>
      <vt:lpstr>Garamond</vt:lpstr>
      <vt:lpstr>Wingdings</vt:lpstr>
      <vt:lpstr>L1 - Basic of C++</vt:lpstr>
      <vt:lpstr>1_L1 - Basic of C++</vt:lpstr>
      <vt:lpstr>Object-Oriented Programming</vt:lpstr>
      <vt:lpstr>Objectives</vt:lpstr>
      <vt:lpstr>Abstraction</vt:lpstr>
      <vt:lpstr>Abstraction</vt:lpstr>
      <vt:lpstr>Abstract class in Java</vt:lpstr>
      <vt:lpstr>Abstract class in Java</vt:lpstr>
      <vt:lpstr>Abstract class in Java</vt:lpstr>
      <vt:lpstr>Abstract class in Java</vt:lpstr>
      <vt:lpstr>Abstract class in Java</vt:lpstr>
      <vt:lpstr>Examples</vt:lpstr>
      <vt:lpstr>Examples</vt:lpstr>
      <vt:lpstr>Examples</vt:lpstr>
      <vt:lpstr>Examples</vt:lpstr>
      <vt:lpstr>Examples</vt:lpstr>
      <vt:lpstr>Notations</vt:lpstr>
      <vt:lpstr>Examples</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 Tan</dc:creator>
  <cp:lastModifiedBy>Cẩm Quang Dung</cp:lastModifiedBy>
  <cp:revision>725</cp:revision>
  <dcterms:created xsi:type="dcterms:W3CDTF">2010-12-15T06:17:08Z</dcterms:created>
  <dcterms:modified xsi:type="dcterms:W3CDTF">2024-01-13T21:32:16Z</dcterms:modified>
</cp:coreProperties>
</file>