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5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2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0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6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7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8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53612-FEC2-41D1-8540-670E656AF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rgbClr val="80A9A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rgbClr val="80A9A6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CC7B1-DD3B-4FA4-9903-6DD69219E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400D-0A5C-47CC-8653-328920EA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Hoàng </a:t>
            </a:r>
            <a:r>
              <a:rPr lang="en-US" dirty="0" err="1">
                <a:solidFill>
                  <a:schemeClr val="bg1"/>
                </a:solidFill>
              </a:rPr>
              <a:t>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thắng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0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20EF-5556-4B1C-B26B-C2ED5D83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Manufacturer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BAFF4-AF31-4ECF-B152-A41F1FC4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27" y="1368716"/>
            <a:ext cx="8642745" cy="521461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4E52B-5DBB-4954-8A3A-C651A32EAB85}"/>
              </a:ext>
            </a:extLst>
          </p:cNvPr>
          <p:cNvCxnSpPr>
            <a:cxnSpLocks/>
          </p:cNvCxnSpPr>
          <p:nvPr/>
        </p:nvCxnSpPr>
        <p:spPr>
          <a:xfrm>
            <a:off x="3826313" y="4882857"/>
            <a:ext cx="1700011" cy="9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01DC-D2A1-4923-9BF4-4A384466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Add new manufacturer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1B3AA-95F3-492E-9395-D0859135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02" y="2668087"/>
            <a:ext cx="4267796" cy="1971950"/>
          </a:xfrm>
        </p:spPr>
      </p:pic>
    </p:spTree>
    <p:extLst>
      <p:ext uri="{BB962C8B-B14F-4D97-AF65-F5344CB8AC3E}">
        <p14:creationId xmlns:p14="http://schemas.microsoft.com/office/powerpoint/2010/main" val="280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20EF-5556-4B1C-B26B-C2ED5D83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Manufacturer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BAFF4-AF31-4ECF-B152-A41F1FC4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27" y="1368716"/>
            <a:ext cx="8642745" cy="521461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4E52B-5DBB-4954-8A3A-C651A32EAB85}"/>
              </a:ext>
            </a:extLst>
          </p:cNvPr>
          <p:cNvCxnSpPr>
            <a:cxnSpLocks/>
          </p:cNvCxnSpPr>
          <p:nvPr/>
        </p:nvCxnSpPr>
        <p:spPr>
          <a:xfrm>
            <a:off x="3826313" y="4882857"/>
            <a:ext cx="1700011" cy="9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F7B9F-4004-4742-9086-79D6C1CB9062}"/>
              </a:ext>
            </a:extLst>
          </p:cNvPr>
          <p:cNvCxnSpPr>
            <a:cxnSpLocks/>
          </p:cNvCxnSpPr>
          <p:nvPr/>
        </p:nvCxnSpPr>
        <p:spPr>
          <a:xfrm>
            <a:off x="4965667" y="4872678"/>
            <a:ext cx="1700011" cy="9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0703-56F7-4DCE-9437-E31B73A9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067"/>
          </a:xfrm>
        </p:spPr>
        <p:txBody>
          <a:bodyPr/>
          <a:lstStyle/>
          <a:p>
            <a:pPr algn="ctr"/>
            <a:r>
              <a:rPr lang="en-US" dirty="0"/>
              <a:t>Edit manufacturer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37C8C-367E-41A8-8077-A8887C08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02" y="2743061"/>
            <a:ext cx="4267796" cy="1991003"/>
          </a:xfrm>
        </p:spPr>
      </p:pic>
    </p:spTree>
    <p:extLst>
      <p:ext uri="{BB962C8B-B14F-4D97-AF65-F5344CB8AC3E}">
        <p14:creationId xmlns:p14="http://schemas.microsoft.com/office/powerpoint/2010/main" val="84766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4006-0610-47E0-8344-B60DC62F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346B-EE7D-48BC-8D3E-7F2689AE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0" y="1584840"/>
            <a:ext cx="8287099" cy="499538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FF9AF-E8C0-4D7F-B845-1C7F925818A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2" y="4440973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86173-029D-40F1-AEC9-85BA930B0BC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1" y="5233703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6F54-F0FA-43DE-B843-F6C08963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Invoice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020F-885B-4E33-A598-4DCAC6F7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2" y="1397137"/>
            <a:ext cx="8396956" cy="506010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D59C29-15A1-45BC-963D-AA69493A346D}"/>
              </a:ext>
            </a:extLst>
          </p:cNvPr>
          <p:cNvCxnSpPr>
            <a:cxnSpLocks/>
          </p:cNvCxnSpPr>
          <p:nvPr/>
        </p:nvCxnSpPr>
        <p:spPr>
          <a:xfrm>
            <a:off x="5185954" y="5029788"/>
            <a:ext cx="692331" cy="862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8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6CE3-7F14-47BF-AB13-50FF79DE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067"/>
          </a:xfrm>
        </p:spPr>
        <p:txBody>
          <a:bodyPr/>
          <a:lstStyle/>
          <a:p>
            <a:pPr algn="ctr"/>
            <a:r>
              <a:rPr lang="en-US" dirty="0"/>
              <a:t>Create invoice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EC285-8D33-4259-8A60-A281A663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7" y="1958408"/>
            <a:ext cx="10367105" cy="3671683"/>
          </a:xfrm>
        </p:spPr>
      </p:pic>
    </p:spTree>
    <p:extLst>
      <p:ext uri="{BB962C8B-B14F-4D97-AF65-F5344CB8AC3E}">
        <p14:creationId xmlns:p14="http://schemas.microsoft.com/office/powerpoint/2010/main" val="319130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6F54-F0FA-43DE-B843-F6C08963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Invoice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020F-885B-4E33-A598-4DCAC6F7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2" y="1397137"/>
            <a:ext cx="8396956" cy="506010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D59C29-15A1-45BC-963D-AA69493A346D}"/>
              </a:ext>
            </a:extLst>
          </p:cNvPr>
          <p:cNvCxnSpPr>
            <a:cxnSpLocks/>
          </p:cNvCxnSpPr>
          <p:nvPr/>
        </p:nvCxnSpPr>
        <p:spPr>
          <a:xfrm>
            <a:off x="5185954" y="5029788"/>
            <a:ext cx="692331" cy="862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EA2D2-8583-44D4-A503-AD6087CE3291}"/>
              </a:ext>
            </a:extLst>
          </p:cNvPr>
          <p:cNvCxnSpPr>
            <a:cxnSpLocks/>
          </p:cNvCxnSpPr>
          <p:nvPr/>
        </p:nvCxnSpPr>
        <p:spPr>
          <a:xfrm>
            <a:off x="6788331" y="5030376"/>
            <a:ext cx="692331" cy="862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C8BB-E4C8-4F61-BCAE-2EF8C5C0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4130"/>
          </a:xfrm>
        </p:spPr>
        <p:txBody>
          <a:bodyPr/>
          <a:lstStyle/>
          <a:p>
            <a:pPr algn="ctr"/>
            <a:r>
              <a:rPr lang="en-US" dirty="0"/>
              <a:t>Invoice details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29BCC-4C8E-44AA-8038-DE97F5ED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81" y="1519074"/>
            <a:ext cx="7807437" cy="4931589"/>
          </a:xfrm>
        </p:spPr>
      </p:pic>
    </p:spTree>
    <p:extLst>
      <p:ext uri="{BB962C8B-B14F-4D97-AF65-F5344CB8AC3E}">
        <p14:creationId xmlns:p14="http://schemas.microsoft.com/office/powerpoint/2010/main" val="28512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6F54-F0FA-43DE-B843-F6C08963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Invoice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A020F-885B-4E33-A598-4DCAC6F7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2" y="1397137"/>
            <a:ext cx="8396956" cy="506010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D59C29-15A1-45BC-963D-AA69493A346D}"/>
              </a:ext>
            </a:extLst>
          </p:cNvPr>
          <p:cNvCxnSpPr>
            <a:cxnSpLocks/>
          </p:cNvCxnSpPr>
          <p:nvPr/>
        </p:nvCxnSpPr>
        <p:spPr>
          <a:xfrm>
            <a:off x="6779623" y="5029788"/>
            <a:ext cx="692331" cy="862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EA2D2-8583-44D4-A503-AD6087CE3291}"/>
              </a:ext>
            </a:extLst>
          </p:cNvPr>
          <p:cNvCxnSpPr>
            <a:cxnSpLocks/>
          </p:cNvCxnSpPr>
          <p:nvPr/>
        </p:nvCxnSpPr>
        <p:spPr>
          <a:xfrm flipH="1">
            <a:off x="9583782" y="2821577"/>
            <a:ext cx="357052" cy="8763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7C8-9397-4D5D-935D-ECD44E96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3157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1ACA-D6D2-454E-839F-038C9ACD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5617"/>
            <a:ext cx="11029615" cy="4339733"/>
          </a:xfrm>
        </p:spPr>
        <p:txBody>
          <a:bodyPr>
            <a:normAutofit/>
          </a:bodyPr>
          <a:lstStyle/>
          <a:p>
            <a:r>
              <a:rPr lang="en-US" sz="2800" dirty="0"/>
              <a:t>Login Screen</a:t>
            </a:r>
          </a:p>
          <a:p>
            <a:r>
              <a:rPr lang="en-US" sz="2800" dirty="0"/>
              <a:t>Home Screen</a:t>
            </a:r>
          </a:p>
          <a:p>
            <a:r>
              <a:rPr lang="en-US" sz="2800" dirty="0"/>
              <a:t>Car Management</a:t>
            </a:r>
          </a:p>
          <a:p>
            <a:r>
              <a:rPr lang="en-US" sz="2800" dirty="0"/>
              <a:t>Manufacturer Management</a:t>
            </a:r>
          </a:p>
          <a:p>
            <a:r>
              <a:rPr lang="en-US" sz="2800" dirty="0"/>
              <a:t>Category Management</a:t>
            </a:r>
          </a:p>
          <a:p>
            <a:r>
              <a:rPr lang="en-US" sz="2800" dirty="0"/>
              <a:t>Invoice Management</a:t>
            </a:r>
          </a:p>
          <a:p>
            <a:r>
              <a:rPr lang="en-US" sz="2800" dirty="0"/>
              <a:t>Customer Listing Screen</a:t>
            </a:r>
          </a:p>
        </p:txBody>
      </p:sp>
    </p:spTree>
    <p:extLst>
      <p:ext uri="{BB962C8B-B14F-4D97-AF65-F5344CB8AC3E}">
        <p14:creationId xmlns:p14="http://schemas.microsoft.com/office/powerpoint/2010/main" val="373050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4F9-451A-4196-AA5B-6A4DE709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Revenue report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6E2B3-7C78-487B-A735-F64AFD9F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1" y="1548221"/>
            <a:ext cx="9122477" cy="4607623"/>
          </a:xfrm>
        </p:spPr>
      </p:pic>
    </p:spTree>
    <p:extLst>
      <p:ext uri="{BB962C8B-B14F-4D97-AF65-F5344CB8AC3E}">
        <p14:creationId xmlns:p14="http://schemas.microsoft.com/office/powerpoint/2010/main" val="425030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4006-0610-47E0-8344-B60DC62F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346B-EE7D-48BC-8D3E-7F2689AE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0" y="1584840"/>
            <a:ext cx="8287099" cy="499538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FF9AF-E8C0-4D7F-B845-1C7F925818A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1" y="5223675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86173-029D-40F1-AEC9-85BA930B0BC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2" y="3867124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599-F9C5-4E32-80B7-E4DF28B9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Category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E6EA9-C523-4EA9-A950-74636B14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56" y="1450294"/>
            <a:ext cx="8128688" cy="490602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6449AA-A016-4EFB-8B73-C8628E45FC30}"/>
              </a:ext>
            </a:extLst>
          </p:cNvPr>
          <p:cNvCxnSpPr>
            <a:cxnSpLocks/>
          </p:cNvCxnSpPr>
          <p:nvPr/>
        </p:nvCxnSpPr>
        <p:spPr>
          <a:xfrm>
            <a:off x="5133703" y="4389120"/>
            <a:ext cx="1162594" cy="15022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3FDB-1B0A-46AB-A5F3-DB3D2E50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Add new category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AFEA9-8050-4068-A3EB-98A45B5EC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2278652"/>
            <a:ext cx="4020111" cy="2934109"/>
          </a:xfrm>
        </p:spPr>
      </p:pic>
    </p:spTree>
    <p:extLst>
      <p:ext uri="{BB962C8B-B14F-4D97-AF65-F5344CB8AC3E}">
        <p14:creationId xmlns:p14="http://schemas.microsoft.com/office/powerpoint/2010/main" val="232804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599-F9C5-4E32-80B7-E4DF28B9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Category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E6EA9-C523-4EA9-A950-74636B14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56" y="1450294"/>
            <a:ext cx="8128688" cy="490602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6449AA-A016-4EFB-8B73-C8628E45FC30}"/>
              </a:ext>
            </a:extLst>
          </p:cNvPr>
          <p:cNvCxnSpPr>
            <a:cxnSpLocks/>
          </p:cNvCxnSpPr>
          <p:nvPr/>
        </p:nvCxnSpPr>
        <p:spPr>
          <a:xfrm>
            <a:off x="5133703" y="4389120"/>
            <a:ext cx="1162594" cy="15022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9ADD-6768-4F27-AB04-7CD5782DDB92}"/>
              </a:ext>
            </a:extLst>
          </p:cNvPr>
          <p:cNvCxnSpPr>
            <a:cxnSpLocks/>
          </p:cNvCxnSpPr>
          <p:nvPr/>
        </p:nvCxnSpPr>
        <p:spPr>
          <a:xfrm>
            <a:off x="6187441" y="4389119"/>
            <a:ext cx="1162594" cy="15022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3FDB-1B0A-46AB-A5F3-DB3D2E50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Edit category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27F17-C0D3-4ECA-B70F-0933A493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2696165"/>
            <a:ext cx="4020111" cy="2924583"/>
          </a:xfrm>
        </p:spPr>
      </p:pic>
    </p:spTree>
    <p:extLst>
      <p:ext uri="{BB962C8B-B14F-4D97-AF65-F5344CB8AC3E}">
        <p14:creationId xmlns:p14="http://schemas.microsoft.com/office/powerpoint/2010/main" val="18159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4006-0610-47E0-8344-B60DC62F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346B-EE7D-48BC-8D3E-7F2689AE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0" y="1584840"/>
            <a:ext cx="8287099" cy="499538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FF9AF-E8C0-4D7F-B845-1C7F925818A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0" y="3805637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86173-029D-40F1-AEC9-85BA930B0BC3}"/>
              </a:ext>
            </a:extLst>
          </p:cNvPr>
          <p:cNvCxnSpPr>
            <a:cxnSpLocks/>
          </p:cNvCxnSpPr>
          <p:nvPr/>
        </p:nvCxnSpPr>
        <p:spPr>
          <a:xfrm flipH="1" flipV="1">
            <a:off x="3206471" y="5878948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BEE4-A288-4A24-867C-2C22D8F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878"/>
          </a:xfrm>
        </p:spPr>
        <p:txBody>
          <a:bodyPr/>
          <a:lstStyle/>
          <a:p>
            <a:pPr algn="ctr"/>
            <a:r>
              <a:rPr lang="en-US" dirty="0"/>
              <a:t>Customer listing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340D6-8C61-4F78-A554-1B45B78F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33" y="1398225"/>
            <a:ext cx="8287534" cy="4989513"/>
          </a:xfrm>
        </p:spPr>
      </p:pic>
    </p:spTree>
    <p:extLst>
      <p:ext uri="{BB962C8B-B14F-4D97-AF65-F5344CB8AC3E}">
        <p14:creationId xmlns:p14="http://schemas.microsoft.com/office/powerpoint/2010/main" val="412565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53612-FEC2-41D1-8540-670E656AF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CC7B1-DD3B-4FA4-9903-6DD69219E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042" y="1855303"/>
            <a:ext cx="7793915" cy="23721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 FOR YOUR LISTENING!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 for question</a:t>
            </a:r>
          </a:p>
        </p:txBody>
      </p:sp>
    </p:spTree>
    <p:extLst>
      <p:ext uri="{BB962C8B-B14F-4D97-AF65-F5344CB8AC3E}">
        <p14:creationId xmlns:p14="http://schemas.microsoft.com/office/powerpoint/2010/main" val="124258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FE10-2C1F-45F7-B0B3-FDFD79E6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3005"/>
          </a:xfrm>
        </p:spPr>
        <p:txBody>
          <a:bodyPr/>
          <a:lstStyle/>
          <a:p>
            <a:pPr algn="ctr"/>
            <a:r>
              <a:rPr lang="en-US" dirty="0"/>
              <a:t>Login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674A4-60A8-4705-9587-00C915BB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04" y="1476388"/>
            <a:ext cx="8912592" cy="5078957"/>
          </a:xfrm>
        </p:spPr>
      </p:pic>
    </p:spTree>
    <p:extLst>
      <p:ext uri="{BB962C8B-B14F-4D97-AF65-F5344CB8AC3E}">
        <p14:creationId xmlns:p14="http://schemas.microsoft.com/office/powerpoint/2010/main" val="42876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4006-0610-47E0-8344-B60DC62F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346B-EE7D-48BC-8D3E-7F2689AE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0" y="1584840"/>
            <a:ext cx="8287099" cy="499538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FF9AF-E8C0-4D7F-B845-1C7F925818A3}"/>
              </a:ext>
            </a:extLst>
          </p:cNvPr>
          <p:cNvCxnSpPr>
            <a:cxnSpLocks/>
          </p:cNvCxnSpPr>
          <p:nvPr/>
        </p:nvCxnSpPr>
        <p:spPr>
          <a:xfrm flipH="1" flipV="1">
            <a:off x="3232597" y="3152104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E311-15FA-43D2-833B-943A023F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2852"/>
          </a:xfrm>
        </p:spPr>
        <p:txBody>
          <a:bodyPr/>
          <a:lstStyle/>
          <a:p>
            <a:pPr algn="ctr"/>
            <a:r>
              <a:rPr lang="en-US" dirty="0"/>
              <a:t>Car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D59C6-CDC8-4D01-A786-55FE879E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59" y="1275008"/>
            <a:ext cx="8946681" cy="539137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0A9AD6-0B96-4BF3-978E-8D3F58D6D61D}"/>
              </a:ext>
            </a:extLst>
          </p:cNvPr>
          <p:cNvCxnSpPr>
            <a:cxnSpLocks/>
          </p:cNvCxnSpPr>
          <p:nvPr/>
        </p:nvCxnSpPr>
        <p:spPr>
          <a:xfrm>
            <a:off x="3734873" y="5196366"/>
            <a:ext cx="1700011" cy="9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D102-BC68-4188-8D69-720F4793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26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 new car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AF7B0-1B6D-4069-AE43-CD6341369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7" y="1349163"/>
            <a:ext cx="9855206" cy="4806681"/>
          </a:xfrm>
        </p:spPr>
      </p:pic>
    </p:spTree>
    <p:extLst>
      <p:ext uri="{BB962C8B-B14F-4D97-AF65-F5344CB8AC3E}">
        <p14:creationId xmlns:p14="http://schemas.microsoft.com/office/powerpoint/2010/main" val="33579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E311-15FA-43D2-833B-943A023F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2852"/>
          </a:xfrm>
        </p:spPr>
        <p:txBody>
          <a:bodyPr/>
          <a:lstStyle/>
          <a:p>
            <a:pPr algn="ctr"/>
            <a:r>
              <a:rPr lang="en-US" dirty="0"/>
              <a:t>Car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D59C6-CDC8-4D01-A786-55FE879E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59" y="1275008"/>
            <a:ext cx="8946681" cy="539137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0A9AD6-0B96-4BF3-978E-8D3F58D6D61D}"/>
              </a:ext>
            </a:extLst>
          </p:cNvPr>
          <p:cNvCxnSpPr>
            <a:cxnSpLocks/>
          </p:cNvCxnSpPr>
          <p:nvPr/>
        </p:nvCxnSpPr>
        <p:spPr>
          <a:xfrm>
            <a:off x="3734873" y="5196366"/>
            <a:ext cx="1700011" cy="9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CA4E8-CE6B-4F3A-BC95-51CEBFADDDA6}"/>
              </a:ext>
            </a:extLst>
          </p:cNvPr>
          <p:cNvCxnSpPr>
            <a:cxnSpLocks/>
          </p:cNvCxnSpPr>
          <p:nvPr/>
        </p:nvCxnSpPr>
        <p:spPr>
          <a:xfrm flipH="1">
            <a:off x="8119677" y="5042263"/>
            <a:ext cx="1141889" cy="1113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2F16-70A6-46D9-B499-A53E14F9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Edit car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60980-23C3-4B5B-99D0-96D26E83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96" y="1597659"/>
            <a:ext cx="9774007" cy="4819442"/>
          </a:xfrm>
        </p:spPr>
      </p:pic>
    </p:spTree>
    <p:extLst>
      <p:ext uri="{BB962C8B-B14F-4D97-AF65-F5344CB8AC3E}">
        <p14:creationId xmlns:p14="http://schemas.microsoft.com/office/powerpoint/2010/main" val="102778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4006-0610-47E0-8344-B60DC62F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pPr algn="ctr"/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346B-EE7D-48BC-8D3E-7F2689AE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50" y="1584840"/>
            <a:ext cx="8287099" cy="4995386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FF9AF-E8C0-4D7F-B845-1C7F925818A3}"/>
              </a:ext>
            </a:extLst>
          </p:cNvPr>
          <p:cNvCxnSpPr>
            <a:cxnSpLocks/>
          </p:cNvCxnSpPr>
          <p:nvPr/>
        </p:nvCxnSpPr>
        <p:spPr>
          <a:xfrm flipH="1" flipV="1">
            <a:off x="3232597" y="3152104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86173-029D-40F1-AEC9-85BA930B0BC3}"/>
              </a:ext>
            </a:extLst>
          </p:cNvPr>
          <p:cNvCxnSpPr>
            <a:cxnSpLocks/>
          </p:cNvCxnSpPr>
          <p:nvPr/>
        </p:nvCxnSpPr>
        <p:spPr>
          <a:xfrm flipH="1" flipV="1">
            <a:off x="3232596" y="4440973"/>
            <a:ext cx="2099257" cy="5537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B4124"/>
      </a:dk2>
      <a:lt2>
        <a:srgbClr val="F2EEEF"/>
      </a:lt2>
      <a:accent1>
        <a:srgbClr val="80A9A6"/>
      </a:accent1>
      <a:accent2>
        <a:srgbClr val="7FA5BA"/>
      </a:accent2>
      <a:accent3>
        <a:srgbClr val="95A0C5"/>
      </a:accent3>
      <a:accent4>
        <a:srgbClr val="8A7FBA"/>
      </a:accent4>
      <a:accent5>
        <a:srgbClr val="B396C6"/>
      </a:accent5>
      <a:accent6>
        <a:srgbClr val="BA7FB9"/>
      </a:accent6>
      <a:hlink>
        <a:srgbClr val="B7797D"/>
      </a:hlink>
      <a:folHlink>
        <a:srgbClr val="89898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108</Words>
  <Application>Microsoft Office PowerPoint</Application>
  <PresentationFormat>Widescreen</PresentationFormat>
  <Paragraphs>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Tahoma</vt:lpstr>
      <vt:lpstr>Wingdings 2</vt:lpstr>
      <vt:lpstr>DividendVTI</vt:lpstr>
      <vt:lpstr>Car management application</vt:lpstr>
      <vt:lpstr>Table of contents</vt:lpstr>
      <vt:lpstr>Login screen</vt:lpstr>
      <vt:lpstr>Home screen</vt:lpstr>
      <vt:lpstr>Car listing</vt:lpstr>
      <vt:lpstr>Add new car screen</vt:lpstr>
      <vt:lpstr>Car listing</vt:lpstr>
      <vt:lpstr>Edit car screen</vt:lpstr>
      <vt:lpstr>Home screen</vt:lpstr>
      <vt:lpstr>Manufacturer listing</vt:lpstr>
      <vt:lpstr>Add new manufacturer screen</vt:lpstr>
      <vt:lpstr>Manufacturer listing</vt:lpstr>
      <vt:lpstr>Edit manufacturer screen</vt:lpstr>
      <vt:lpstr>Home screen</vt:lpstr>
      <vt:lpstr>Invoice listing screen</vt:lpstr>
      <vt:lpstr>Create invoice screen</vt:lpstr>
      <vt:lpstr>Invoice listing screen</vt:lpstr>
      <vt:lpstr>Invoice details screen</vt:lpstr>
      <vt:lpstr>Invoice listing screen</vt:lpstr>
      <vt:lpstr>Revenue report screen</vt:lpstr>
      <vt:lpstr>Home screen</vt:lpstr>
      <vt:lpstr>Category listing screen</vt:lpstr>
      <vt:lpstr>Add new category screen</vt:lpstr>
      <vt:lpstr>Category listing screen</vt:lpstr>
      <vt:lpstr>Edit category screen</vt:lpstr>
      <vt:lpstr>Home screen</vt:lpstr>
      <vt:lpstr>Customer listing screen</vt:lpstr>
      <vt:lpstr>THANK YOU FOR YOUR LISTENING! Time for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management application</dc:title>
  <dc:creator>Thắng Hoàng</dc:creator>
  <cp:lastModifiedBy>Thắng Hoàng</cp:lastModifiedBy>
  <cp:revision>10</cp:revision>
  <dcterms:created xsi:type="dcterms:W3CDTF">2020-04-05T06:05:18Z</dcterms:created>
  <dcterms:modified xsi:type="dcterms:W3CDTF">2020-04-05T07:11:40Z</dcterms:modified>
</cp:coreProperties>
</file>