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3"/>
  </p:normalViewPr>
  <p:slideViewPr>
    <p:cSldViewPr snapToGrid="0">
      <p:cViewPr varScale="1">
        <p:scale>
          <a:sx n="115" d="100"/>
          <a:sy n="115" d="100"/>
        </p:scale>
        <p:origin x="10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24307" y="167455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81423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319960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cxnSpLocks/>
            <a:stCxn id="57" idx="3"/>
            <a:endCxn id="54" idx="1"/>
          </p:cNvCxnSpPr>
          <p:nvPr/>
        </p:nvCxnSpPr>
        <p:spPr>
          <a:xfrm>
            <a:off x="1606375" y="1113034"/>
            <a:ext cx="617932" cy="8603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56" idx="2"/>
          </p:cNvCxnSpPr>
          <p:nvPr/>
        </p:nvCxnSpPr>
        <p:spPr>
          <a:xfrm flipV="1">
            <a:off x="1606375" y="2709025"/>
            <a:ext cx="3670888" cy="78938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4;p13">
            <a:extLst>
              <a:ext uri="{FF2B5EF4-FFF2-40B4-BE49-F238E27FC236}">
                <a16:creationId xmlns:a16="http://schemas.microsoft.com/office/drawing/2014/main" id="{53DDB320-6E05-8F54-1321-23C41227FF84}"/>
              </a:ext>
            </a:extLst>
          </p:cNvPr>
          <p:cNvSpPr/>
          <p:nvPr/>
        </p:nvSpPr>
        <p:spPr>
          <a:xfrm>
            <a:off x="4614743" y="1145991"/>
            <a:ext cx="1308000" cy="597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E" sz="1000" spc="-1" dirty="0"/>
              <a:t>Scan Container </a:t>
            </a:r>
            <a:endParaRPr lang="en-IN" sz="1000" spc="-1" dirty="0"/>
          </a:p>
          <a:p>
            <a:pPr algn="ctr"/>
            <a:r>
              <a:rPr lang="en-IE" sz="1000" spc="-1" dirty="0"/>
              <a:t>or </a:t>
            </a:r>
            <a:endParaRPr lang="en-IN" sz="1000" spc="-1" dirty="0"/>
          </a:p>
          <a:p>
            <a:pPr algn="ctr"/>
            <a:r>
              <a:rPr lang="en-IE" sz="1000" spc="-1" dirty="0"/>
              <a:t>OS image</a:t>
            </a:r>
            <a:endParaRPr lang="en-IN" sz="1000" spc="-1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64A59DE-F5A5-2186-DB38-F7B40D95F094}"/>
              </a:ext>
            </a:extLst>
          </p:cNvPr>
          <p:cNvCxnSpPr>
            <a:stCxn id="54" idx="3"/>
            <a:endCxn id="26" idx="1"/>
          </p:cNvCxnSpPr>
          <p:nvPr/>
        </p:nvCxnSpPr>
        <p:spPr>
          <a:xfrm flipV="1">
            <a:off x="3532307" y="1444791"/>
            <a:ext cx="1082436" cy="5285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361B31-0E50-0D33-D0D5-FD94969C538E}"/>
              </a:ext>
            </a:extLst>
          </p:cNvPr>
          <p:cNvCxnSpPr>
            <a:stCxn id="26" idx="2"/>
            <a:endCxn id="56" idx="0"/>
          </p:cNvCxnSpPr>
          <p:nvPr/>
        </p:nvCxnSpPr>
        <p:spPr>
          <a:xfrm>
            <a:off x="5268743" y="1743591"/>
            <a:ext cx="8520" cy="367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55;p13">
            <a:extLst>
              <a:ext uri="{FF2B5EF4-FFF2-40B4-BE49-F238E27FC236}">
                <a16:creationId xmlns:a16="http://schemas.microsoft.com/office/drawing/2014/main" id="{25D69928-5F9C-9E54-22D7-5244B1601A98}"/>
              </a:ext>
            </a:extLst>
          </p:cNvPr>
          <p:cNvSpPr/>
          <p:nvPr/>
        </p:nvSpPr>
        <p:spPr>
          <a:xfrm>
            <a:off x="6805175" y="3579669"/>
            <a:ext cx="1666500" cy="597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E" sz="1000" spc="-1" dirty="0"/>
              <a:t>Post deployment </a:t>
            </a:r>
            <a:endParaRPr lang="en-IN" sz="1000" spc="-1" dirty="0"/>
          </a:p>
          <a:p>
            <a:pPr algn="ctr"/>
            <a:r>
              <a:rPr lang="en-IE" sz="1000" spc="-1" dirty="0"/>
              <a:t>compliance testing</a:t>
            </a:r>
            <a:endParaRPr lang="en-IN" sz="1000" spc="-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FDB41B-B80B-A4BD-DE51-7505C0E62ED5}"/>
              </a:ext>
            </a:extLst>
          </p:cNvPr>
          <p:cNvCxnSpPr>
            <a:stCxn id="55" idx="2"/>
            <a:endCxn id="35" idx="0"/>
          </p:cNvCxnSpPr>
          <p:nvPr/>
        </p:nvCxnSpPr>
        <p:spPr>
          <a:xfrm>
            <a:off x="7638425" y="2709025"/>
            <a:ext cx="0" cy="870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78FC74-B539-CCA0-3412-21E08CDCC09A}"/>
              </a:ext>
            </a:extLst>
          </p:cNvPr>
          <p:cNvSpPr txBox="1"/>
          <p:nvPr/>
        </p:nvSpPr>
        <p:spPr>
          <a:xfrm>
            <a:off x="1915341" y="1288723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Terrascan</a:t>
            </a:r>
            <a:endParaRPr lang="en-US" sz="1000" dirty="0"/>
          </a:p>
        </p:txBody>
      </p:sp>
      <p:sp>
        <p:nvSpPr>
          <p:cNvPr id="17" name="Google Shape;54;p13">
            <a:extLst>
              <a:ext uri="{FF2B5EF4-FFF2-40B4-BE49-F238E27FC236}">
                <a16:creationId xmlns:a16="http://schemas.microsoft.com/office/drawing/2014/main" id="{C2FC75D6-986A-109D-B9E1-410CDCD1CE58}"/>
              </a:ext>
            </a:extLst>
          </p:cNvPr>
          <p:cNvSpPr/>
          <p:nvPr/>
        </p:nvSpPr>
        <p:spPr>
          <a:xfrm>
            <a:off x="4614743" y="123350"/>
            <a:ext cx="1308000" cy="59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spc="-1" dirty="0"/>
              <a:t>Remediate </a:t>
            </a:r>
            <a:r>
              <a:rPr lang="en-IE" sz="1000" spc="-1" dirty="0"/>
              <a:t>Issues,</a:t>
            </a:r>
            <a:endParaRPr lang="en-IN" sz="1000" spc="-1" dirty="0"/>
          </a:p>
          <a:p>
            <a:pPr algn="ctr"/>
            <a:r>
              <a:rPr lang="en-IE" sz="1000" spc="-1" dirty="0"/>
              <a:t>Publish the code</a:t>
            </a:r>
            <a:endParaRPr lang="en-IN" sz="1000" spc="-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423055-10F1-9DC4-C376-D87082F73610}"/>
              </a:ext>
            </a:extLst>
          </p:cNvPr>
          <p:cNvCxnSpPr>
            <a:stCxn id="26" idx="0"/>
            <a:endCxn id="17" idx="2"/>
          </p:cNvCxnSpPr>
          <p:nvPr/>
        </p:nvCxnSpPr>
        <p:spPr>
          <a:xfrm flipV="1">
            <a:off x="5268743" y="720950"/>
            <a:ext cx="0" cy="425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B7092D2-7A62-2DB3-9255-0DD4FC122E2F}"/>
              </a:ext>
            </a:extLst>
          </p:cNvPr>
          <p:cNvCxnSpPr>
            <a:stCxn id="17" idx="1"/>
            <a:endCxn id="57" idx="0"/>
          </p:cNvCxnSpPr>
          <p:nvPr/>
        </p:nvCxnSpPr>
        <p:spPr>
          <a:xfrm rot="10800000" flipV="1">
            <a:off x="952375" y="422150"/>
            <a:ext cx="3662368" cy="3920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2123D0-828F-B414-F4BC-636D1CA3F4EA}"/>
              </a:ext>
            </a:extLst>
          </p:cNvPr>
          <p:cNvSpPr txBox="1"/>
          <p:nvPr/>
        </p:nvSpPr>
        <p:spPr>
          <a:xfrm>
            <a:off x="5268743" y="847191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Identify issues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68D3-3DA0-C3D4-1CC3-343BFC7CE315}"/>
              </a:ext>
            </a:extLst>
          </p:cNvPr>
          <p:cNvSpPr txBox="1"/>
          <p:nvPr/>
        </p:nvSpPr>
        <p:spPr>
          <a:xfrm>
            <a:off x="5277263" y="1796170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If successful</a:t>
            </a:r>
          </a:p>
        </p:txBody>
      </p:sp>
      <p:sp>
        <p:nvSpPr>
          <p:cNvPr id="24" name="Google Shape;55;p13">
            <a:extLst>
              <a:ext uri="{FF2B5EF4-FFF2-40B4-BE49-F238E27FC236}">
                <a16:creationId xmlns:a16="http://schemas.microsoft.com/office/drawing/2014/main" id="{30729B75-75E5-05CA-23BB-AA44BD97B007}"/>
              </a:ext>
            </a:extLst>
          </p:cNvPr>
          <p:cNvSpPr/>
          <p:nvPr/>
        </p:nvSpPr>
        <p:spPr>
          <a:xfrm>
            <a:off x="2608569" y="3203342"/>
            <a:ext cx="1666500" cy="597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E" sz="1000" spc="-1" dirty="0"/>
              <a:t>Scan</a:t>
            </a:r>
            <a:r>
              <a:rPr lang="en-IN" sz="1000" spc="-1" dirty="0"/>
              <a:t> </a:t>
            </a:r>
            <a:r>
              <a:rPr lang="en-IE" sz="1000" spc="-1" dirty="0" err="1"/>
              <a:t>IaC</a:t>
            </a:r>
            <a:r>
              <a:rPr lang="en-IE" sz="1000" spc="-1" dirty="0"/>
              <a:t> code</a:t>
            </a:r>
            <a:endParaRPr lang="en-IN" sz="1000" spc="-1" dirty="0"/>
          </a:p>
        </p:txBody>
      </p:sp>
      <p:sp>
        <p:nvSpPr>
          <p:cNvPr id="25" name="Google Shape;55;p13">
            <a:extLst>
              <a:ext uri="{FF2B5EF4-FFF2-40B4-BE49-F238E27FC236}">
                <a16:creationId xmlns:a16="http://schemas.microsoft.com/office/drawing/2014/main" id="{FB59DAB1-0E4B-F650-B50C-FC747837A292}"/>
              </a:ext>
            </a:extLst>
          </p:cNvPr>
          <p:cNvSpPr/>
          <p:nvPr/>
        </p:nvSpPr>
        <p:spPr>
          <a:xfrm>
            <a:off x="2608569" y="4324915"/>
            <a:ext cx="1666500" cy="59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spc="-1" dirty="0"/>
              <a:t>Fix  </a:t>
            </a:r>
            <a:r>
              <a:rPr lang="en-US" sz="1000" spc="-1" dirty="0" err="1"/>
              <a:t>IaC</a:t>
            </a:r>
            <a:r>
              <a:rPr lang="en-US" sz="1000" spc="-1" dirty="0"/>
              <a:t> issues</a:t>
            </a:r>
            <a:endParaRPr lang="en-IN" sz="1000" spc="-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C890B1-B2A0-477A-3A37-2A3C73B06F5B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3441819" y="3800942"/>
            <a:ext cx="0" cy="523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04B1938-BBE7-A750-9408-5A93933C12B3}"/>
              </a:ext>
            </a:extLst>
          </p:cNvPr>
          <p:cNvCxnSpPr>
            <a:stCxn id="25" idx="1"/>
            <a:endCxn id="58" idx="2"/>
          </p:cNvCxnSpPr>
          <p:nvPr/>
        </p:nvCxnSpPr>
        <p:spPr>
          <a:xfrm rot="10800000">
            <a:off x="952375" y="3797207"/>
            <a:ext cx="1656194" cy="8265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6F85DB-A927-AFD5-34E4-0AE2A68D6990}"/>
              </a:ext>
            </a:extLst>
          </p:cNvPr>
          <p:cNvSpPr txBox="1"/>
          <p:nvPr/>
        </p:nvSpPr>
        <p:spPr>
          <a:xfrm>
            <a:off x="3428087" y="3939817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Identify issues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250723-8DED-7BB8-2C1D-3108D058342A}"/>
              </a:ext>
            </a:extLst>
          </p:cNvPr>
          <p:cNvSpPr txBox="1"/>
          <p:nvPr/>
        </p:nvSpPr>
        <p:spPr>
          <a:xfrm>
            <a:off x="4336701" y="3183514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If successful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</Words>
  <Application>Microsoft Macintosh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23</cp:revision>
  <dcterms:modified xsi:type="dcterms:W3CDTF">2022-07-08T09:35:33Z</dcterms:modified>
</cp:coreProperties>
</file>