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47B-0ED5-4155-AD12-583CDB2B5BE4}" type="datetimeFigureOut">
              <a:rPr lang="en-IN" smtClean="0"/>
              <a:t>21-08-2016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DCC6-8C4D-4A11-9A08-AC614BD6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080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47B-0ED5-4155-AD12-583CDB2B5BE4}" type="datetimeFigureOut">
              <a:rPr lang="en-IN" smtClean="0"/>
              <a:t>21-08-2016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DCC6-8C4D-4A11-9A08-AC614BD6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54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47B-0ED5-4155-AD12-583CDB2B5BE4}" type="datetimeFigureOut">
              <a:rPr lang="en-IN" smtClean="0"/>
              <a:t>21-08-2016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DCC6-8C4D-4A11-9A08-AC614BD6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43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47B-0ED5-4155-AD12-583CDB2B5BE4}" type="datetimeFigureOut">
              <a:rPr lang="en-IN" smtClean="0"/>
              <a:t>21-08-2016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DCC6-8C4D-4A11-9A08-AC614BD64FA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800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47B-0ED5-4155-AD12-583CDB2B5BE4}" type="datetimeFigureOut">
              <a:rPr lang="en-IN" smtClean="0"/>
              <a:t>21-08-2016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DCC6-8C4D-4A11-9A08-AC614BD6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978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47B-0ED5-4155-AD12-583CDB2B5BE4}" type="datetimeFigureOut">
              <a:rPr lang="en-IN" smtClean="0"/>
              <a:t>21-08-2016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DCC6-8C4D-4A11-9A08-AC614BD6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26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47B-0ED5-4155-AD12-583CDB2B5BE4}" type="datetimeFigureOut">
              <a:rPr lang="en-IN" smtClean="0"/>
              <a:t>21-08-2016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DCC6-8C4D-4A11-9A08-AC614BD6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686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47B-0ED5-4155-AD12-583CDB2B5BE4}" type="datetimeFigureOut">
              <a:rPr lang="en-IN" smtClean="0"/>
              <a:t>21-08-2016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DCC6-8C4D-4A11-9A08-AC614BD6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615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47B-0ED5-4155-AD12-583CDB2B5BE4}" type="datetimeFigureOut">
              <a:rPr lang="en-IN" smtClean="0"/>
              <a:t>21-08-2016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DCC6-8C4D-4A11-9A08-AC614BD6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745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47B-0ED5-4155-AD12-583CDB2B5BE4}" type="datetimeFigureOut">
              <a:rPr lang="en-IN" smtClean="0"/>
              <a:t>21-08-2016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DCC6-8C4D-4A11-9A08-AC614BD6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2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47B-0ED5-4155-AD12-583CDB2B5BE4}" type="datetimeFigureOut">
              <a:rPr lang="en-IN" smtClean="0"/>
              <a:t>21-08-2016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DCC6-8C4D-4A11-9A08-AC614BD6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402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47B-0ED5-4155-AD12-583CDB2B5BE4}" type="datetimeFigureOut">
              <a:rPr lang="en-IN" smtClean="0"/>
              <a:t>21-08-2016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DCC6-8C4D-4A11-9A08-AC614BD6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36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47B-0ED5-4155-AD12-583CDB2B5BE4}" type="datetimeFigureOut">
              <a:rPr lang="en-IN" smtClean="0"/>
              <a:t>21-08-2016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DCC6-8C4D-4A11-9A08-AC614BD6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7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47B-0ED5-4155-AD12-583CDB2B5BE4}" type="datetimeFigureOut">
              <a:rPr lang="en-IN" smtClean="0"/>
              <a:t>21-08-2016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DCC6-8C4D-4A11-9A08-AC614BD6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9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47B-0ED5-4155-AD12-583CDB2B5BE4}" type="datetimeFigureOut">
              <a:rPr lang="en-IN" smtClean="0"/>
              <a:t>21-08-2016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DCC6-8C4D-4A11-9A08-AC614BD6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2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47B-0ED5-4155-AD12-583CDB2B5BE4}" type="datetimeFigureOut">
              <a:rPr lang="en-IN" smtClean="0"/>
              <a:t>21-08-2016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DCC6-8C4D-4A11-9A08-AC614BD6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15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F47B-0ED5-4155-AD12-583CDB2B5BE4}" type="datetimeFigureOut">
              <a:rPr lang="en-IN" smtClean="0"/>
              <a:t>21-08-2016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DCC6-8C4D-4A11-9A08-AC614BD6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15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797F47B-0ED5-4155-AD12-583CDB2B5BE4}" type="datetimeFigureOut">
              <a:rPr lang="en-IN" smtClean="0"/>
              <a:t>21-08-2016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993DCC6-8C4D-4A11-9A08-AC614BD6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60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5933" y="2354352"/>
            <a:ext cx="864446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/>
              <a:t>LEARN HTML </a:t>
            </a:r>
            <a:endParaRPr lang="en-IN" sz="11500" dirty="0"/>
          </a:p>
        </p:txBody>
      </p:sp>
      <p:sp>
        <p:nvSpPr>
          <p:cNvPr id="5" name="Oval 4"/>
          <p:cNvSpPr/>
          <p:nvPr/>
        </p:nvSpPr>
        <p:spPr>
          <a:xfrm>
            <a:off x="10388598" y="5197914"/>
            <a:ext cx="1803400" cy="1651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0612964" y="5392957"/>
            <a:ext cx="1388536" cy="1289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00" dirty="0"/>
          </a:p>
        </p:txBody>
      </p:sp>
      <p:sp>
        <p:nvSpPr>
          <p:cNvPr id="7" name="TextBox 6"/>
          <p:cNvSpPr txBox="1"/>
          <p:nvPr/>
        </p:nvSpPr>
        <p:spPr>
          <a:xfrm>
            <a:off x="10875205" y="4969902"/>
            <a:ext cx="10999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/>
              <a:t>1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92770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30" y="0"/>
            <a:ext cx="81768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HTML Introduction:</a:t>
            </a:r>
            <a:endParaRPr lang="en-IN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577713" y="2582126"/>
            <a:ext cx="109376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What is HTML?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53912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0" y="1106424"/>
            <a:ext cx="11780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4800" dirty="0" smtClean="0"/>
              <a:t>It stands for </a:t>
            </a:r>
            <a:r>
              <a:rPr lang="en-US" sz="4800" b="1" dirty="0" smtClean="0"/>
              <a:t>Hyper Text Markup Language.</a:t>
            </a:r>
          </a:p>
          <a:p>
            <a:pPr marL="285750" indent="-285750">
              <a:buFontTx/>
              <a:buChar char="-"/>
            </a:pPr>
            <a:r>
              <a:rPr lang="en-US" sz="4800" dirty="0" smtClean="0"/>
              <a:t>HTML is a </a:t>
            </a:r>
            <a:r>
              <a:rPr lang="en-US" sz="4800" b="1" dirty="0" smtClean="0"/>
              <a:t>markup Language</a:t>
            </a:r>
            <a:r>
              <a:rPr lang="en-US" sz="48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4800" dirty="0" smtClean="0"/>
              <a:t>Markup Language is a set of </a:t>
            </a:r>
            <a:r>
              <a:rPr lang="en-US" sz="4800" b="1" dirty="0" smtClean="0"/>
              <a:t>Markup tags.</a:t>
            </a:r>
          </a:p>
          <a:p>
            <a:pPr marL="285750" indent="-285750">
              <a:buFontTx/>
              <a:buChar char="-"/>
            </a:pPr>
            <a:r>
              <a:rPr lang="en-US" sz="4800" dirty="0" smtClean="0"/>
              <a:t>HTML document contains </a:t>
            </a:r>
            <a:r>
              <a:rPr lang="en-US" sz="4800" b="1" dirty="0" smtClean="0"/>
              <a:t>HTML tags </a:t>
            </a:r>
            <a:r>
              <a:rPr lang="en-US" sz="4800" dirty="0" smtClean="0"/>
              <a:t>and a </a:t>
            </a:r>
            <a:r>
              <a:rPr lang="en-US" sz="4800" b="1" dirty="0" smtClean="0"/>
              <a:t>plain text</a:t>
            </a:r>
            <a:r>
              <a:rPr lang="en-US" sz="4800" dirty="0"/>
              <a:t>.</a:t>
            </a:r>
            <a:endParaRPr lang="en-US" sz="4800" dirty="0" smtClean="0"/>
          </a:p>
          <a:p>
            <a:pPr marL="285750" indent="-285750">
              <a:buFontTx/>
              <a:buChar char="-"/>
            </a:pPr>
            <a:r>
              <a:rPr lang="en-US" sz="4800" dirty="0" smtClean="0"/>
              <a:t>HTML document is called </a:t>
            </a:r>
            <a:r>
              <a:rPr lang="en-US" sz="4800" b="1" dirty="0" smtClean="0"/>
              <a:t>webpages.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71573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" y="146304"/>
            <a:ext cx="1047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What is HTML tags?</a:t>
            </a:r>
            <a:endParaRPr lang="en-IN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466344" y="1389888"/>
            <a:ext cx="114051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 smtClean="0"/>
              <a:t>It is a keywords surrounded by angle brackets like &lt;html&gt;.</a:t>
            </a:r>
          </a:p>
          <a:p>
            <a:pPr marL="285750" indent="-285750">
              <a:buFontTx/>
              <a:buChar char="-"/>
            </a:pPr>
            <a:r>
              <a:rPr lang="en-US" sz="3600" dirty="0" smtClean="0"/>
              <a:t>It comes in pairs like &lt;html&gt; &lt;/html&gt;.</a:t>
            </a:r>
          </a:p>
          <a:p>
            <a:endParaRPr lang="en-IN" sz="3600" dirty="0"/>
          </a:p>
        </p:txBody>
      </p:sp>
      <p:sp>
        <p:nvSpPr>
          <p:cNvPr id="7" name="Rectangle 6"/>
          <p:cNvSpPr/>
          <p:nvPr/>
        </p:nvSpPr>
        <p:spPr>
          <a:xfrm>
            <a:off x="905608" y="2664069"/>
            <a:ext cx="4862146" cy="373673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&lt;html&gt;</a:t>
            </a:r>
          </a:p>
          <a:p>
            <a:pPr algn="ctr"/>
            <a:r>
              <a:rPr lang="en-US" sz="4000" dirty="0" smtClean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 tag/Opening tag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8031" y="2666749"/>
            <a:ext cx="4862146" cy="373673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&lt;/html</a:t>
            </a:r>
            <a:r>
              <a:rPr lang="en-US" sz="72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  <a:p>
            <a:pPr algn="ctr"/>
            <a:r>
              <a:rPr lang="en-US" sz="4000" dirty="0" smtClean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 tag/Closing tag</a:t>
            </a:r>
          </a:p>
        </p:txBody>
      </p:sp>
    </p:spTree>
    <p:extLst>
      <p:ext uri="{BB962C8B-B14F-4D97-AF65-F5344CB8AC3E}">
        <p14:creationId xmlns:p14="http://schemas.microsoft.com/office/powerpoint/2010/main" val="204181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708" y="96715"/>
            <a:ext cx="6012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HTML Basic code will look like:</a:t>
            </a:r>
            <a:endParaRPr lang="en-IN" sz="3600" dirty="0"/>
          </a:p>
        </p:txBody>
      </p:sp>
      <p:sp>
        <p:nvSpPr>
          <p:cNvPr id="7" name="Rectangle 6"/>
          <p:cNvSpPr/>
          <p:nvPr/>
        </p:nvSpPr>
        <p:spPr>
          <a:xfrm>
            <a:off x="672659" y="866138"/>
            <a:ext cx="10924396" cy="5385193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&lt;</a:t>
            </a:r>
            <a:r>
              <a:rPr lang="en-US" sz="3600" dirty="0">
                <a:solidFill>
                  <a:schemeClr val="bg1"/>
                </a:solidFill>
              </a:rPr>
              <a:t>html&gt;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 &lt;head&gt;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                &lt;title&gt; My First Website &lt;/title&gt;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 </a:t>
            </a:r>
            <a:r>
              <a:rPr lang="en-US" sz="3600" dirty="0" smtClean="0">
                <a:solidFill>
                  <a:schemeClr val="bg1"/>
                </a:solidFill>
              </a:rPr>
              <a:t>&lt;/head</a:t>
            </a:r>
            <a:r>
              <a:rPr lang="en-US" sz="36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 &lt;body&gt;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                &lt;h1&gt; My First Heading </a:t>
            </a:r>
            <a:r>
              <a:rPr lang="en-US" sz="3600" smtClean="0">
                <a:solidFill>
                  <a:schemeClr val="bg1"/>
                </a:solidFill>
              </a:rPr>
              <a:t>&lt;/h1&gt;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                              &lt;p&gt; My First Paragraph &lt;/p&gt;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&lt;/body&gt;</a:t>
            </a:r>
          </a:p>
          <a:p>
            <a:r>
              <a:rPr lang="en-US" sz="3600" dirty="0">
                <a:solidFill>
                  <a:schemeClr val="bg1"/>
                </a:solidFill>
              </a:rPr>
              <a:t>&lt;/</a:t>
            </a:r>
            <a:r>
              <a:rPr lang="en-US" sz="3600" dirty="0" smtClean="0">
                <a:solidFill>
                  <a:schemeClr val="bg1"/>
                </a:solidFill>
              </a:rPr>
              <a:t>html&gt;</a:t>
            </a:r>
            <a:endParaRPr lang="en-IN" sz="3600" dirty="0">
              <a:solidFill>
                <a:schemeClr val="bg1"/>
              </a:solidFill>
            </a:endParaRPr>
          </a:p>
          <a:p>
            <a:pPr algn="ctr"/>
            <a:endParaRPr lang="en-IN" sz="36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31985" y="1565031"/>
            <a:ext cx="8792" cy="3930161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266093" y="1943101"/>
            <a:ext cx="914400" cy="1828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266094" y="1951892"/>
            <a:ext cx="1" cy="11047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266093" y="3038351"/>
            <a:ext cx="914400" cy="1828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266094" y="3559437"/>
            <a:ext cx="914400" cy="1828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266094" y="3581228"/>
            <a:ext cx="1" cy="174691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266093" y="5291522"/>
            <a:ext cx="848410" cy="169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053254" y="1961388"/>
            <a:ext cx="0" cy="34219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053254" y="1961388"/>
            <a:ext cx="46423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695592" y="1961388"/>
            <a:ext cx="0" cy="34219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06719" y="3573311"/>
            <a:ext cx="0" cy="34219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06719" y="3573311"/>
            <a:ext cx="46423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549057" y="3573311"/>
            <a:ext cx="0" cy="34219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982916" y="4879728"/>
            <a:ext cx="0" cy="2549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8267701" y="4879728"/>
            <a:ext cx="0" cy="2549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82916" y="5134705"/>
            <a:ext cx="42847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5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562" y="105509"/>
            <a:ext cx="7684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HTML Editor:</a:t>
            </a:r>
            <a:endParaRPr lang="en-IN"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1693" y="1283816"/>
            <a:ext cx="9827947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There are many application to edit HTML like:</a:t>
            </a:r>
          </a:p>
          <a:p>
            <a:endParaRPr lang="en-US" sz="2400" dirty="0"/>
          </a:p>
          <a:p>
            <a:r>
              <a:rPr lang="en-US" sz="4000" dirty="0" smtClean="0"/>
              <a:t>Adobe Dreamweaver, </a:t>
            </a:r>
          </a:p>
          <a:p>
            <a:r>
              <a:rPr lang="en-US" sz="4000" dirty="0" err="1" smtClean="0"/>
              <a:t>Coffecup</a:t>
            </a:r>
            <a:r>
              <a:rPr lang="en-US" sz="4000" dirty="0" smtClean="0"/>
              <a:t> HTML Editor, </a:t>
            </a:r>
          </a:p>
          <a:p>
            <a:r>
              <a:rPr lang="en-US" sz="4000" dirty="0" smtClean="0"/>
              <a:t>Notepad++, </a:t>
            </a:r>
          </a:p>
          <a:p>
            <a:r>
              <a:rPr lang="en-US" sz="4000" dirty="0" smtClean="0"/>
              <a:t>Notepad, </a:t>
            </a:r>
          </a:p>
          <a:p>
            <a:r>
              <a:rPr lang="en-US" sz="4000" dirty="0" smtClean="0"/>
              <a:t>Sublime Text etc.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93532" y="6032331"/>
            <a:ext cx="9829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Note: I recommend my student to use Sublime Text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0309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654" y="457201"/>
            <a:ext cx="8449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Are you ready to edit some basic HTML codes?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479430" y="2558561"/>
            <a:ext cx="83526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Step 1 : Press Start menu </a:t>
            </a:r>
          </a:p>
          <a:p>
            <a:r>
              <a:rPr lang="en-US" sz="4000" dirty="0" smtClean="0"/>
              <a:t>Step 2 : All Programs </a:t>
            </a:r>
          </a:p>
          <a:p>
            <a:r>
              <a:rPr lang="en-US" sz="4000" dirty="0" smtClean="0"/>
              <a:t>Step 3 : Search “Sublime Text” </a:t>
            </a:r>
          </a:p>
          <a:p>
            <a:r>
              <a:rPr lang="en-US" sz="4000" dirty="0" smtClean="0"/>
              <a:t>Step 4:  Click Right Button</a:t>
            </a:r>
            <a:endParaRPr lang="en-IN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95654" y="1512268"/>
            <a:ext cx="4394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 smtClean="0"/>
              <a:t>Open Sublime Text?</a:t>
            </a:r>
            <a:endParaRPr lang="en-IN" sz="4000" u="sng" dirty="0"/>
          </a:p>
        </p:txBody>
      </p:sp>
    </p:spTree>
    <p:extLst>
      <p:ext uri="{BB962C8B-B14F-4D97-AF65-F5344CB8AC3E}">
        <p14:creationId xmlns:p14="http://schemas.microsoft.com/office/powerpoint/2010/main" val="374441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562" y="123092"/>
            <a:ext cx="4566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Type as it is in your editor:</a:t>
            </a:r>
            <a:endParaRPr lang="en-IN" sz="3200" dirty="0"/>
          </a:p>
        </p:txBody>
      </p:sp>
      <p:sp>
        <p:nvSpPr>
          <p:cNvPr id="7" name="Rectangle 6"/>
          <p:cNvSpPr/>
          <p:nvPr/>
        </p:nvSpPr>
        <p:spPr>
          <a:xfrm>
            <a:off x="739313" y="946304"/>
            <a:ext cx="10924396" cy="5385193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&lt;</a:t>
            </a:r>
            <a:r>
              <a:rPr lang="en-US" sz="3600" dirty="0">
                <a:solidFill>
                  <a:schemeClr val="bg1"/>
                </a:solidFill>
              </a:rPr>
              <a:t>html&gt;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 &lt;head&gt;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                &lt;title&gt; My First Website &lt;/title&gt;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 &lt;head&gt;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 &lt;body&gt;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                &lt;h1&gt; My First Heading </a:t>
            </a:r>
            <a:r>
              <a:rPr lang="en-US" sz="3600" dirty="0" smtClean="0">
                <a:solidFill>
                  <a:schemeClr val="bg1"/>
                </a:solidFill>
              </a:rPr>
              <a:t>&lt;/h2</a:t>
            </a:r>
            <a:r>
              <a:rPr lang="en-US" sz="36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                &lt;p&gt; My First Paragraph &lt;/p&gt;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&lt;/body&gt;</a:t>
            </a:r>
          </a:p>
          <a:p>
            <a:r>
              <a:rPr lang="en-US" sz="3600" dirty="0">
                <a:solidFill>
                  <a:schemeClr val="bg1"/>
                </a:solidFill>
              </a:rPr>
              <a:t>&lt;/html</a:t>
            </a:r>
            <a:endParaRPr lang="en-IN" sz="3600" dirty="0">
              <a:solidFill>
                <a:schemeClr val="bg1"/>
              </a:solidFill>
            </a:endParaRPr>
          </a:p>
          <a:p>
            <a:pPr algn="ctr"/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24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70" y="193431"/>
            <a:ext cx="2694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Save your file:</a:t>
            </a:r>
            <a:endParaRPr lang="en-IN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03" y="971637"/>
            <a:ext cx="9192082" cy="4690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0594" y="5855677"/>
            <a:ext cx="85903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 </a:t>
            </a:r>
            <a:r>
              <a:rPr lang="en-US" sz="4400" b="1" dirty="0" smtClean="0"/>
              <a:t>    Use .</a:t>
            </a:r>
            <a:r>
              <a:rPr lang="en-US" sz="4400" b="1" dirty="0" err="1" smtClean="0"/>
              <a:t>htm</a:t>
            </a:r>
            <a:r>
              <a:rPr lang="en-US" sz="4400" b="1" dirty="0" smtClean="0"/>
              <a:t> or .html file extension.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61174099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</TotalTime>
  <Words>297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Anugraha Acharya</dc:creator>
  <cp:lastModifiedBy>Anugraha Acharya</cp:lastModifiedBy>
  <cp:revision>13</cp:revision>
  <dcterms:created xsi:type="dcterms:W3CDTF">2016-02-16T03:18:19Z</dcterms:created>
  <dcterms:modified xsi:type="dcterms:W3CDTF">2016-08-21T01:31:56Z</dcterms:modified>
</cp:coreProperties>
</file>