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8" r:id="rId8"/>
    <p:sldId id="280" r:id="rId9"/>
    <p:sldId id="283" r:id="rId10"/>
    <p:sldId id="291" r:id="rId11"/>
    <p:sldId id="296" r:id="rId12"/>
    <p:sldId id="297" r:id="rId13"/>
    <p:sldId id="293" r:id="rId14"/>
    <p:sldId id="295" r:id="rId15"/>
  </p:sldIdLst>
  <p:sldSz cx="9144000" cy="5143500" type="screen16x9"/>
  <p:notesSz cx="6858000" cy="9144000"/>
  <p:embeddedFontLst>
    <p:embeddedFont>
      <p:font typeface="Press Start 2P" panose="020B0604020202020204" charset="0"/>
      <p:regular r:id="rId17"/>
    </p:embeddedFont>
    <p:embeddedFont>
      <p:font typeface="JetBrains Mono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Merriweather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B08A6-B456-4681-8178-2A9912D4E3FC}">
  <a:tblStyle styleId="{940B08A6-B456-4681-8178-2A9912D4E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937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4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7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7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3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638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11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7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38778190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38778190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3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38778190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38778190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38778190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38778190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5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38778190b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38778190b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4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38778190b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38778190b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3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38778190b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138778190b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6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138778190b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138778190b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04825" y="466725"/>
                <a:ext cx="8138100" cy="46767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458">
            <a:off x="4878773" y="3892327"/>
            <a:ext cx="2253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67063" y="838047"/>
            <a:ext cx="58575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4709000" y="3039475"/>
            <a:ext cx="29130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 idx="3"/>
          </p:nvPr>
        </p:nvSpPr>
        <p:spPr>
          <a:xfrm>
            <a:off x="1443225" y="2985975"/>
            <a:ext cx="28122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_1_1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0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645" name="Google Shape;645;p30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646" name="Google Shape;646;p30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30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0"/>
          <p:cNvSpPr txBox="1">
            <a:spLocks noGrp="1"/>
          </p:cNvSpPr>
          <p:nvPr>
            <p:ph type="title"/>
          </p:nvPr>
        </p:nvSpPr>
        <p:spPr>
          <a:xfrm>
            <a:off x="4022525" y="1488375"/>
            <a:ext cx="3248100" cy="11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0"/>
          <p:cNvSpPr txBox="1">
            <a:spLocks noGrp="1"/>
          </p:cNvSpPr>
          <p:nvPr>
            <p:ph type="subTitle" idx="1"/>
          </p:nvPr>
        </p:nvSpPr>
        <p:spPr>
          <a:xfrm rot="-318">
            <a:off x="4022562" y="2615472"/>
            <a:ext cx="32481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0"/>
          <p:cNvSpPr>
            <a:spLocks noGrp="1"/>
          </p:cNvSpPr>
          <p:nvPr>
            <p:ph type="pic" idx="2"/>
          </p:nvPr>
        </p:nvSpPr>
        <p:spPr>
          <a:xfrm>
            <a:off x="1323751" y="1518933"/>
            <a:ext cx="1299300" cy="22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30"/>
          <p:cNvSpPr/>
          <p:nvPr/>
        </p:nvSpPr>
        <p:spPr>
          <a:xfrm rot="5400000">
            <a:off x="784725" y="-132175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0"/>
          <p:cNvSpPr/>
          <p:nvPr/>
        </p:nvSpPr>
        <p:spPr>
          <a:xfrm rot="5400000">
            <a:off x="1075950" y="-279900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0"/>
          <p:cNvSpPr/>
          <p:nvPr/>
        </p:nvSpPr>
        <p:spPr>
          <a:xfrm rot="5400000">
            <a:off x="7708725" y="-54750"/>
            <a:ext cx="147600" cy="257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0"/>
          <p:cNvSpPr/>
          <p:nvPr/>
        </p:nvSpPr>
        <p:spPr>
          <a:xfrm rot="5400000">
            <a:off x="7456425" y="202475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0"/>
          <p:cNvSpPr/>
          <p:nvPr/>
        </p:nvSpPr>
        <p:spPr>
          <a:xfrm rot="5400000">
            <a:off x="843300" y="342450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0"/>
          <p:cNvSpPr/>
          <p:nvPr/>
        </p:nvSpPr>
        <p:spPr>
          <a:xfrm rot="5400000">
            <a:off x="502500" y="612000"/>
            <a:ext cx="1476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 rot="5400000">
            <a:off x="-338100" y="1414575"/>
            <a:ext cx="15432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 rot="5400000">
            <a:off x="215100" y="2258175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0"/>
          <p:cNvSpPr/>
          <p:nvPr/>
        </p:nvSpPr>
        <p:spPr>
          <a:xfrm rot="5400000">
            <a:off x="68700" y="2405775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0"/>
          <p:cNvSpPr/>
          <p:nvPr/>
        </p:nvSpPr>
        <p:spPr>
          <a:xfrm rot="5400000">
            <a:off x="8642375" y="4834650"/>
            <a:ext cx="147600" cy="14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40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948" name="Google Shape;948;p40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949" name="Google Shape;949;p40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0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961" name="Google Shape;961;p40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461865" y="352409"/>
            <a:ext cx="7855809" cy="4161010"/>
            <a:chOff x="3803287" y="3663241"/>
            <a:chExt cx="3674373" cy="1946216"/>
          </a:xfrm>
        </p:grpSpPr>
        <p:grpSp>
          <p:nvGrpSpPr>
            <p:cNvPr id="967" name="Google Shape;967;p40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968" name="Google Shape;968;p40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40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9" name="Google Shape;979;p40"/>
          <p:cNvGrpSpPr/>
          <p:nvPr/>
        </p:nvGrpSpPr>
        <p:grpSpPr>
          <a:xfrm>
            <a:off x="7935679" y="2190386"/>
            <a:ext cx="646169" cy="646213"/>
            <a:chOff x="8611496" y="-1333269"/>
            <a:chExt cx="1226825" cy="1226910"/>
          </a:xfrm>
        </p:grpSpPr>
        <p:sp>
          <p:nvSpPr>
            <p:cNvPr id="980" name="Google Shape;980;p40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41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1008" name="Google Shape;1008;p41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1014" name="Google Shape;1014;p41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5" name="Google Shape;1015;p41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1016" name="Google Shape;1016;p41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41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1019" name="Google Shape;1019;p41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1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1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1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1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1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1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26" name="Google Shape;1026;p41"/>
          <p:cNvSpPr/>
          <p:nvPr/>
        </p:nvSpPr>
        <p:spPr>
          <a:xfrm rot="5400000" flipH="1">
            <a:off x="619195" y="3998352"/>
            <a:ext cx="201600" cy="21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1"/>
          <p:cNvSpPr/>
          <p:nvPr/>
        </p:nvSpPr>
        <p:spPr>
          <a:xfrm rot="5400000" flipH="1">
            <a:off x="778948" y="3849100"/>
            <a:ext cx="201600" cy="107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1"/>
          <p:cNvSpPr/>
          <p:nvPr/>
        </p:nvSpPr>
        <p:spPr>
          <a:xfrm rot="5400000" flipH="1">
            <a:off x="6388200" y="4568275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1"/>
          <p:cNvSpPr/>
          <p:nvPr/>
        </p:nvSpPr>
        <p:spPr>
          <a:xfrm rot="5400000" flipH="1">
            <a:off x="6679425" y="4716000"/>
            <a:ext cx="147600" cy="70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/>
          <p:nvPr/>
        </p:nvSpPr>
        <p:spPr>
          <a:xfrm rot="5400000" flipH="1">
            <a:off x="8470725" y="4941150"/>
            <a:ext cx="147600" cy="257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1"/>
          <p:cNvSpPr/>
          <p:nvPr/>
        </p:nvSpPr>
        <p:spPr>
          <a:xfrm rot="5400000" flipH="1">
            <a:off x="8218425" y="4798225"/>
            <a:ext cx="252300" cy="14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1"/>
          <p:cNvSpPr/>
          <p:nvPr/>
        </p:nvSpPr>
        <p:spPr>
          <a:xfrm rot="5400000">
            <a:off x="2798935" y="4628613"/>
            <a:ext cx="166800" cy="89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1"/>
          <p:cNvSpPr/>
          <p:nvPr/>
        </p:nvSpPr>
        <p:spPr>
          <a:xfrm rot="5400000">
            <a:off x="2162088" y="4883638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1"/>
          <p:cNvSpPr/>
          <p:nvPr/>
        </p:nvSpPr>
        <p:spPr>
          <a:xfrm rot="5400000">
            <a:off x="2004088" y="4857625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1"/>
          <p:cNvSpPr/>
          <p:nvPr/>
        </p:nvSpPr>
        <p:spPr>
          <a:xfrm rot="5400000">
            <a:off x="3327160" y="4825263"/>
            <a:ext cx="166800" cy="16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1"/>
          <p:cNvSpPr/>
          <p:nvPr/>
        </p:nvSpPr>
        <p:spPr>
          <a:xfrm rot="5400000">
            <a:off x="1786760" y="5072913"/>
            <a:ext cx="166800" cy="164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26750" y="1954325"/>
            <a:ext cx="46905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6032214" y="7306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 rot="397">
            <a:off x="1974375" y="4200900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flipH="1">
            <a:off x="456400" y="730625"/>
            <a:ext cx="1072500" cy="646200"/>
            <a:chOff x="5702025" y="0"/>
            <a:chExt cx="1072500" cy="646200"/>
          </a:xfrm>
        </p:grpSpPr>
        <p:sp>
          <p:nvSpPr>
            <p:cNvPr id="44" name="Google Shape;44;p3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 flipH="1">
              <a:off x="6473925" y="-98700"/>
              <a:ext cx="201900" cy="399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103" name="Google Shape;103;p6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6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" name="Google Shape;107;p6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108" name="Google Shape;108;p6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5" name="Google Shape;115;p6"/>
          <p:cNvSpPr/>
          <p:nvPr/>
        </p:nvSpPr>
        <p:spPr>
          <a:xfrm rot="-5400000" flipH="1">
            <a:off x="432465" y="4765200"/>
            <a:ext cx="215100" cy="541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-5400000" flipH="1">
            <a:off x="506855" y="4526325"/>
            <a:ext cx="215100" cy="122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7600950" y="4783500"/>
            <a:ext cx="1543050" cy="585975"/>
            <a:chOff x="7600950" y="4783500"/>
            <a:chExt cx="1543050" cy="585975"/>
          </a:xfrm>
        </p:grpSpPr>
        <p:sp>
          <p:nvSpPr>
            <p:cNvPr id="118" name="Google Shape;118;p6"/>
            <p:cNvSpPr/>
            <p:nvPr/>
          </p:nvSpPr>
          <p:spPr>
            <a:xfrm rot="-5400000" flipH="1">
              <a:off x="8807400" y="4951800"/>
              <a:ext cx="504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-5400000" flipH="1">
              <a:off x="8723400" y="5036025"/>
              <a:ext cx="3363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-5400000" flipH="1">
              <a:off x="7844400" y="4789725"/>
              <a:ext cx="336300" cy="823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 flipH="1">
            <a:off x="720002" y="452400"/>
            <a:ext cx="7941298" cy="684725"/>
            <a:chOff x="-267823" y="4043561"/>
            <a:chExt cx="7941298" cy="724576"/>
          </a:xfrm>
        </p:grpSpPr>
        <p:sp>
          <p:nvSpPr>
            <p:cNvPr id="122" name="Google Shape;122;p6"/>
            <p:cNvSpPr/>
            <p:nvPr/>
          </p:nvSpPr>
          <p:spPr>
            <a:xfrm>
              <a:off x="-267823" y="4043561"/>
              <a:ext cx="77040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>
            <a:off x="504825" y="666083"/>
            <a:ext cx="8138150" cy="4477477"/>
            <a:chOff x="504825" y="666083"/>
            <a:chExt cx="8138150" cy="4477477"/>
          </a:xfrm>
        </p:grpSpPr>
        <p:grpSp>
          <p:nvGrpSpPr>
            <p:cNvPr id="233" name="Google Shape;233;p13"/>
            <p:cNvGrpSpPr/>
            <p:nvPr/>
          </p:nvGrpSpPr>
          <p:grpSpPr>
            <a:xfrm>
              <a:off x="504825" y="666083"/>
              <a:ext cx="8138100" cy="4477140"/>
              <a:chOff x="504825" y="772925"/>
              <a:chExt cx="8138100" cy="437050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13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 rot="10800000">
            <a:off x="1271775" y="307718"/>
            <a:ext cx="6958325" cy="877107"/>
            <a:chOff x="-1895178" y="4043555"/>
            <a:chExt cx="9568653" cy="724583"/>
          </a:xfrm>
        </p:grpSpPr>
        <p:sp>
          <p:nvSpPr>
            <p:cNvPr id="244" name="Google Shape;244;p13"/>
            <p:cNvSpPr/>
            <p:nvPr/>
          </p:nvSpPr>
          <p:spPr>
            <a:xfrm>
              <a:off x="-1895178" y="4043555"/>
              <a:ext cx="93315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918432" y="1551550"/>
            <a:ext cx="289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918400" y="2050951"/>
            <a:ext cx="2896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2" hasCustomPrompt="1"/>
          </p:nvPr>
        </p:nvSpPr>
        <p:spPr>
          <a:xfrm rot="2682">
            <a:off x="4432446" y="3967451"/>
            <a:ext cx="769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3" hasCustomPrompt="1"/>
          </p:nvPr>
        </p:nvSpPr>
        <p:spPr>
          <a:xfrm>
            <a:off x="4432441" y="2275062"/>
            <a:ext cx="769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4"/>
          </p:nvPr>
        </p:nvSpPr>
        <p:spPr>
          <a:xfrm>
            <a:off x="918432" y="3255663"/>
            <a:ext cx="289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5"/>
          </p:nvPr>
        </p:nvSpPr>
        <p:spPr>
          <a:xfrm>
            <a:off x="918396" y="3741787"/>
            <a:ext cx="2896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6"/>
          </p:nvPr>
        </p:nvSpPr>
        <p:spPr>
          <a:xfrm>
            <a:off x="5255869" y="3255663"/>
            <a:ext cx="287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7"/>
          </p:nvPr>
        </p:nvSpPr>
        <p:spPr>
          <a:xfrm>
            <a:off x="5255869" y="3741787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8"/>
          </p:nvPr>
        </p:nvSpPr>
        <p:spPr>
          <a:xfrm>
            <a:off x="5255869" y="1550200"/>
            <a:ext cx="287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9"/>
          </p:nvPr>
        </p:nvSpPr>
        <p:spPr>
          <a:xfrm>
            <a:off x="5255869" y="2049601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3" hasCustomPrompt="1"/>
          </p:nvPr>
        </p:nvSpPr>
        <p:spPr>
          <a:xfrm rot="2682">
            <a:off x="3673381" y="3055921"/>
            <a:ext cx="769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4" hasCustomPrompt="1"/>
          </p:nvPr>
        </p:nvSpPr>
        <p:spPr>
          <a:xfrm rot="1341">
            <a:off x="3673372" y="1372575"/>
            <a:ext cx="769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/>
          <p:nvPr/>
        </p:nvSpPr>
        <p:spPr>
          <a:xfrm rot="-5400000">
            <a:off x="1366650" y="62025"/>
            <a:ext cx="3363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-5400000">
            <a:off x="1083750" y="-195225"/>
            <a:ext cx="192000" cy="5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 rot="-5400000">
            <a:off x="1450650" y="146250"/>
            <a:ext cx="5049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5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81" name="Google Shape;281;p15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5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5"/>
          <p:cNvSpPr txBox="1">
            <a:spLocks noGrp="1"/>
          </p:cNvSpPr>
          <p:nvPr>
            <p:ph type="title" hasCustomPrompt="1"/>
          </p:nvPr>
        </p:nvSpPr>
        <p:spPr>
          <a:xfrm>
            <a:off x="551051" y="7327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2"/>
          </p:nvPr>
        </p:nvSpPr>
        <p:spPr>
          <a:xfrm>
            <a:off x="2226750" y="2278875"/>
            <a:ext cx="4690500" cy="12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1"/>
          </p:nvPr>
        </p:nvSpPr>
        <p:spPr>
          <a:xfrm rot="397">
            <a:off x="1974300" y="4200900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6"/>
          <p:cNvGrpSpPr/>
          <p:nvPr/>
        </p:nvGrpSpPr>
        <p:grpSpPr>
          <a:xfrm>
            <a:off x="504825" y="352411"/>
            <a:ext cx="8138150" cy="4791148"/>
            <a:chOff x="504825" y="352411"/>
            <a:chExt cx="8138150" cy="4791148"/>
          </a:xfrm>
        </p:grpSpPr>
        <p:grpSp>
          <p:nvGrpSpPr>
            <p:cNvPr id="298" name="Google Shape;298;p16"/>
            <p:cNvGrpSpPr/>
            <p:nvPr/>
          </p:nvGrpSpPr>
          <p:grpSpPr>
            <a:xfrm>
              <a:off x="504825" y="352411"/>
              <a:ext cx="8138100" cy="4790811"/>
              <a:chOff x="504825" y="466725"/>
              <a:chExt cx="8138100" cy="4676700"/>
            </a:xfrm>
          </p:grpSpPr>
          <p:sp>
            <p:nvSpPr>
              <p:cNvPr id="299" name="Google Shape;299;p16"/>
              <p:cNvSpPr/>
              <p:nvPr/>
            </p:nvSpPr>
            <p:spPr>
              <a:xfrm>
                <a:off x="504825" y="857259"/>
                <a:ext cx="8138100" cy="42861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04825" y="39191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719925" y="409067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875750" y="42253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070475" y="43871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7862175" y="4667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8077275" y="63825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8233100" y="772925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8427825" y="934700"/>
                <a:ext cx="215100" cy="756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4295775" y="4982460"/>
              <a:ext cx="3379800" cy="161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675475" y="4843394"/>
              <a:ext cx="967500" cy="300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6"/>
          <p:cNvSpPr txBox="1">
            <a:spLocks noGrp="1"/>
          </p:cNvSpPr>
          <p:nvPr>
            <p:ph type="title" hasCustomPrompt="1"/>
          </p:nvPr>
        </p:nvSpPr>
        <p:spPr>
          <a:xfrm>
            <a:off x="3800689" y="78766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 idx="2"/>
          </p:nvPr>
        </p:nvSpPr>
        <p:spPr>
          <a:xfrm>
            <a:off x="1885950" y="2726500"/>
            <a:ext cx="5372100" cy="11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 rot="397">
            <a:off x="1974375" y="3735525"/>
            <a:ext cx="5195400" cy="40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/>
          <p:nvPr/>
        </p:nvSpPr>
        <p:spPr>
          <a:xfrm rot="-5400000">
            <a:off x="7039500" y="58238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-5400000">
            <a:off x="7315700" y="-85850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1327188" y="837550"/>
            <a:ext cx="1647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1158588" y="704875"/>
            <a:ext cx="1647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680738" y="-37612"/>
            <a:ext cx="164700" cy="390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845438" y="-37612"/>
            <a:ext cx="164700" cy="16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-12" y="-54112"/>
            <a:ext cx="164700" cy="16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5400000" flipH="1">
            <a:off x="-198000" y="1568275"/>
            <a:ext cx="1543200" cy="14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-5400000" flipH="1">
            <a:off x="644400" y="2411875"/>
            <a:ext cx="147600" cy="146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-5400000" flipH="1">
            <a:off x="790800" y="2559475"/>
            <a:ext cx="147600" cy="146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8530375" y="2945700"/>
            <a:ext cx="164700" cy="39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8263500" y="3172500"/>
            <a:ext cx="321000" cy="16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-5400000">
            <a:off x="6802950" y="-196431"/>
            <a:ext cx="166800" cy="4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9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373" name="Google Shape;373;p19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19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375" name="Google Shape;375;p19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7" name="Google Shape;377;p19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378" name="Google Shape;378;p19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9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5" name="Google Shape;385;p19"/>
          <p:cNvGrpSpPr/>
          <p:nvPr/>
        </p:nvGrpSpPr>
        <p:grpSpPr>
          <a:xfrm flipH="1">
            <a:off x="1631926" y="446523"/>
            <a:ext cx="7040424" cy="738341"/>
            <a:chOff x="-1964340" y="4043563"/>
            <a:chExt cx="9637815" cy="724574"/>
          </a:xfrm>
        </p:grpSpPr>
        <p:sp>
          <p:nvSpPr>
            <p:cNvPr id="386" name="Google Shape;386;p19"/>
            <p:cNvSpPr/>
            <p:nvPr/>
          </p:nvSpPr>
          <p:spPr>
            <a:xfrm>
              <a:off x="-1964340" y="4043563"/>
              <a:ext cx="9400800" cy="72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7433534" y="4169937"/>
              <a:ext cx="120000" cy="598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553475" y="4291437"/>
              <a:ext cx="120000" cy="476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19"/>
          <p:cNvGrpSpPr/>
          <p:nvPr/>
        </p:nvGrpSpPr>
        <p:grpSpPr>
          <a:xfrm rot="10800000" flipH="1">
            <a:off x="7017167" y="4620096"/>
            <a:ext cx="1490276" cy="527704"/>
            <a:chOff x="5702025" y="0"/>
            <a:chExt cx="2281500" cy="807875"/>
          </a:xfrm>
        </p:grpSpPr>
        <p:sp>
          <p:nvSpPr>
            <p:cNvPr id="391" name="Google Shape;391;p19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rot="-5400000" flipH="1">
              <a:off x="5878725" y="647975"/>
              <a:ext cx="151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rot="-5400000" flipH="1">
              <a:off x="7078425" y="-703200"/>
              <a:ext cx="201900" cy="16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 rot="-5400000" flipH="1">
            <a:off x="1766363" y="4814219"/>
            <a:ext cx="166800" cy="4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 rot="-5400000" flipH="1">
            <a:off x="2002913" y="4869150"/>
            <a:ext cx="366900" cy="18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 rot="-5400000" flipH="1">
            <a:off x="2279113" y="4843138"/>
            <a:ext cx="248700" cy="35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"/>
          <p:cNvGrpSpPr/>
          <p:nvPr/>
        </p:nvGrpSpPr>
        <p:grpSpPr>
          <a:xfrm>
            <a:off x="504825" y="0"/>
            <a:ext cx="8138150" cy="4162552"/>
            <a:chOff x="504825" y="-105"/>
            <a:chExt cx="8138150" cy="4210127"/>
          </a:xfrm>
        </p:grpSpPr>
        <p:sp>
          <p:nvSpPr>
            <p:cNvPr id="542" name="Google Shape;542;p26"/>
            <p:cNvSpPr/>
            <p:nvPr/>
          </p:nvSpPr>
          <p:spPr>
            <a:xfrm rot="10800000" flipH="1">
              <a:off x="7862175" y="3387113"/>
              <a:ext cx="215100" cy="822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6"/>
            <p:cNvGrpSpPr/>
            <p:nvPr/>
          </p:nvGrpSpPr>
          <p:grpSpPr>
            <a:xfrm rot="10800000" flipH="1">
              <a:off x="504825" y="-105"/>
              <a:ext cx="8138150" cy="4210127"/>
              <a:chOff x="504825" y="1179222"/>
              <a:chExt cx="8138150" cy="3964338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295775" y="4982460"/>
                <a:ext cx="3379800" cy="161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7675475" y="4843394"/>
                <a:ext cx="967500" cy="3000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26"/>
              <p:cNvGrpSpPr/>
              <p:nvPr/>
            </p:nvGrpSpPr>
            <p:grpSpPr>
              <a:xfrm>
                <a:off x="504825" y="1179222"/>
                <a:ext cx="8138100" cy="3963813"/>
                <a:chOff x="504825" y="1273842"/>
                <a:chExt cx="8138100" cy="3869400"/>
              </a:xfrm>
            </p:grpSpPr>
            <p:sp>
              <p:nvSpPr>
                <p:cNvPr id="547" name="Google Shape;547;p26"/>
                <p:cNvSpPr/>
                <p:nvPr/>
              </p:nvSpPr>
              <p:spPr>
                <a:xfrm>
                  <a:off x="504825" y="1273842"/>
                  <a:ext cx="8138100" cy="3869400"/>
                </a:xfrm>
                <a:prstGeom prst="snip2DiagRect">
                  <a:avLst>
                    <a:gd name="adj1" fmla="val 0"/>
                    <a:gd name="adj2" fmla="val 18805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504825" y="4076246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719925" y="4247771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942975" y="4382452"/>
                  <a:ext cx="4383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8233100" y="1488954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8427825" y="165072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8077275" y="1354279"/>
                  <a:ext cx="215100" cy="756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4" name="Google Shape;554;p26"/>
          <p:cNvSpPr txBox="1">
            <a:spLocks noGrp="1"/>
          </p:cNvSpPr>
          <p:nvPr>
            <p:ph type="subTitle" idx="1"/>
          </p:nvPr>
        </p:nvSpPr>
        <p:spPr>
          <a:xfrm rot="258">
            <a:off x="3516400" y="3261750"/>
            <a:ext cx="39909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6"/>
          <p:cNvSpPr txBox="1">
            <a:spLocks noGrp="1"/>
          </p:cNvSpPr>
          <p:nvPr>
            <p:ph type="title"/>
          </p:nvPr>
        </p:nvSpPr>
        <p:spPr>
          <a:xfrm>
            <a:off x="2668650" y="1384350"/>
            <a:ext cx="5682600" cy="16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56" name="Google Shape;556;p26"/>
          <p:cNvGrpSpPr/>
          <p:nvPr/>
        </p:nvGrpSpPr>
        <p:grpSpPr>
          <a:xfrm>
            <a:off x="3023400" y="0"/>
            <a:ext cx="2281500" cy="807875"/>
            <a:chOff x="5702025" y="0"/>
            <a:chExt cx="2281500" cy="807875"/>
          </a:xfrm>
        </p:grpSpPr>
        <p:sp>
          <p:nvSpPr>
            <p:cNvPr id="557" name="Google Shape;557;p26"/>
            <p:cNvSpPr/>
            <p:nvPr/>
          </p:nvSpPr>
          <p:spPr>
            <a:xfrm rot="-5400000" flipH="1">
              <a:off x="5702025" y="168300"/>
              <a:ext cx="5049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 rot="-5400000" flipH="1">
              <a:off x="5619525" y="82500"/>
              <a:ext cx="3333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 rot="-5400000" flipH="1">
              <a:off x="5799675" y="238950"/>
              <a:ext cx="6462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-5400000" flipH="1">
              <a:off x="5878725" y="647975"/>
              <a:ext cx="151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-5400000" flipH="1">
              <a:off x="6104325" y="102600"/>
              <a:ext cx="373500" cy="16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 rot="-5400000" flipH="1">
              <a:off x="7078425" y="-703200"/>
              <a:ext cx="201900" cy="1608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6"/>
          <p:cNvSpPr/>
          <p:nvPr/>
        </p:nvSpPr>
        <p:spPr>
          <a:xfrm rot="-5400000" flipH="1">
            <a:off x="8506625" y="5007100"/>
            <a:ext cx="1044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 rot="-5400000" flipH="1">
            <a:off x="1709850" y="4774875"/>
            <a:ext cx="192000" cy="5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6"/>
          <p:cNvSpPr/>
          <p:nvPr/>
        </p:nvSpPr>
        <p:spPr>
          <a:xfrm rot="-5400000" flipH="1">
            <a:off x="1977450" y="4875800"/>
            <a:ext cx="366900" cy="168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●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etBrains Mono"/>
              <a:buChar char="○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JetBrains Mono"/>
              <a:buChar char="■"/>
              <a:defRPr>
                <a:solidFill>
                  <a:schemeClr val="accent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72" r:id="rId9"/>
    <p:sldLayoutId id="2147483676" r:id="rId10"/>
    <p:sldLayoutId id="2147483686" r:id="rId11"/>
    <p:sldLayoutId id="21474836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45"/>
          <p:cNvGrpSpPr/>
          <p:nvPr/>
        </p:nvGrpSpPr>
        <p:grpSpPr>
          <a:xfrm>
            <a:off x="1142812" y="758202"/>
            <a:ext cx="7010796" cy="2184888"/>
            <a:chOff x="457200" y="904875"/>
            <a:chExt cx="8229600" cy="3362400"/>
          </a:xfrm>
        </p:grpSpPr>
        <p:sp>
          <p:nvSpPr>
            <p:cNvPr id="1048" name="Google Shape;1048;p45"/>
            <p:cNvSpPr/>
            <p:nvPr/>
          </p:nvSpPr>
          <p:spPr>
            <a:xfrm>
              <a:off x="1085850" y="904875"/>
              <a:ext cx="69723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762000" y="1247775"/>
              <a:ext cx="76200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457200" y="1590675"/>
              <a:ext cx="8229600" cy="1990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62000" y="3581475"/>
              <a:ext cx="76200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085850" y="3924375"/>
              <a:ext cx="6972300" cy="342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>
            <a:off x="990412" y="628595"/>
            <a:ext cx="7010796" cy="2184888"/>
            <a:chOff x="457200" y="904875"/>
            <a:chExt cx="8229600" cy="3362400"/>
          </a:xfrm>
        </p:grpSpPr>
        <p:sp>
          <p:nvSpPr>
            <p:cNvPr id="1054" name="Google Shape;1054;p45"/>
            <p:cNvSpPr/>
            <p:nvPr/>
          </p:nvSpPr>
          <p:spPr>
            <a:xfrm>
              <a:off x="1085850" y="904875"/>
              <a:ext cx="69723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762000" y="1247775"/>
              <a:ext cx="76200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457200" y="1590675"/>
              <a:ext cx="8229600" cy="1990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62000" y="3581475"/>
              <a:ext cx="76200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1085850" y="3924375"/>
              <a:ext cx="6972300" cy="342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5"/>
          <p:cNvSpPr txBox="1">
            <a:spLocks noGrp="1"/>
          </p:cNvSpPr>
          <p:nvPr>
            <p:ph type="ctrTitle"/>
          </p:nvPr>
        </p:nvSpPr>
        <p:spPr>
          <a:xfrm>
            <a:off x="1917006" y="838047"/>
            <a:ext cx="5115862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2800" dirty="0"/>
              <a:t>GAME DAN ANIMASI FPP 3D PAKUAN REDEMPTION</a:t>
            </a:r>
            <a:endParaRPr sz="2800" dirty="0"/>
          </a:p>
        </p:txBody>
      </p:sp>
      <p:sp>
        <p:nvSpPr>
          <p:cNvPr id="1066" name="Google Shape;1066;p45"/>
          <p:cNvSpPr/>
          <p:nvPr/>
        </p:nvSpPr>
        <p:spPr>
          <a:xfrm>
            <a:off x="1395278" y="2751561"/>
            <a:ext cx="3176699" cy="2585819"/>
          </a:xfrm>
          <a:custGeom>
            <a:avLst/>
            <a:gdLst/>
            <a:ahLst/>
            <a:cxnLst/>
            <a:rect l="l" t="t" r="r" b="b"/>
            <a:pathLst>
              <a:path w="20978" h="17076" extrusionOk="0">
                <a:moveTo>
                  <a:pt x="1366" y="0"/>
                </a:moveTo>
                <a:lnTo>
                  <a:pt x="1366" y="1269"/>
                </a:lnTo>
                <a:lnTo>
                  <a:pt x="1" y="1269"/>
                </a:lnTo>
                <a:lnTo>
                  <a:pt x="1" y="2628"/>
                </a:lnTo>
                <a:lnTo>
                  <a:pt x="1" y="3938"/>
                </a:lnTo>
                <a:lnTo>
                  <a:pt x="1" y="5250"/>
                </a:lnTo>
                <a:lnTo>
                  <a:pt x="1" y="6560"/>
                </a:lnTo>
                <a:lnTo>
                  <a:pt x="1" y="7871"/>
                </a:lnTo>
                <a:lnTo>
                  <a:pt x="1" y="9182"/>
                </a:lnTo>
                <a:lnTo>
                  <a:pt x="1" y="10537"/>
                </a:lnTo>
                <a:lnTo>
                  <a:pt x="1366" y="10537"/>
                </a:lnTo>
                <a:lnTo>
                  <a:pt x="1366" y="11805"/>
                </a:lnTo>
                <a:lnTo>
                  <a:pt x="11806" y="11805"/>
                </a:lnTo>
                <a:lnTo>
                  <a:pt x="11806" y="13172"/>
                </a:lnTo>
                <a:lnTo>
                  <a:pt x="13074" y="13172"/>
                </a:lnTo>
                <a:lnTo>
                  <a:pt x="13074" y="14441"/>
                </a:lnTo>
                <a:lnTo>
                  <a:pt x="14441" y="14441"/>
                </a:lnTo>
                <a:lnTo>
                  <a:pt x="14441" y="15708"/>
                </a:lnTo>
                <a:lnTo>
                  <a:pt x="15807" y="15708"/>
                </a:lnTo>
                <a:lnTo>
                  <a:pt x="15807" y="17075"/>
                </a:lnTo>
                <a:lnTo>
                  <a:pt x="17074" y="17075"/>
                </a:lnTo>
                <a:lnTo>
                  <a:pt x="17074" y="15736"/>
                </a:lnTo>
                <a:lnTo>
                  <a:pt x="17074" y="14425"/>
                </a:lnTo>
                <a:lnTo>
                  <a:pt x="17074" y="13114"/>
                </a:lnTo>
                <a:lnTo>
                  <a:pt x="17074" y="11805"/>
                </a:lnTo>
                <a:lnTo>
                  <a:pt x="19708" y="11805"/>
                </a:lnTo>
                <a:lnTo>
                  <a:pt x="19708" y="10537"/>
                </a:lnTo>
                <a:lnTo>
                  <a:pt x="20977" y="10537"/>
                </a:lnTo>
                <a:lnTo>
                  <a:pt x="20977" y="9182"/>
                </a:lnTo>
                <a:lnTo>
                  <a:pt x="20977" y="7871"/>
                </a:lnTo>
                <a:lnTo>
                  <a:pt x="20977" y="6560"/>
                </a:lnTo>
                <a:lnTo>
                  <a:pt x="20977" y="5250"/>
                </a:lnTo>
                <a:lnTo>
                  <a:pt x="20977" y="3938"/>
                </a:lnTo>
                <a:lnTo>
                  <a:pt x="20977" y="2628"/>
                </a:lnTo>
                <a:lnTo>
                  <a:pt x="20977" y="1269"/>
                </a:lnTo>
                <a:lnTo>
                  <a:pt x="19708" y="1269"/>
                </a:lnTo>
                <a:lnTo>
                  <a:pt x="197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5"/>
          <p:cNvSpPr/>
          <p:nvPr/>
        </p:nvSpPr>
        <p:spPr>
          <a:xfrm>
            <a:off x="1260975" y="2657550"/>
            <a:ext cx="3176699" cy="2585819"/>
          </a:xfrm>
          <a:custGeom>
            <a:avLst/>
            <a:gdLst/>
            <a:ahLst/>
            <a:cxnLst/>
            <a:rect l="l" t="t" r="r" b="b"/>
            <a:pathLst>
              <a:path w="20978" h="17076" extrusionOk="0">
                <a:moveTo>
                  <a:pt x="1366" y="0"/>
                </a:moveTo>
                <a:lnTo>
                  <a:pt x="1366" y="1269"/>
                </a:lnTo>
                <a:lnTo>
                  <a:pt x="1" y="1269"/>
                </a:lnTo>
                <a:lnTo>
                  <a:pt x="1" y="2628"/>
                </a:lnTo>
                <a:lnTo>
                  <a:pt x="1" y="3938"/>
                </a:lnTo>
                <a:lnTo>
                  <a:pt x="1" y="5250"/>
                </a:lnTo>
                <a:lnTo>
                  <a:pt x="1" y="6560"/>
                </a:lnTo>
                <a:lnTo>
                  <a:pt x="1" y="7871"/>
                </a:lnTo>
                <a:lnTo>
                  <a:pt x="1" y="9182"/>
                </a:lnTo>
                <a:lnTo>
                  <a:pt x="1" y="10537"/>
                </a:lnTo>
                <a:lnTo>
                  <a:pt x="1366" y="10537"/>
                </a:lnTo>
                <a:lnTo>
                  <a:pt x="1366" y="11805"/>
                </a:lnTo>
                <a:lnTo>
                  <a:pt x="11806" y="11805"/>
                </a:lnTo>
                <a:lnTo>
                  <a:pt x="11806" y="13172"/>
                </a:lnTo>
                <a:lnTo>
                  <a:pt x="13074" y="13172"/>
                </a:lnTo>
                <a:lnTo>
                  <a:pt x="13074" y="14441"/>
                </a:lnTo>
                <a:lnTo>
                  <a:pt x="14441" y="14441"/>
                </a:lnTo>
                <a:lnTo>
                  <a:pt x="14441" y="15708"/>
                </a:lnTo>
                <a:lnTo>
                  <a:pt x="15807" y="15708"/>
                </a:lnTo>
                <a:lnTo>
                  <a:pt x="15807" y="17075"/>
                </a:lnTo>
                <a:lnTo>
                  <a:pt x="17074" y="17075"/>
                </a:lnTo>
                <a:lnTo>
                  <a:pt x="17074" y="15736"/>
                </a:lnTo>
                <a:lnTo>
                  <a:pt x="17074" y="14425"/>
                </a:lnTo>
                <a:lnTo>
                  <a:pt x="17074" y="13114"/>
                </a:lnTo>
                <a:lnTo>
                  <a:pt x="17074" y="11805"/>
                </a:lnTo>
                <a:lnTo>
                  <a:pt x="19708" y="11805"/>
                </a:lnTo>
                <a:lnTo>
                  <a:pt x="19708" y="10537"/>
                </a:lnTo>
                <a:lnTo>
                  <a:pt x="20977" y="10537"/>
                </a:lnTo>
                <a:lnTo>
                  <a:pt x="20977" y="9182"/>
                </a:lnTo>
                <a:lnTo>
                  <a:pt x="20977" y="7871"/>
                </a:lnTo>
                <a:lnTo>
                  <a:pt x="20977" y="6560"/>
                </a:lnTo>
                <a:lnTo>
                  <a:pt x="20977" y="5250"/>
                </a:lnTo>
                <a:lnTo>
                  <a:pt x="20977" y="3938"/>
                </a:lnTo>
                <a:lnTo>
                  <a:pt x="20977" y="2628"/>
                </a:lnTo>
                <a:lnTo>
                  <a:pt x="20977" y="1269"/>
                </a:lnTo>
                <a:lnTo>
                  <a:pt x="19708" y="1269"/>
                </a:lnTo>
                <a:lnTo>
                  <a:pt x="197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5"/>
          <p:cNvSpPr txBox="1">
            <a:spLocks noGrp="1"/>
          </p:cNvSpPr>
          <p:nvPr>
            <p:ph type="ctrTitle" idx="3"/>
          </p:nvPr>
        </p:nvSpPr>
        <p:spPr>
          <a:xfrm>
            <a:off x="1260975" y="3179711"/>
            <a:ext cx="3301712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7E</a:t>
            </a:r>
            <a:endParaRPr dirty="0"/>
          </a:p>
        </p:txBody>
      </p:sp>
      <p:grpSp>
        <p:nvGrpSpPr>
          <p:cNvPr id="1069" name="Google Shape;1069;p45"/>
          <p:cNvGrpSpPr/>
          <p:nvPr/>
        </p:nvGrpSpPr>
        <p:grpSpPr>
          <a:xfrm>
            <a:off x="6662204" y="990276"/>
            <a:ext cx="563358" cy="563397"/>
            <a:chOff x="8611496" y="-1333269"/>
            <a:chExt cx="1226825" cy="1226910"/>
          </a:xfrm>
        </p:grpSpPr>
        <p:sp>
          <p:nvSpPr>
            <p:cNvPr id="1070" name="Google Shape;1070;p45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5"/>
          <p:cNvGrpSpPr/>
          <p:nvPr/>
        </p:nvGrpSpPr>
        <p:grpSpPr>
          <a:xfrm>
            <a:off x="1665633" y="990276"/>
            <a:ext cx="563358" cy="563397"/>
            <a:chOff x="8611496" y="-1333269"/>
            <a:chExt cx="1226825" cy="1226910"/>
          </a:xfrm>
        </p:grpSpPr>
        <p:sp>
          <p:nvSpPr>
            <p:cNvPr id="1097" name="Google Shape;1097;p45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041276" y="1052771"/>
            <a:ext cx="3260606" cy="3025848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192203" y="44126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err="1"/>
              <a:t>Algoritma</a:t>
            </a:r>
            <a:r>
              <a:rPr lang="en-GB" sz="1200" dirty="0"/>
              <a:t> </a:t>
            </a:r>
            <a:r>
              <a:rPr lang="en-GB" sz="1200" dirty="0" err="1"/>
              <a:t>Pembuatan</a:t>
            </a:r>
            <a:r>
              <a:rPr lang="en-GB" sz="1200" dirty="0"/>
              <a:t> Polygon: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587284" y="3736029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</a:rPr>
              <a:t>Pembuatan</a:t>
            </a:r>
            <a:r>
              <a:rPr lang="en-GB" sz="1200" dirty="0">
                <a:solidFill>
                  <a:schemeClr val="tx1"/>
                </a:solidFill>
              </a:rPr>
              <a:t> model 3D </a:t>
            </a:r>
            <a:r>
              <a:rPr lang="en-GB" sz="1200" dirty="0" err="1">
                <a:solidFill>
                  <a:schemeClr val="tx1"/>
                </a:solidFill>
              </a:rPr>
              <a:t>seperti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gedung_model</a:t>
            </a:r>
            <a:r>
              <a:rPr lang="en-GB" sz="1200" dirty="0">
                <a:solidFill>
                  <a:schemeClr val="tx1"/>
                </a:solidFill>
              </a:rPr>
              <a:t>, orangkampus1, </a:t>
            </a:r>
            <a:r>
              <a:rPr lang="en-GB" sz="1200" dirty="0" err="1">
                <a:solidFill>
                  <a:schemeClr val="tx1"/>
                </a:solidFill>
              </a:rPr>
              <a:t>meja_model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orangkampus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pohon_model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sebagainya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melibatkan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penggunaan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poligonal</a:t>
            </a:r>
            <a:r>
              <a:rPr lang="en-GB" sz="1200" dirty="0">
                <a:solidFill>
                  <a:schemeClr val="tx1"/>
                </a:solidFill>
              </a:rPr>
              <a:t> yang </a:t>
            </a:r>
            <a:r>
              <a:rPr lang="en-GB" sz="1200" dirty="0" err="1">
                <a:solidFill>
                  <a:schemeClr val="tx1"/>
                </a:solidFill>
              </a:rPr>
              <a:t>diimport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file .</a:t>
            </a:r>
            <a:r>
              <a:rPr lang="en-GB" sz="1200" dirty="0" err="1">
                <a:solidFill>
                  <a:schemeClr val="tx1"/>
                </a:solidFill>
              </a:rPr>
              <a:t>obj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atau</a:t>
            </a:r>
            <a:r>
              <a:rPr lang="en-GB" sz="1200" dirty="0">
                <a:solidFill>
                  <a:schemeClr val="tx1"/>
                </a:solidFill>
              </a:rPr>
              <a:t> .</a:t>
            </a:r>
            <a:r>
              <a:rPr lang="en-GB" sz="1200" dirty="0" err="1">
                <a:solidFill>
                  <a:schemeClr val="tx1"/>
                </a:solidFill>
              </a:rPr>
              <a:t>glb.Algoritma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pembuatan</a:t>
            </a:r>
            <a:r>
              <a:rPr lang="en-GB" sz="1200" dirty="0">
                <a:solidFill>
                  <a:schemeClr val="tx1"/>
                </a:solidFill>
              </a:rPr>
              <a:t> polygon ini </a:t>
            </a:r>
            <a:r>
              <a:rPr lang="en-GB" sz="1200" dirty="0" err="1">
                <a:solidFill>
                  <a:schemeClr val="tx1"/>
                </a:solidFill>
              </a:rPr>
              <a:t>mengacu</a:t>
            </a:r>
            <a:r>
              <a:rPr lang="en-GB" sz="1200" dirty="0">
                <a:solidFill>
                  <a:schemeClr val="tx1"/>
                </a:solidFill>
              </a:rPr>
              <a:t> pada </a:t>
            </a:r>
            <a:r>
              <a:rPr lang="en-GB" sz="1200" dirty="0" err="1">
                <a:solidFill>
                  <a:schemeClr val="tx1"/>
                </a:solidFill>
              </a:rPr>
              <a:t>bagaimana</a:t>
            </a:r>
            <a:r>
              <a:rPr lang="en-GB" sz="1200" dirty="0">
                <a:solidFill>
                  <a:schemeClr val="tx1"/>
                </a:solidFill>
              </a:rPr>
              <a:t> model 3D </a:t>
            </a:r>
            <a:r>
              <a:rPr lang="en-GB" sz="1200" dirty="0" err="1">
                <a:solidFill>
                  <a:schemeClr val="tx1"/>
                </a:solidFill>
              </a:rPr>
              <a:t>dibuat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dengan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menggunakan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vertikal</a:t>
            </a:r>
            <a:r>
              <a:rPr lang="en-GB" sz="1200" dirty="0">
                <a:solidFill>
                  <a:schemeClr val="tx1"/>
                </a:solidFill>
              </a:rPr>
              <a:t>, edges,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faces </a:t>
            </a:r>
            <a:r>
              <a:rPr lang="en-GB" sz="1200" dirty="0" err="1">
                <a:solidFill>
                  <a:schemeClr val="tx1"/>
                </a:solidFill>
              </a:rPr>
              <a:t>untuk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membentuk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3D yang </a:t>
            </a:r>
            <a:r>
              <a:rPr lang="en-GB" sz="1200" dirty="0" err="1">
                <a:solidFill>
                  <a:schemeClr val="tx1"/>
                </a:solidFill>
              </a:rPr>
              <a:t>kompleks</a:t>
            </a:r>
            <a:r>
              <a:rPr lang="en-GB" sz="1200" dirty="0">
                <a:solidFill>
                  <a:schemeClr val="tx1"/>
                </a:solidFill>
              </a:rPr>
              <a:t>.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3" name="algoritma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22788" y="1378307"/>
            <a:ext cx="2515949" cy="14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041276" y="1052771"/>
            <a:ext cx="3260606" cy="3025848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-202258" y="44126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err="1"/>
              <a:t>Algoritma</a:t>
            </a:r>
            <a:r>
              <a:rPr lang="en-GB" sz="1200" dirty="0"/>
              <a:t> </a:t>
            </a:r>
            <a:r>
              <a:rPr lang="en-GB" sz="1200" dirty="0" err="1"/>
              <a:t>Transformasi</a:t>
            </a:r>
            <a:r>
              <a:rPr lang="en-GB" sz="1200" dirty="0"/>
              <a:t>: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535677" y="3645178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</a:rPr>
              <a:t>Transformasi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dilakukan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melalui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perubahan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 (position), </a:t>
            </a:r>
            <a:r>
              <a:rPr lang="en-GB" sz="1200" dirty="0" err="1">
                <a:solidFill>
                  <a:schemeClr val="tx1"/>
                </a:solidFill>
              </a:rPr>
              <a:t>skala</a:t>
            </a:r>
            <a:r>
              <a:rPr lang="en-GB" sz="1200" dirty="0">
                <a:solidFill>
                  <a:schemeClr val="tx1"/>
                </a:solidFill>
              </a:rPr>
              <a:t> (scale),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rotasi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rotation_y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berbagai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entitas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seperti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gedung_model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meja_model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orangkampus</a:t>
            </a:r>
            <a:r>
              <a:rPr lang="en-GB" sz="1200" dirty="0">
                <a:solidFill>
                  <a:schemeClr val="tx1"/>
                </a:solidFill>
              </a:rPr>
              <a:t>, bus,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lain-</a:t>
            </a:r>
            <a:r>
              <a:rPr lang="en-GB" sz="1200" dirty="0" err="1">
                <a:solidFill>
                  <a:schemeClr val="tx1"/>
                </a:solidFill>
              </a:rPr>
              <a:t>lain.Algoritma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transformasi</a:t>
            </a:r>
            <a:r>
              <a:rPr lang="en-GB" sz="1200" dirty="0">
                <a:solidFill>
                  <a:schemeClr val="tx1"/>
                </a:solidFill>
              </a:rPr>
              <a:t> ini </a:t>
            </a:r>
            <a:r>
              <a:rPr lang="en-GB" sz="1200" dirty="0" err="1">
                <a:solidFill>
                  <a:schemeClr val="tx1"/>
                </a:solidFill>
              </a:rPr>
              <a:t>melibatkan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operasi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matematika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untuk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mengubah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tampilan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dalam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ruang</a:t>
            </a:r>
            <a:r>
              <a:rPr lang="en-GB" sz="1200" dirty="0">
                <a:solidFill>
                  <a:schemeClr val="tx1"/>
                </a:solidFill>
              </a:rPr>
              <a:t> 3D.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041276" y="1052771"/>
            <a:ext cx="3260606" cy="3025848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-346984" y="39949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err="1"/>
              <a:t>Algoritma</a:t>
            </a:r>
            <a:r>
              <a:rPr lang="en-GB" sz="1200" dirty="0"/>
              <a:t> </a:t>
            </a:r>
            <a:r>
              <a:rPr lang="en-GB" sz="1200" dirty="0" err="1"/>
              <a:t>Translasi</a:t>
            </a:r>
            <a:r>
              <a:rPr lang="en-GB" sz="1200" dirty="0"/>
              <a:t>: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569990" y="3650574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</a:rPr>
              <a:t>Translasi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terjadi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ketika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menggerakkan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mobilkencang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mobilninut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dalam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fungsi</a:t>
            </a:r>
            <a:r>
              <a:rPr lang="en-GB" sz="1200" dirty="0">
                <a:solidFill>
                  <a:schemeClr val="tx1"/>
                </a:solidFill>
              </a:rPr>
              <a:t> update(), di mana </a:t>
            </a:r>
            <a:r>
              <a:rPr lang="en-GB" sz="1200" dirty="0" err="1">
                <a:solidFill>
                  <a:schemeClr val="tx1"/>
                </a:solidFill>
              </a:rPr>
              <a:t>posisinya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diubah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berdasarkan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kecepatan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kecepatan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kecepatan2) </a:t>
            </a:r>
            <a:r>
              <a:rPr lang="en-GB" sz="1200" dirty="0" err="1">
                <a:solidFill>
                  <a:schemeClr val="tx1"/>
                </a:solidFill>
              </a:rPr>
              <a:t>serta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batas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ujung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kiri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kanan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ujungkiri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ujungkanan</a:t>
            </a:r>
            <a:r>
              <a:rPr lang="en-GB" sz="1200" dirty="0">
                <a:solidFill>
                  <a:schemeClr val="tx1"/>
                </a:solidFill>
              </a:rPr>
              <a:t>).</a:t>
            </a:r>
            <a:r>
              <a:rPr lang="en-GB" sz="1200" dirty="0" err="1">
                <a:solidFill>
                  <a:schemeClr val="tx1"/>
                </a:solidFill>
              </a:rPr>
              <a:t>Translasi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dilakukan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dengan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menambah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atau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mengurangi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nilai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koordinat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objek-objek</a:t>
            </a:r>
            <a:r>
              <a:rPr lang="en-GB" sz="1200" dirty="0">
                <a:solidFill>
                  <a:schemeClr val="tx1"/>
                </a:solidFill>
              </a:rPr>
              <a:t> ini.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pic>
        <p:nvPicPr>
          <p:cNvPr id="2" name="algoritma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04310" y="1375773"/>
            <a:ext cx="2492281" cy="14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6103480" y="1066922"/>
            <a:ext cx="3314199" cy="3412979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-420331" y="40859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200" dirty="0" err="1"/>
              <a:t>Algoritma</a:t>
            </a:r>
            <a:r>
              <a:rPr lang="en-GB" sz="1200" dirty="0"/>
              <a:t> Clipping: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633053" y="3922235"/>
            <a:ext cx="4557171" cy="1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</a:rPr>
              <a:t>Algoritma</a:t>
            </a:r>
            <a:r>
              <a:rPr lang="en-GB" sz="1200" dirty="0">
                <a:solidFill>
                  <a:schemeClr val="tx1"/>
                </a:solidFill>
              </a:rPr>
              <a:t> clipping </a:t>
            </a:r>
            <a:r>
              <a:rPr lang="en-GB" sz="1200" dirty="0" err="1">
                <a:solidFill>
                  <a:schemeClr val="tx1"/>
                </a:solidFill>
              </a:rPr>
              <a:t>terjadi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secara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implisit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saat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objek-objek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bergerak</a:t>
            </a:r>
            <a:r>
              <a:rPr lang="en-GB" sz="1200" dirty="0">
                <a:solidFill>
                  <a:schemeClr val="tx1"/>
                </a:solidFill>
              </a:rPr>
              <a:t> keluar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batas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pandang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kamera</a:t>
            </a:r>
            <a:r>
              <a:rPr lang="en-GB" sz="1200" dirty="0">
                <a:solidFill>
                  <a:schemeClr val="tx1"/>
                </a:solidFill>
              </a:rPr>
              <a:t>. </a:t>
            </a:r>
            <a:r>
              <a:rPr lang="en-GB" sz="1200" dirty="0" err="1">
                <a:solidFill>
                  <a:schemeClr val="tx1"/>
                </a:solidFill>
              </a:rPr>
              <a:t>Sebagai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contoh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mobil</a:t>
            </a:r>
            <a:r>
              <a:rPr lang="en-GB" sz="1200" dirty="0">
                <a:solidFill>
                  <a:schemeClr val="tx1"/>
                </a:solidFill>
              </a:rPr>
              <a:t> yang </a:t>
            </a:r>
            <a:r>
              <a:rPr lang="en-GB" sz="1200" dirty="0" err="1">
                <a:solidFill>
                  <a:schemeClr val="tx1"/>
                </a:solidFill>
              </a:rPr>
              <a:t>bergerak</a:t>
            </a:r>
            <a:r>
              <a:rPr lang="en-GB" sz="1200" dirty="0">
                <a:solidFill>
                  <a:schemeClr val="tx1"/>
                </a:solidFill>
              </a:rPr>
              <a:t> keluar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ujung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kiri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atau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kanan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dikembalikan</a:t>
            </a:r>
            <a:r>
              <a:rPr lang="en-GB" sz="1200" dirty="0">
                <a:solidFill>
                  <a:schemeClr val="tx1"/>
                </a:solidFill>
              </a:rPr>
              <a:t> ke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awal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fungsi</a:t>
            </a:r>
            <a:r>
              <a:rPr lang="en-GB" sz="1200" dirty="0">
                <a:solidFill>
                  <a:schemeClr val="tx1"/>
                </a:solidFill>
              </a:rPr>
              <a:t> update() </a:t>
            </a:r>
            <a:r>
              <a:rPr lang="en-GB" sz="1200" dirty="0" err="1">
                <a:solidFill>
                  <a:schemeClr val="tx1"/>
                </a:solidFill>
              </a:rPr>
              <a:t>untuk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mobilkencang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mobilninut</a:t>
            </a:r>
            <a:r>
              <a:rPr lang="en-GB" sz="1200" dirty="0">
                <a:solidFill>
                  <a:schemeClr val="tx1"/>
                </a:solidFill>
              </a:rPr>
              <a:t>).Clipping ini </a:t>
            </a:r>
            <a:r>
              <a:rPr lang="en-GB" sz="1200" dirty="0" err="1">
                <a:solidFill>
                  <a:schemeClr val="tx1"/>
                </a:solidFill>
              </a:rPr>
              <a:t>memastikan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bahwa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objek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tetap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berada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dalam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batas</a:t>
            </a:r>
            <a:r>
              <a:rPr lang="en-GB" sz="1200" dirty="0">
                <a:solidFill>
                  <a:schemeClr val="tx1"/>
                </a:solidFill>
              </a:rPr>
              <a:t> yang </a:t>
            </a:r>
            <a:r>
              <a:rPr lang="en-GB" sz="1200" dirty="0" err="1">
                <a:solidFill>
                  <a:schemeClr val="tx1"/>
                </a:solidFill>
              </a:rPr>
              <a:t>ditentukan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tidak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hilang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pandangan</a:t>
            </a:r>
            <a:r>
              <a:rPr lang="en-GB" sz="1200" dirty="0">
                <a:solidFill>
                  <a:schemeClr val="tx1"/>
                </a:solidFill>
              </a:rPr>
              <a:t>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2" name="algoritma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08673" y="1486822"/>
            <a:ext cx="2513668" cy="14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553;p79"/>
          <p:cNvSpPr/>
          <p:nvPr/>
        </p:nvSpPr>
        <p:spPr>
          <a:xfrm>
            <a:off x="3305984" y="1313953"/>
            <a:ext cx="2960692" cy="2838390"/>
          </a:xfrm>
          <a:custGeom>
            <a:avLst/>
            <a:gdLst/>
            <a:ahLst/>
            <a:cxnLst/>
            <a:rect l="l" t="t" r="r" b="b"/>
            <a:pathLst>
              <a:path w="22344" h="23807" extrusionOk="0">
                <a:moveTo>
                  <a:pt x="1367" y="1"/>
                </a:moveTo>
                <a:lnTo>
                  <a:pt x="1367" y="1270"/>
                </a:lnTo>
                <a:lnTo>
                  <a:pt x="1" y="1270"/>
                </a:lnTo>
                <a:lnTo>
                  <a:pt x="1" y="2596"/>
                </a:lnTo>
                <a:lnTo>
                  <a:pt x="1" y="3906"/>
                </a:lnTo>
                <a:lnTo>
                  <a:pt x="1" y="5217"/>
                </a:lnTo>
                <a:lnTo>
                  <a:pt x="1" y="6528"/>
                </a:lnTo>
                <a:lnTo>
                  <a:pt x="1" y="7984"/>
                </a:lnTo>
                <a:lnTo>
                  <a:pt x="1" y="9296"/>
                </a:lnTo>
                <a:lnTo>
                  <a:pt x="1" y="10606"/>
                </a:lnTo>
                <a:lnTo>
                  <a:pt x="1" y="11917"/>
                </a:lnTo>
                <a:lnTo>
                  <a:pt x="1" y="13227"/>
                </a:lnTo>
                <a:lnTo>
                  <a:pt x="1" y="14538"/>
                </a:lnTo>
                <a:lnTo>
                  <a:pt x="1" y="15850"/>
                </a:lnTo>
                <a:lnTo>
                  <a:pt x="1" y="17160"/>
                </a:lnTo>
                <a:lnTo>
                  <a:pt x="1" y="18441"/>
                </a:lnTo>
                <a:lnTo>
                  <a:pt x="11806" y="18441"/>
                </a:lnTo>
                <a:lnTo>
                  <a:pt x="11806" y="19709"/>
                </a:lnTo>
                <a:lnTo>
                  <a:pt x="14538" y="19709"/>
                </a:lnTo>
                <a:lnTo>
                  <a:pt x="14538" y="21092"/>
                </a:lnTo>
                <a:lnTo>
                  <a:pt x="14538" y="22343"/>
                </a:lnTo>
                <a:lnTo>
                  <a:pt x="15806" y="22343"/>
                </a:lnTo>
                <a:lnTo>
                  <a:pt x="15806" y="23806"/>
                </a:lnTo>
                <a:lnTo>
                  <a:pt x="17074" y="23806"/>
                </a:lnTo>
                <a:lnTo>
                  <a:pt x="17074" y="22404"/>
                </a:lnTo>
                <a:lnTo>
                  <a:pt x="17074" y="21092"/>
                </a:lnTo>
                <a:lnTo>
                  <a:pt x="17074" y="19781"/>
                </a:lnTo>
                <a:lnTo>
                  <a:pt x="17074" y="18441"/>
                </a:lnTo>
                <a:lnTo>
                  <a:pt x="22343" y="18441"/>
                </a:lnTo>
                <a:lnTo>
                  <a:pt x="22343" y="17160"/>
                </a:lnTo>
                <a:lnTo>
                  <a:pt x="22343" y="15850"/>
                </a:lnTo>
                <a:lnTo>
                  <a:pt x="22343" y="14538"/>
                </a:lnTo>
                <a:lnTo>
                  <a:pt x="22343" y="13227"/>
                </a:lnTo>
                <a:lnTo>
                  <a:pt x="22343" y="11917"/>
                </a:lnTo>
                <a:lnTo>
                  <a:pt x="22343" y="10606"/>
                </a:lnTo>
                <a:lnTo>
                  <a:pt x="22343" y="9296"/>
                </a:lnTo>
                <a:lnTo>
                  <a:pt x="22343" y="7984"/>
                </a:lnTo>
                <a:lnTo>
                  <a:pt x="22343" y="6528"/>
                </a:lnTo>
                <a:lnTo>
                  <a:pt x="22343" y="5217"/>
                </a:lnTo>
                <a:lnTo>
                  <a:pt x="22343" y="3906"/>
                </a:lnTo>
                <a:lnTo>
                  <a:pt x="22343" y="2596"/>
                </a:lnTo>
                <a:lnTo>
                  <a:pt x="22343" y="1270"/>
                </a:lnTo>
                <a:lnTo>
                  <a:pt x="20977" y="1270"/>
                </a:lnTo>
                <a:lnTo>
                  <a:pt x="209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550;p79"/>
          <p:cNvSpPr txBox="1">
            <a:spLocks/>
          </p:cNvSpPr>
          <p:nvPr/>
        </p:nvSpPr>
        <p:spPr>
          <a:xfrm>
            <a:off x="-686270" y="-92832"/>
            <a:ext cx="65241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pPr algn="r"/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1406052"/>
            <a:ext cx="1599504" cy="19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Anggota Kelompok</a:t>
            </a:r>
            <a:endParaRPr dirty="0"/>
          </a:p>
        </p:txBody>
      </p:sp>
      <p:sp>
        <p:nvSpPr>
          <p:cNvPr id="1130" name="Google Shape;1130;p46"/>
          <p:cNvSpPr txBox="1"/>
          <p:nvPr/>
        </p:nvSpPr>
        <p:spPr>
          <a:xfrm>
            <a:off x="720000" y="1201888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1" name="Google Shape;1131;p46"/>
          <p:cNvGraphicFramePr/>
          <p:nvPr>
            <p:extLst>
              <p:ext uri="{D42A27DB-BD31-4B8C-83A1-F6EECF244321}">
                <p14:modId xmlns:p14="http://schemas.microsoft.com/office/powerpoint/2010/main" val="3326659479"/>
              </p:ext>
            </p:extLst>
          </p:nvPr>
        </p:nvGraphicFramePr>
        <p:xfrm>
          <a:off x="789521" y="1539793"/>
          <a:ext cx="7704000" cy="2285840"/>
        </p:xfrm>
        <a:graphic>
          <a:graphicData uri="http://schemas.openxmlformats.org/drawingml/2006/table">
            <a:tbl>
              <a:tblPr>
                <a:noFill/>
                <a:tableStyleId>{940B08A6-B456-4681-8178-2A9912D4E3FC}</a:tableStyleId>
              </a:tblPr>
              <a:tblGrid>
                <a:gridCol w="2448425"/>
                <a:gridCol w="5255575"/>
              </a:tblGrid>
              <a:tr h="3868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065122139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Ridho</a:t>
                      </a:r>
                      <a:r>
                        <a:rPr lang="en" sz="1100" baseline="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Dwi Nariori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065122133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Daud Ibrahim</a:t>
                      </a:r>
                      <a:endParaRPr sz="1100" dirty="0">
                        <a:solidFill>
                          <a:srgbClr val="191919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065122128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Revanza</a:t>
                      </a:r>
                      <a:r>
                        <a:rPr lang="en" sz="1100" baseline="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Permana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065122129</a:t>
                      </a:r>
                      <a:endParaRPr sz="140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191919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Muhamad Azril Hakim</a:t>
                      </a:r>
                      <a:endParaRPr sz="1100" dirty="0"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5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rgbClr val="191919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dirty="0" smtClean="0">
                          <a:solidFill>
                            <a:schemeClr val="dk2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 </a:t>
                      </a:r>
                      <a:endParaRPr sz="950" b="1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700" dirty="0">
                        <a:solidFill>
                          <a:schemeClr val="dk2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132" name="Google Shape;1132;p46"/>
          <p:cNvGrpSpPr/>
          <p:nvPr/>
        </p:nvGrpSpPr>
        <p:grpSpPr>
          <a:xfrm rot="-1438920">
            <a:off x="8141852" y="818210"/>
            <a:ext cx="684210" cy="885525"/>
            <a:chOff x="6135215" y="-1605417"/>
            <a:chExt cx="305904" cy="395886"/>
          </a:xfrm>
        </p:grpSpPr>
        <p:sp>
          <p:nvSpPr>
            <p:cNvPr id="1133" name="Google Shape;1133;p46"/>
            <p:cNvSpPr/>
            <p:nvPr/>
          </p:nvSpPr>
          <p:spPr>
            <a:xfrm>
              <a:off x="6135215" y="-1605417"/>
              <a:ext cx="305904" cy="395886"/>
            </a:xfrm>
            <a:custGeom>
              <a:avLst/>
              <a:gdLst/>
              <a:ahLst/>
              <a:cxnLst/>
              <a:rect l="l" t="t" r="r" b="b"/>
              <a:pathLst>
                <a:path w="9903" h="12816" extrusionOk="0">
                  <a:moveTo>
                    <a:pt x="2913" y="0"/>
                  </a:moveTo>
                  <a:lnTo>
                    <a:pt x="2913" y="584"/>
                  </a:lnTo>
                  <a:lnTo>
                    <a:pt x="2331" y="584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5244"/>
                  </a:lnTo>
                  <a:lnTo>
                    <a:pt x="1" y="5244"/>
                  </a:lnTo>
                  <a:lnTo>
                    <a:pt x="1" y="5826"/>
                  </a:lnTo>
                  <a:lnTo>
                    <a:pt x="1" y="6117"/>
                  </a:lnTo>
                  <a:lnTo>
                    <a:pt x="1" y="6991"/>
                  </a:lnTo>
                  <a:lnTo>
                    <a:pt x="583" y="6991"/>
                  </a:lnTo>
                  <a:lnTo>
                    <a:pt x="583" y="7574"/>
                  </a:lnTo>
                  <a:lnTo>
                    <a:pt x="1166" y="7574"/>
                  </a:lnTo>
                  <a:lnTo>
                    <a:pt x="1166" y="8739"/>
                  </a:lnTo>
                  <a:lnTo>
                    <a:pt x="1748" y="8739"/>
                  </a:lnTo>
                  <a:lnTo>
                    <a:pt x="1748" y="9904"/>
                  </a:lnTo>
                  <a:lnTo>
                    <a:pt x="2331" y="9904"/>
                  </a:lnTo>
                  <a:lnTo>
                    <a:pt x="2331" y="11069"/>
                  </a:lnTo>
                  <a:lnTo>
                    <a:pt x="2913" y="11069"/>
                  </a:lnTo>
                  <a:lnTo>
                    <a:pt x="2913" y="12234"/>
                  </a:lnTo>
                  <a:lnTo>
                    <a:pt x="2913" y="12816"/>
                  </a:lnTo>
                  <a:lnTo>
                    <a:pt x="8738" y="12816"/>
                  </a:lnTo>
                  <a:lnTo>
                    <a:pt x="8738" y="11069"/>
                  </a:lnTo>
                  <a:lnTo>
                    <a:pt x="9321" y="11069"/>
                  </a:lnTo>
                  <a:lnTo>
                    <a:pt x="9321" y="9321"/>
                  </a:lnTo>
                  <a:lnTo>
                    <a:pt x="9903" y="9321"/>
                  </a:lnTo>
                  <a:lnTo>
                    <a:pt x="9903" y="5244"/>
                  </a:lnTo>
                  <a:lnTo>
                    <a:pt x="9321" y="5244"/>
                  </a:lnTo>
                  <a:lnTo>
                    <a:pt x="9321" y="4661"/>
                  </a:lnTo>
                  <a:lnTo>
                    <a:pt x="8738" y="4661"/>
                  </a:lnTo>
                  <a:lnTo>
                    <a:pt x="8738" y="4079"/>
                  </a:lnTo>
                  <a:lnTo>
                    <a:pt x="7573" y="4079"/>
                  </a:lnTo>
                  <a:lnTo>
                    <a:pt x="7573" y="3496"/>
                  </a:lnTo>
                  <a:lnTo>
                    <a:pt x="5826" y="3496"/>
                  </a:lnTo>
                  <a:lnTo>
                    <a:pt x="5826" y="2914"/>
                  </a:lnTo>
                  <a:lnTo>
                    <a:pt x="4661" y="2914"/>
                  </a:lnTo>
                  <a:lnTo>
                    <a:pt x="4661" y="584"/>
                  </a:lnTo>
                  <a:lnTo>
                    <a:pt x="4078" y="584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6207189" y="-1587377"/>
              <a:ext cx="18009" cy="215952"/>
            </a:xfrm>
            <a:custGeom>
              <a:avLst/>
              <a:gdLst/>
              <a:ahLst/>
              <a:cxnLst/>
              <a:rect l="l" t="t" r="r" b="b"/>
              <a:pathLst>
                <a:path w="583" h="6991" extrusionOk="0">
                  <a:moveTo>
                    <a:pt x="1" y="1"/>
                  </a:moveTo>
                  <a:lnTo>
                    <a:pt x="1" y="6991"/>
                  </a:lnTo>
                  <a:lnTo>
                    <a:pt x="583" y="699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6225167" y="-1605386"/>
              <a:ext cx="36018" cy="18040"/>
            </a:xfrm>
            <a:custGeom>
              <a:avLst/>
              <a:gdLst/>
              <a:ahLst/>
              <a:cxnLst/>
              <a:rect l="l" t="t" r="r" b="b"/>
              <a:pathLst>
                <a:path w="1166" h="584" extrusionOk="0">
                  <a:moveTo>
                    <a:pt x="1" y="1"/>
                  </a:moveTo>
                  <a:lnTo>
                    <a:pt x="1" y="584"/>
                  </a:lnTo>
                  <a:lnTo>
                    <a:pt x="1166" y="584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6261154" y="-1587377"/>
              <a:ext cx="18040" cy="161987"/>
            </a:xfrm>
            <a:custGeom>
              <a:avLst/>
              <a:gdLst/>
              <a:ahLst/>
              <a:cxnLst/>
              <a:rect l="l" t="t" r="r" b="b"/>
              <a:pathLst>
                <a:path w="584" h="5244" extrusionOk="0">
                  <a:moveTo>
                    <a:pt x="1" y="1"/>
                  </a:moveTo>
                  <a:lnTo>
                    <a:pt x="1" y="5244"/>
                  </a:lnTo>
                  <a:lnTo>
                    <a:pt x="584" y="52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279193" y="-1515434"/>
              <a:ext cx="35987" cy="18009"/>
            </a:xfrm>
            <a:custGeom>
              <a:avLst/>
              <a:gdLst/>
              <a:ahLst/>
              <a:cxnLst/>
              <a:rect l="l" t="t" r="r" b="b"/>
              <a:pathLst>
                <a:path w="1165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6315180" y="-1479448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6315180" y="-1497456"/>
              <a:ext cx="53965" cy="18040"/>
            </a:xfrm>
            <a:custGeom>
              <a:avLst/>
              <a:gdLst/>
              <a:ahLst/>
              <a:cxnLst/>
              <a:rect l="l" t="t" r="r" b="b"/>
              <a:pathLst>
                <a:path w="1747" h="584" extrusionOk="0">
                  <a:moveTo>
                    <a:pt x="0" y="1"/>
                  </a:moveTo>
                  <a:lnTo>
                    <a:pt x="0" y="584"/>
                  </a:lnTo>
                  <a:lnTo>
                    <a:pt x="1747" y="58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369114" y="-1461470"/>
              <a:ext cx="18040" cy="53996"/>
            </a:xfrm>
            <a:custGeom>
              <a:avLst/>
              <a:gdLst/>
              <a:ahLst/>
              <a:cxnLst/>
              <a:rect l="l" t="t" r="r" b="b"/>
              <a:pathLst>
                <a:path w="584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584" y="174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369114" y="-1479448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166" y="583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405101" y="-1461470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423141" y="-1443461"/>
              <a:ext cx="17978" cy="125969"/>
            </a:xfrm>
            <a:custGeom>
              <a:avLst/>
              <a:gdLst/>
              <a:ahLst/>
              <a:cxnLst/>
              <a:rect l="l" t="t" r="r" b="b"/>
              <a:pathLst>
                <a:path w="582" h="4078" extrusionOk="0">
                  <a:moveTo>
                    <a:pt x="0" y="1"/>
                  </a:moveTo>
                  <a:lnTo>
                    <a:pt x="0" y="4078"/>
                  </a:lnTo>
                  <a:lnTo>
                    <a:pt x="582" y="407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6405101" y="-1317522"/>
              <a:ext cx="18040" cy="54027"/>
            </a:xfrm>
            <a:custGeom>
              <a:avLst/>
              <a:gdLst/>
              <a:ahLst/>
              <a:cxnLst/>
              <a:rect l="l" t="t" r="r" b="b"/>
              <a:pathLst>
                <a:path w="584" h="1749" extrusionOk="0">
                  <a:moveTo>
                    <a:pt x="1" y="1"/>
                  </a:moveTo>
                  <a:lnTo>
                    <a:pt x="1" y="1749"/>
                  </a:lnTo>
                  <a:lnTo>
                    <a:pt x="584" y="174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6387154" y="-1263526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6225167" y="-1227540"/>
              <a:ext cx="161987" cy="18009"/>
            </a:xfrm>
            <a:custGeom>
              <a:avLst/>
              <a:gdLst/>
              <a:ahLst/>
              <a:cxnLst/>
              <a:rect l="l" t="t" r="r" b="b"/>
              <a:pathLst>
                <a:path w="524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244" y="583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6189180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6135215" y="-1443461"/>
              <a:ext cx="53996" cy="18009"/>
            </a:xfrm>
            <a:custGeom>
              <a:avLst/>
              <a:gdLst/>
              <a:ahLst/>
              <a:cxnLst/>
              <a:rect l="l" t="t" r="r" b="b"/>
              <a:pathLst>
                <a:path w="1748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748" y="58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6135215" y="-142548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6153193" y="-138949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6171202" y="-1371487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6189180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6207189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6225167" y="-1263526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7"/>
          <p:cNvGrpSpPr/>
          <p:nvPr/>
        </p:nvGrpSpPr>
        <p:grpSpPr>
          <a:xfrm>
            <a:off x="5046139" y="1472630"/>
            <a:ext cx="3377851" cy="1391350"/>
            <a:chOff x="3803287" y="3663241"/>
            <a:chExt cx="3674373" cy="1946216"/>
          </a:xfrm>
        </p:grpSpPr>
        <p:grpSp>
          <p:nvGrpSpPr>
            <p:cNvPr id="1160" name="Google Shape;1160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161" name="Google Shape;1161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167" name="Google Shape;1167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5" name="Google Shape;1185;p47"/>
          <p:cNvGrpSpPr/>
          <p:nvPr/>
        </p:nvGrpSpPr>
        <p:grpSpPr>
          <a:xfrm>
            <a:off x="719989" y="1472630"/>
            <a:ext cx="3377851" cy="1391350"/>
            <a:chOff x="3803287" y="3663241"/>
            <a:chExt cx="3674373" cy="1946216"/>
          </a:xfrm>
        </p:grpSpPr>
        <p:grpSp>
          <p:nvGrpSpPr>
            <p:cNvPr id="1186" name="Google Shape;1186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187" name="Google Shape;1187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193" name="Google Shape;1193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47"/>
          <p:cNvGrpSpPr/>
          <p:nvPr/>
        </p:nvGrpSpPr>
        <p:grpSpPr>
          <a:xfrm>
            <a:off x="2943494" y="3290124"/>
            <a:ext cx="3377851" cy="1391350"/>
            <a:chOff x="3803287" y="3663241"/>
            <a:chExt cx="3674373" cy="1946216"/>
          </a:xfrm>
        </p:grpSpPr>
        <p:grpSp>
          <p:nvGrpSpPr>
            <p:cNvPr id="1199" name="Google Shape;1199;p4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200" name="Google Shape;1200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5" name="Google Shape;1205;p4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206" name="Google Shape;1206;p4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1" name="Google Shape;1211;p47"/>
          <p:cNvSpPr txBox="1">
            <a:spLocks noGrp="1"/>
          </p:cNvSpPr>
          <p:nvPr>
            <p:ph type="title"/>
          </p:nvPr>
        </p:nvSpPr>
        <p:spPr>
          <a:xfrm>
            <a:off x="918432" y="1551550"/>
            <a:ext cx="289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ALASAN</a:t>
            </a:r>
            <a:endParaRPr dirty="0"/>
          </a:p>
        </p:txBody>
      </p:sp>
      <p:sp>
        <p:nvSpPr>
          <p:cNvPr id="1212" name="Google Shape;1212;p47"/>
          <p:cNvSpPr txBox="1">
            <a:spLocks noGrp="1"/>
          </p:cNvSpPr>
          <p:nvPr>
            <p:ph type="subTitle" idx="1"/>
          </p:nvPr>
        </p:nvSpPr>
        <p:spPr>
          <a:xfrm>
            <a:off x="918400" y="2050951"/>
            <a:ext cx="2896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Alasan</a:t>
            </a:r>
            <a:r>
              <a:rPr lang="en-GB" dirty="0" smtClean="0"/>
              <a:t> </a:t>
            </a:r>
            <a:r>
              <a:rPr lang="en-GB" dirty="0" err="1" smtClean="0"/>
              <a:t>pengambilan</a:t>
            </a:r>
            <a:r>
              <a:rPr lang="en-GB" dirty="0" smtClean="0"/>
              <a:t> </a:t>
            </a:r>
            <a:r>
              <a:rPr lang="en-GB" dirty="0" err="1" smtClean="0"/>
              <a:t>tema</a:t>
            </a:r>
            <a:endParaRPr dirty="0"/>
          </a:p>
        </p:txBody>
      </p:sp>
      <p:sp>
        <p:nvSpPr>
          <p:cNvPr id="1213" name="Google Shape;1213;p47"/>
          <p:cNvSpPr txBox="1">
            <a:spLocks noGrp="1"/>
          </p:cNvSpPr>
          <p:nvPr>
            <p:ph type="title" idx="4"/>
          </p:nvPr>
        </p:nvSpPr>
        <p:spPr>
          <a:xfrm>
            <a:off x="3141937" y="3351382"/>
            <a:ext cx="289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ALGORITMA</a:t>
            </a:r>
            <a:endParaRPr dirty="0"/>
          </a:p>
        </p:txBody>
      </p:sp>
      <p:sp>
        <p:nvSpPr>
          <p:cNvPr id="1214" name="Google Shape;1214;p47"/>
          <p:cNvSpPr txBox="1">
            <a:spLocks noGrp="1"/>
          </p:cNvSpPr>
          <p:nvPr>
            <p:ph type="subTitle" idx="5"/>
          </p:nvPr>
        </p:nvSpPr>
        <p:spPr>
          <a:xfrm>
            <a:off x="3141901" y="3837506"/>
            <a:ext cx="2896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endParaRPr dirty="0"/>
          </a:p>
        </p:txBody>
      </p:sp>
      <p:sp>
        <p:nvSpPr>
          <p:cNvPr id="1217" name="Google Shape;1217;p47"/>
          <p:cNvSpPr txBox="1">
            <a:spLocks noGrp="1"/>
          </p:cNvSpPr>
          <p:nvPr>
            <p:ph type="title" idx="8"/>
          </p:nvPr>
        </p:nvSpPr>
        <p:spPr>
          <a:xfrm>
            <a:off x="5255869" y="1550200"/>
            <a:ext cx="287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DESKRIPSI </a:t>
            </a:r>
            <a:endParaRPr dirty="0"/>
          </a:p>
        </p:txBody>
      </p:sp>
      <p:sp>
        <p:nvSpPr>
          <p:cNvPr id="1218" name="Google Shape;1218;p47"/>
          <p:cNvSpPr txBox="1">
            <a:spLocks noGrp="1"/>
          </p:cNvSpPr>
          <p:nvPr>
            <p:ph type="subTitle" idx="9"/>
          </p:nvPr>
        </p:nvSpPr>
        <p:spPr>
          <a:xfrm>
            <a:off x="5255869" y="2049601"/>
            <a:ext cx="287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Penjelasan</a:t>
            </a:r>
            <a:r>
              <a:rPr lang="en-GB" dirty="0" smtClean="0"/>
              <a:t> </a:t>
            </a:r>
            <a:r>
              <a:rPr lang="en-GB" dirty="0" err="1" smtClean="0"/>
              <a:t>tentang</a:t>
            </a:r>
            <a:r>
              <a:rPr lang="en-GB" dirty="0" smtClean="0"/>
              <a:t> program yang </a:t>
            </a:r>
            <a:r>
              <a:rPr lang="en-GB" dirty="0" err="1" smtClean="0"/>
              <a:t>dibuat</a:t>
            </a:r>
            <a:endParaRPr dirty="0"/>
          </a:p>
        </p:txBody>
      </p:sp>
      <p:sp>
        <p:nvSpPr>
          <p:cNvPr id="1219" name="Google Shape;1219;p4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220" name="Google Shape;1220;p47"/>
          <p:cNvGrpSpPr/>
          <p:nvPr/>
        </p:nvGrpSpPr>
        <p:grpSpPr>
          <a:xfrm>
            <a:off x="3673371" y="1282636"/>
            <a:ext cx="829789" cy="983146"/>
            <a:chOff x="3852146" y="1282636"/>
            <a:chExt cx="829789" cy="983146"/>
          </a:xfrm>
        </p:grpSpPr>
        <p:sp>
          <p:nvSpPr>
            <p:cNvPr id="1221" name="Google Shape;1221;p47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7"/>
          <p:cNvGrpSpPr/>
          <p:nvPr/>
        </p:nvGrpSpPr>
        <p:grpSpPr>
          <a:xfrm>
            <a:off x="4425946" y="1919436"/>
            <a:ext cx="829789" cy="983146"/>
            <a:chOff x="4247196" y="1919436"/>
            <a:chExt cx="829789" cy="983146"/>
          </a:xfrm>
        </p:grpSpPr>
        <p:sp>
          <p:nvSpPr>
            <p:cNvPr id="1224" name="Google Shape;1224;p47"/>
            <p:cNvSpPr/>
            <p:nvPr/>
          </p:nvSpPr>
          <p:spPr>
            <a:xfrm rot="10800000" flipH="1">
              <a:off x="4307796" y="19991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 rot="10800000" flipH="1">
              <a:off x="4247196" y="19194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7"/>
          <p:cNvGrpSpPr/>
          <p:nvPr/>
        </p:nvGrpSpPr>
        <p:grpSpPr>
          <a:xfrm>
            <a:off x="5797412" y="2919181"/>
            <a:ext cx="829789" cy="983146"/>
            <a:chOff x="3852146" y="2984011"/>
            <a:chExt cx="829789" cy="983146"/>
          </a:xfrm>
        </p:grpSpPr>
        <p:sp>
          <p:nvSpPr>
            <p:cNvPr id="1227" name="Google Shape;1227;p47"/>
            <p:cNvSpPr/>
            <p:nvPr/>
          </p:nvSpPr>
          <p:spPr>
            <a:xfrm flipH="1">
              <a:off x="3912746" y="306368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 flipH="1">
              <a:off x="3852146" y="29840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7"/>
          <p:cNvSpPr txBox="1">
            <a:spLocks noGrp="1"/>
          </p:cNvSpPr>
          <p:nvPr>
            <p:ph type="title" idx="3"/>
          </p:nvPr>
        </p:nvSpPr>
        <p:spPr>
          <a:xfrm>
            <a:off x="4432441" y="2275062"/>
            <a:ext cx="769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4" name="Google Shape;1234;p47"/>
          <p:cNvSpPr txBox="1">
            <a:spLocks noGrp="1"/>
          </p:cNvSpPr>
          <p:nvPr>
            <p:ph type="title" idx="13"/>
          </p:nvPr>
        </p:nvSpPr>
        <p:spPr>
          <a:xfrm rot="2682">
            <a:off x="5797422" y="2991091"/>
            <a:ext cx="7692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35" name="Google Shape;1235;p47"/>
          <p:cNvSpPr txBox="1">
            <a:spLocks noGrp="1"/>
          </p:cNvSpPr>
          <p:nvPr>
            <p:ph type="title" idx="14"/>
          </p:nvPr>
        </p:nvSpPr>
        <p:spPr>
          <a:xfrm rot="1341">
            <a:off x="3673372" y="1372575"/>
            <a:ext cx="7692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48"/>
          <p:cNvGrpSpPr/>
          <p:nvPr/>
        </p:nvGrpSpPr>
        <p:grpSpPr>
          <a:xfrm>
            <a:off x="990412" y="1676070"/>
            <a:ext cx="7163196" cy="2314494"/>
            <a:chOff x="990412" y="628595"/>
            <a:chExt cx="7163196" cy="2314494"/>
          </a:xfrm>
        </p:grpSpPr>
        <p:grpSp>
          <p:nvGrpSpPr>
            <p:cNvPr id="1241" name="Google Shape;1241;p48"/>
            <p:cNvGrpSpPr/>
            <p:nvPr/>
          </p:nvGrpSpPr>
          <p:grpSpPr>
            <a:xfrm>
              <a:off x="1142812" y="758202"/>
              <a:ext cx="7010796" cy="2184888"/>
              <a:chOff x="457200" y="904875"/>
              <a:chExt cx="8229600" cy="3362400"/>
            </a:xfrm>
          </p:grpSpPr>
          <p:sp>
            <p:nvSpPr>
              <p:cNvPr id="1242" name="Google Shape;1242;p48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48"/>
            <p:cNvGrpSpPr/>
            <p:nvPr/>
          </p:nvGrpSpPr>
          <p:grpSpPr>
            <a:xfrm>
              <a:off x="990412" y="628595"/>
              <a:ext cx="7010796" cy="2184888"/>
              <a:chOff x="457200" y="904875"/>
              <a:chExt cx="8229600" cy="3362400"/>
            </a:xfrm>
          </p:grpSpPr>
          <p:sp>
            <p:nvSpPr>
              <p:cNvPr id="1248" name="Google Shape;1248;p48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8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8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2226750" y="1954325"/>
            <a:ext cx="46905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ALASAN</a:t>
            </a:r>
            <a:endParaRPr dirty="0"/>
          </a:p>
        </p:txBody>
      </p:sp>
      <p:grpSp>
        <p:nvGrpSpPr>
          <p:cNvPr id="1255" name="Google Shape;1255;p48"/>
          <p:cNvGrpSpPr/>
          <p:nvPr/>
        </p:nvGrpSpPr>
        <p:grpSpPr>
          <a:xfrm>
            <a:off x="5855873" y="352393"/>
            <a:ext cx="2003775" cy="2374100"/>
            <a:chOff x="3852146" y="1282636"/>
            <a:chExt cx="829789" cy="983146"/>
          </a:xfrm>
        </p:grpSpPr>
        <p:sp>
          <p:nvSpPr>
            <p:cNvPr id="1256" name="Google Shape;1256;p48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48"/>
          <p:cNvSpPr txBox="1">
            <a:spLocks noGrp="1"/>
          </p:cNvSpPr>
          <p:nvPr>
            <p:ph type="title" idx="2"/>
          </p:nvPr>
        </p:nvSpPr>
        <p:spPr>
          <a:xfrm>
            <a:off x="6032214" y="730635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264" name="Google Shape;1264;p48"/>
          <p:cNvGrpSpPr/>
          <p:nvPr/>
        </p:nvGrpSpPr>
        <p:grpSpPr>
          <a:xfrm rot="-1222320">
            <a:off x="1456860" y="1410180"/>
            <a:ext cx="788329" cy="1290015"/>
            <a:chOff x="6736149" y="-1551390"/>
            <a:chExt cx="197943" cy="323913"/>
          </a:xfrm>
        </p:grpSpPr>
        <p:sp>
          <p:nvSpPr>
            <p:cNvPr id="1265" name="Google Shape;1265;p48"/>
            <p:cNvSpPr/>
            <p:nvPr/>
          </p:nvSpPr>
          <p:spPr>
            <a:xfrm>
              <a:off x="6736149" y="-1551390"/>
              <a:ext cx="197943" cy="323913"/>
            </a:xfrm>
            <a:custGeom>
              <a:avLst/>
              <a:gdLst/>
              <a:ahLst/>
              <a:cxnLst/>
              <a:rect l="l" t="t" r="r" b="b"/>
              <a:pathLst>
                <a:path w="6408" h="10486" extrusionOk="0">
                  <a:moveTo>
                    <a:pt x="1" y="1"/>
                  </a:moveTo>
                  <a:lnTo>
                    <a:pt x="1" y="584"/>
                  </a:lnTo>
                  <a:lnTo>
                    <a:pt x="1" y="1166"/>
                  </a:lnTo>
                  <a:lnTo>
                    <a:pt x="583" y="1166"/>
                  </a:lnTo>
                  <a:lnTo>
                    <a:pt x="583" y="3496"/>
                  </a:lnTo>
                  <a:lnTo>
                    <a:pt x="1166" y="3496"/>
                  </a:lnTo>
                  <a:lnTo>
                    <a:pt x="1166" y="4079"/>
                  </a:lnTo>
                  <a:lnTo>
                    <a:pt x="1748" y="4079"/>
                  </a:lnTo>
                  <a:lnTo>
                    <a:pt x="1748" y="4661"/>
                  </a:lnTo>
                  <a:lnTo>
                    <a:pt x="2331" y="4661"/>
                  </a:lnTo>
                  <a:lnTo>
                    <a:pt x="2331" y="5243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6408"/>
                  </a:lnTo>
                  <a:lnTo>
                    <a:pt x="1166" y="6408"/>
                  </a:lnTo>
                  <a:lnTo>
                    <a:pt x="1166" y="6991"/>
                  </a:lnTo>
                  <a:lnTo>
                    <a:pt x="583" y="6991"/>
                  </a:lnTo>
                  <a:lnTo>
                    <a:pt x="583" y="9321"/>
                  </a:lnTo>
                  <a:lnTo>
                    <a:pt x="1" y="9321"/>
                  </a:lnTo>
                  <a:lnTo>
                    <a:pt x="1" y="9904"/>
                  </a:lnTo>
                  <a:lnTo>
                    <a:pt x="1" y="10486"/>
                  </a:lnTo>
                  <a:lnTo>
                    <a:pt x="6408" y="10486"/>
                  </a:lnTo>
                  <a:lnTo>
                    <a:pt x="6408" y="9904"/>
                  </a:lnTo>
                  <a:lnTo>
                    <a:pt x="6408" y="9321"/>
                  </a:lnTo>
                  <a:lnTo>
                    <a:pt x="5826" y="9321"/>
                  </a:lnTo>
                  <a:lnTo>
                    <a:pt x="5826" y="6991"/>
                  </a:lnTo>
                  <a:lnTo>
                    <a:pt x="5243" y="6991"/>
                  </a:lnTo>
                  <a:lnTo>
                    <a:pt x="5243" y="6408"/>
                  </a:lnTo>
                  <a:lnTo>
                    <a:pt x="4661" y="6408"/>
                  </a:lnTo>
                  <a:lnTo>
                    <a:pt x="4661" y="5826"/>
                  </a:lnTo>
                  <a:lnTo>
                    <a:pt x="4078" y="5826"/>
                  </a:lnTo>
                  <a:lnTo>
                    <a:pt x="4078" y="5243"/>
                  </a:lnTo>
                  <a:lnTo>
                    <a:pt x="4078" y="4661"/>
                  </a:lnTo>
                  <a:lnTo>
                    <a:pt x="4661" y="4661"/>
                  </a:lnTo>
                  <a:lnTo>
                    <a:pt x="4661" y="4079"/>
                  </a:lnTo>
                  <a:lnTo>
                    <a:pt x="5243" y="4079"/>
                  </a:lnTo>
                  <a:lnTo>
                    <a:pt x="5243" y="3496"/>
                  </a:lnTo>
                  <a:lnTo>
                    <a:pt x="5826" y="3496"/>
                  </a:lnTo>
                  <a:lnTo>
                    <a:pt x="5826" y="1166"/>
                  </a:lnTo>
                  <a:lnTo>
                    <a:pt x="6408" y="1166"/>
                  </a:lnTo>
                  <a:lnTo>
                    <a:pt x="6408" y="584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6808123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6808123" y="-1389496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790114" y="-1371487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6772136" y="-1353509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6790114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6772136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6754127" y="-1515434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6736149" y="-1551390"/>
              <a:ext cx="197943" cy="35987"/>
            </a:xfrm>
            <a:custGeom>
              <a:avLst/>
              <a:gdLst/>
              <a:ahLst/>
              <a:cxnLst/>
              <a:rect l="l" t="t" r="r" b="b"/>
              <a:pathLst>
                <a:path w="6408" h="1165" extrusionOk="0">
                  <a:moveTo>
                    <a:pt x="1" y="1"/>
                  </a:moveTo>
                  <a:lnTo>
                    <a:pt x="1" y="582"/>
                  </a:lnTo>
                  <a:lnTo>
                    <a:pt x="1" y="1165"/>
                  </a:lnTo>
                  <a:lnTo>
                    <a:pt x="6408" y="1165"/>
                  </a:lnTo>
                  <a:lnTo>
                    <a:pt x="6408" y="582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6844110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844110" y="-1389496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862088" y="-1371487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880097" y="-1353509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62088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826101" y="-1443461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6808123" y="-1461470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844110" y="-1461470"/>
              <a:ext cx="18009" cy="18040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880097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6898075" y="-1515434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6754127" y="-1335500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6736149" y="-1263526"/>
              <a:ext cx="197943" cy="36018"/>
            </a:xfrm>
            <a:custGeom>
              <a:avLst/>
              <a:gdLst/>
              <a:ahLst/>
              <a:cxnLst/>
              <a:rect l="l" t="t" r="r" b="b"/>
              <a:pathLst>
                <a:path w="6408" h="1166" extrusionOk="0">
                  <a:moveTo>
                    <a:pt x="1" y="1"/>
                  </a:moveTo>
                  <a:lnTo>
                    <a:pt x="1" y="583"/>
                  </a:lnTo>
                  <a:lnTo>
                    <a:pt x="1" y="1166"/>
                  </a:lnTo>
                  <a:lnTo>
                    <a:pt x="6408" y="1166"/>
                  </a:lnTo>
                  <a:lnTo>
                    <a:pt x="6408" y="583"/>
                  </a:lnTo>
                  <a:lnTo>
                    <a:pt x="6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6790114" y="-1335500"/>
              <a:ext cx="90013" cy="53996"/>
            </a:xfrm>
            <a:custGeom>
              <a:avLst/>
              <a:gdLst/>
              <a:ahLst/>
              <a:cxnLst/>
              <a:rect l="l" t="t" r="r" b="b"/>
              <a:pathLst>
                <a:path w="2914" h="1748" extrusionOk="0">
                  <a:moveTo>
                    <a:pt x="1166" y="1"/>
                  </a:moveTo>
                  <a:lnTo>
                    <a:pt x="1166" y="583"/>
                  </a:lnTo>
                  <a:lnTo>
                    <a:pt x="584" y="583"/>
                  </a:lnTo>
                  <a:lnTo>
                    <a:pt x="584" y="1166"/>
                  </a:lnTo>
                  <a:lnTo>
                    <a:pt x="1" y="1166"/>
                  </a:lnTo>
                  <a:lnTo>
                    <a:pt x="1" y="1748"/>
                  </a:lnTo>
                  <a:lnTo>
                    <a:pt x="2914" y="1748"/>
                  </a:lnTo>
                  <a:lnTo>
                    <a:pt x="2914" y="1166"/>
                  </a:lnTo>
                  <a:lnTo>
                    <a:pt x="2331" y="1166"/>
                  </a:lnTo>
                  <a:lnTo>
                    <a:pt x="2331" y="583"/>
                  </a:lnTo>
                  <a:lnTo>
                    <a:pt x="1749" y="583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6898075" y="-1335500"/>
              <a:ext cx="18040" cy="72005"/>
            </a:xfrm>
            <a:custGeom>
              <a:avLst/>
              <a:gdLst/>
              <a:ahLst/>
              <a:cxnLst/>
              <a:rect l="l" t="t" r="r" b="b"/>
              <a:pathLst>
                <a:path w="584" h="2331" extrusionOk="0">
                  <a:moveTo>
                    <a:pt x="1" y="1"/>
                  </a:moveTo>
                  <a:lnTo>
                    <a:pt x="1" y="2331"/>
                  </a:lnTo>
                  <a:lnTo>
                    <a:pt x="584" y="23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9"/>
          <p:cNvGrpSpPr/>
          <p:nvPr/>
        </p:nvGrpSpPr>
        <p:grpSpPr>
          <a:xfrm>
            <a:off x="2610989" y="1139203"/>
            <a:ext cx="5887144" cy="2787789"/>
            <a:chOff x="3803287" y="3663241"/>
            <a:chExt cx="3674373" cy="1946216"/>
          </a:xfrm>
        </p:grpSpPr>
        <p:grpSp>
          <p:nvGrpSpPr>
            <p:cNvPr id="1293" name="Google Shape;1293;p49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1294" name="Google Shape;1294;p49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49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5" name="Google Shape;1305;p49"/>
          <p:cNvSpPr txBox="1">
            <a:spLocks noGrp="1"/>
          </p:cNvSpPr>
          <p:nvPr>
            <p:ph type="subTitle" idx="1"/>
          </p:nvPr>
        </p:nvSpPr>
        <p:spPr>
          <a:xfrm rot="258">
            <a:off x="3305563" y="1210037"/>
            <a:ext cx="439801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game </a:t>
            </a:r>
            <a:r>
              <a:rPr lang="en-US" dirty="0" err="1"/>
              <a:t>tembak-tembakan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,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kompetisi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.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307" name="Google Shape;1307;p49"/>
          <p:cNvGrpSpPr/>
          <p:nvPr/>
        </p:nvGrpSpPr>
        <p:grpSpPr>
          <a:xfrm rot="-536518">
            <a:off x="-78505" y="1415695"/>
            <a:ext cx="2563522" cy="2563208"/>
            <a:chOff x="8358770" y="2832271"/>
            <a:chExt cx="758102" cy="758010"/>
          </a:xfrm>
        </p:grpSpPr>
        <p:sp>
          <p:nvSpPr>
            <p:cNvPr id="1308" name="Google Shape;1308;p49"/>
            <p:cNvSpPr/>
            <p:nvPr/>
          </p:nvSpPr>
          <p:spPr>
            <a:xfrm>
              <a:off x="9056081" y="2854296"/>
              <a:ext cx="22025" cy="16773"/>
            </a:xfrm>
            <a:custGeom>
              <a:avLst/>
              <a:gdLst/>
              <a:ahLst/>
              <a:cxnLst/>
              <a:rect l="l" t="t" r="r" b="b"/>
              <a:pathLst>
                <a:path w="713" h="543" extrusionOk="0">
                  <a:moveTo>
                    <a:pt x="1" y="0"/>
                  </a:moveTo>
                  <a:lnTo>
                    <a:pt x="1" y="543"/>
                  </a:lnTo>
                  <a:lnTo>
                    <a:pt x="713" y="54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8823634" y="2871038"/>
              <a:ext cx="93" cy="38736"/>
            </a:xfrm>
            <a:custGeom>
              <a:avLst/>
              <a:gdLst/>
              <a:ahLst/>
              <a:cxnLst/>
              <a:rect l="l" t="t" r="r" b="b"/>
              <a:pathLst>
                <a:path w="3" h="1254" extrusionOk="0">
                  <a:moveTo>
                    <a:pt x="1" y="1"/>
                  </a:moveTo>
                  <a:lnTo>
                    <a:pt x="1" y="1254"/>
                  </a:lnTo>
                  <a:lnTo>
                    <a:pt x="3" y="125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8380825" y="3180927"/>
              <a:ext cx="16773" cy="21994"/>
            </a:xfrm>
            <a:custGeom>
              <a:avLst/>
              <a:gdLst/>
              <a:ahLst/>
              <a:cxnLst/>
              <a:rect l="l" t="t" r="r" b="b"/>
              <a:pathLst>
                <a:path w="543" h="712" extrusionOk="0">
                  <a:moveTo>
                    <a:pt x="0" y="0"/>
                  </a:moveTo>
                  <a:lnTo>
                    <a:pt x="0" y="711"/>
                  </a:lnTo>
                  <a:lnTo>
                    <a:pt x="543" y="71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8668751" y="3374607"/>
              <a:ext cx="62" cy="77503"/>
            </a:xfrm>
            <a:custGeom>
              <a:avLst/>
              <a:gdLst/>
              <a:ahLst/>
              <a:cxnLst/>
              <a:rect l="l" t="t" r="r" b="b"/>
              <a:pathLst>
                <a:path w="2" h="2509" extrusionOk="0">
                  <a:moveTo>
                    <a:pt x="0" y="0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1" y="2509"/>
                  </a:lnTo>
                  <a:lnTo>
                    <a:pt x="1" y="1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784928" y="3374607"/>
              <a:ext cx="62" cy="38767"/>
            </a:xfrm>
            <a:custGeom>
              <a:avLst/>
              <a:gdLst/>
              <a:ahLst/>
              <a:cxnLst/>
              <a:rect l="l" t="t" r="r" b="b"/>
              <a:pathLst>
                <a:path w="2" h="1255" extrusionOk="0">
                  <a:moveTo>
                    <a:pt x="0" y="0"/>
                  </a:moveTo>
                  <a:lnTo>
                    <a:pt x="0" y="1255"/>
                  </a:lnTo>
                  <a:lnTo>
                    <a:pt x="1" y="1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823634" y="3413343"/>
              <a:ext cx="93" cy="38767"/>
            </a:xfrm>
            <a:custGeom>
              <a:avLst/>
              <a:gdLst/>
              <a:ahLst/>
              <a:cxnLst/>
              <a:rect l="l" t="t" r="r" b="b"/>
              <a:pathLst>
                <a:path w="3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3" y="125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9017376" y="3413343"/>
              <a:ext cx="62" cy="38767"/>
            </a:xfrm>
            <a:custGeom>
              <a:avLst/>
              <a:gdLst/>
              <a:ahLst/>
              <a:cxnLst/>
              <a:rect l="l" t="t" r="r" b="b"/>
              <a:pathLst>
                <a:path w="2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1" y="12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978578" y="3452079"/>
              <a:ext cx="154" cy="38798"/>
            </a:xfrm>
            <a:custGeom>
              <a:avLst/>
              <a:gdLst/>
              <a:ahLst/>
              <a:cxnLst/>
              <a:rect l="l" t="t" r="r" b="b"/>
              <a:pathLst>
                <a:path w="5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4" y="125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39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8380856" y="3529551"/>
              <a:ext cx="16804" cy="21994"/>
            </a:xfrm>
            <a:custGeom>
              <a:avLst/>
              <a:gdLst/>
              <a:ahLst/>
              <a:cxnLst/>
              <a:rect l="l" t="t" r="r" b="b"/>
              <a:pathLst>
                <a:path w="544" h="712" extrusionOk="0">
                  <a:moveTo>
                    <a:pt x="0" y="1"/>
                  </a:moveTo>
                  <a:lnTo>
                    <a:pt x="0" y="711"/>
                  </a:lnTo>
                  <a:lnTo>
                    <a:pt x="544" y="71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419562" y="3490846"/>
              <a:ext cx="232447" cy="99435"/>
            </a:xfrm>
            <a:custGeom>
              <a:avLst/>
              <a:gdLst/>
              <a:ahLst/>
              <a:cxnLst/>
              <a:rect l="l" t="t" r="r" b="b"/>
              <a:pathLst>
                <a:path w="7525" h="3219" extrusionOk="0">
                  <a:moveTo>
                    <a:pt x="6813" y="0"/>
                  </a:moveTo>
                  <a:lnTo>
                    <a:pt x="6813" y="1254"/>
                  </a:lnTo>
                  <a:lnTo>
                    <a:pt x="6813" y="2508"/>
                  </a:lnTo>
                  <a:lnTo>
                    <a:pt x="1" y="2508"/>
                  </a:lnTo>
                  <a:lnTo>
                    <a:pt x="1" y="3219"/>
                  </a:lnTo>
                  <a:lnTo>
                    <a:pt x="7525" y="3219"/>
                  </a:lnTo>
                  <a:lnTo>
                    <a:pt x="7525" y="2508"/>
                  </a:lnTo>
                  <a:lnTo>
                    <a:pt x="6814" y="2508"/>
                  </a:lnTo>
                  <a:lnTo>
                    <a:pt x="6814" y="1254"/>
                  </a:lnTo>
                  <a:lnTo>
                    <a:pt x="6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652009" y="3490846"/>
              <a:ext cx="154882" cy="99435"/>
            </a:xfrm>
            <a:custGeom>
              <a:avLst/>
              <a:gdLst/>
              <a:ahLst/>
              <a:cxnLst/>
              <a:rect l="l" t="t" r="r" b="b"/>
              <a:pathLst>
                <a:path w="5014" h="3219" extrusionOk="0">
                  <a:moveTo>
                    <a:pt x="4303" y="0"/>
                  </a:moveTo>
                  <a:lnTo>
                    <a:pt x="4303" y="1254"/>
                  </a:lnTo>
                  <a:lnTo>
                    <a:pt x="4303" y="2508"/>
                  </a:lnTo>
                  <a:lnTo>
                    <a:pt x="1" y="2508"/>
                  </a:lnTo>
                  <a:lnTo>
                    <a:pt x="1" y="3219"/>
                  </a:lnTo>
                  <a:lnTo>
                    <a:pt x="5014" y="3219"/>
                  </a:lnTo>
                  <a:lnTo>
                    <a:pt x="5014" y="2508"/>
                  </a:lnTo>
                  <a:lnTo>
                    <a:pt x="4305" y="2508"/>
                  </a:lnTo>
                  <a:lnTo>
                    <a:pt x="4305" y="1254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806953" y="3490846"/>
              <a:ext cx="77472" cy="99435"/>
            </a:xfrm>
            <a:custGeom>
              <a:avLst/>
              <a:gdLst/>
              <a:ahLst/>
              <a:cxnLst/>
              <a:rect l="l" t="t" r="r" b="b"/>
              <a:pathLst>
                <a:path w="2508" h="3219" extrusionOk="0">
                  <a:moveTo>
                    <a:pt x="1796" y="0"/>
                  </a:moveTo>
                  <a:lnTo>
                    <a:pt x="1796" y="1254"/>
                  </a:lnTo>
                  <a:lnTo>
                    <a:pt x="1796" y="2508"/>
                  </a:lnTo>
                  <a:lnTo>
                    <a:pt x="0" y="2508"/>
                  </a:lnTo>
                  <a:lnTo>
                    <a:pt x="0" y="3219"/>
                  </a:lnTo>
                  <a:lnTo>
                    <a:pt x="2508" y="3219"/>
                  </a:lnTo>
                  <a:lnTo>
                    <a:pt x="2508" y="2508"/>
                  </a:lnTo>
                  <a:lnTo>
                    <a:pt x="1799" y="2508"/>
                  </a:lnTo>
                  <a:lnTo>
                    <a:pt x="1799" y="1254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8884425" y="3529551"/>
              <a:ext cx="154913" cy="60730"/>
            </a:xfrm>
            <a:custGeom>
              <a:avLst/>
              <a:gdLst/>
              <a:ahLst/>
              <a:cxnLst/>
              <a:rect l="l" t="t" r="r" b="b"/>
              <a:pathLst>
                <a:path w="5015" h="1966" extrusionOk="0">
                  <a:moveTo>
                    <a:pt x="4303" y="1"/>
                  </a:moveTo>
                  <a:lnTo>
                    <a:pt x="4303" y="1255"/>
                  </a:lnTo>
                  <a:lnTo>
                    <a:pt x="1" y="1255"/>
                  </a:lnTo>
                  <a:lnTo>
                    <a:pt x="1" y="1966"/>
                  </a:lnTo>
                  <a:lnTo>
                    <a:pt x="5014" y="1966"/>
                  </a:lnTo>
                  <a:lnTo>
                    <a:pt x="5014" y="1255"/>
                  </a:lnTo>
                  <a:lnTo>
                    <a:pt x="4304" y="1255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056081" y="2893032"/>
              <a:ext cx="60668" cy="326631"/>
            </a:xfrm>
            <a:custGeom>
              <a:avLst/>
              <a:gdLst/>
              <a:ahLst/>
              <a:cxnLst/>
              <a:rect l="l" t="t" r="r" b="b"/>
              <a:pathLst>
                <a:path w="1964" h="10574" extrusionOk="0">
                  <a:moveTo>
                    <a:pt x="1253" y="0"/>
                  </a:moveTo>
                  <a:lnTo>
                    <a:pt x="1253" y="543"/>
                  </a:lnTo>
                  <a:lnTo>
                    <a:pt x="1253" y="1796"/>
                  </a:lnTo>
                  <a:lnTo>
                    <a:pt x="1253" y="3051"/>
                  </a:lnTo>
                  <a:lnTo>
                    <a:pt x="1253" y="4305"/>
                  </a:lnTo>
                  <a:lnTo>
                    <a:pt x="1253" y="5559"/>
                  </a:lnTo>
                  <a:lnTo>
                    <a:pt x="1253" y="6813"/>
                  </a:lnTo>
                  <a:lnTo>
                    <a:pt x="1253" y="8067"/>
                  </a:lnTo>
                  <a:lnTo>
                    <a:pt x="1253" y="9320"/>
                  </a:lnTo>
                  <a:lnTo>
                    <a:pt x="1" y="9320"/>
                  </a:lnTo>
                  <a:lnTo>
                    <a:pt x="1" y="10574"/>
                  </a:lnTo>
                  <a:lnTo>
                    <a:pt x="710" y="10574"/>
                  </a:lnTo>
                  <a:lnTo>
                    <a:pt x="710" y="10031"/>
                  </a:lnTo>
                  <a:lnTo>
                    <a:pt x="1964" y="10031"/>
                  </a:lnTo>
                  <a:lnTo>
                    <a:pt x="1964" y="8778"/>
                  </a:lnTo>
                  <a:lnTo>
                    <a:pt x="1964" y="7523"/>
                  </a:lnTo>
                  <a:lnTo>
                    <a:pt x="1964" y="6269"/>
                  </a:lnTo>
                  <a:lnTo>
                    <a:pt x="1964" y="5015"/>
                  </a:lnTo>
                  <a:lnTo>
                    <a:pt x="1964" y="3761"/>
                  </a:lnTo>
                  <a:lnTo>
                    <a:pt x="1964" y="2508"/>
                  </a:lnTo>
                  <a:lnTo>
                    <a:pt x="1964" y="1254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9039369" y="3241626"/>
              <a:ext cx="77503" cy="348655"/>
            </a:xfrm>
            <a:custGeom>
              <a:avLst/>
              <a:gdLst/>
              <a:ahLst/>
              <a:cxnLst/>
              <a:rect l="l" t="t" r="r" b="b"/>
              <a:pathLst>
                <a:path w="2509" h="11287" extrusionOk="0">
                  <a:moveTo>
                    <a:pt x="1794" y="1"/>
                  </a:moveTo>
                  <a:lnTo>
                    <a:pt x="1794" y="543"/>
                  </a:lnTo>
                  <a:lnTo>
                    <a:pt x="1794" y="1797"/>
                  </a:lnTo>
                  <a:lnTo>
                    <a:pt x="1794" y="3052"/>
                  </a:lnTo>
                  <a:lnTo>
                    <a:pt x="1794" y="4305"/>
                  </a:lnTo>
                  <a:lnTo>
                    <a:pt x="1794" y="5560"/>
                  </a:lnTo>
                  <a:lnTo>
                    <a:pt x="1797" y="5560"/>
                  </a:lnTo>
                  <a:lnTo>
                    <a:pt x="1797" y="6814"/>
                  </a:lnTo>
                  <a:lnTo>
                    <a:pt x="1794" y="6814"/>
                  </a:lnTo>
                  <a:lnTo>
                    <a:pt x="1794" y="8068"/>
                  </a:lnTo>
                  <a:lnTo>
                    <a:pt x="1794" y="9322"/>
                  </a:lnTo>
                  <a:lnTo>
                    <a:pt x="543" y="9322"/>
                  </a:lnTo>
                  <a:lnTo>
                    <a:pt x="543" y="10576"/>
                  </a:lnTo>
                  <a:lnTo>
                    <a:pt x="0" y="10576"/>
                  </a:lnTo>
                  <a:lnTo>
                    <a:pt x="0" y="11287"/>
                  </a:lnTo>
                  <a:lnTo>
                    <a:pt x="1255" y="11287"/>
                  </a:lnTo>
                  <a:lnTo>
                    <a:pt x="1255" y="10032"/>
                  </a:lnTo>
                  <a:lnTo>
                    <a:pt x="2505" y="10032"/>
                  </a:lnTo>
                  <a:lnTo>
                    <a:pt x="2505" y="8778"/>
                  </a:lnTo>
                  <a:lnTo>
                    <a:pt x="2505" y="7526"/>
                  </a:lnTo>
                  <a:lnTo>
                    <a:pt x="2509" y="7526"/>
                  </a:lnTo>
                  <a:lnTo>
                    <a:pt x="2509" y="6271"/>
                  </a:lnTo>
                  <a:lnTo>
                    <a:pt x="2505" y="6271"/>
                  </a:lnTo>
                  <a:lnTo>
                    <a:pt x="2505" y="5017"/>
                  </a:lnTo>
                  <a:lnTo>
                    <a:pt x="2505" y="3763"/>
                  </a:lnTo>
                  <a:lnTo>
                    <a:pt x="2505" y="2509"/>
                  </a:lnTo>
                  <a:lnTo>
                    <a:pt x="2505" y="125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13807" y="2871038"/>
              <a:ext cx="426128" cy="271214"/>
            </a:xfrm>
            <a:custGeom>
              <a:avLst/>
              <a:gdLst/>
              <a:ahLst/>
              <a:cxnLst/>
              <a:rect l="l" t="t" r="r" b="b"/>
              <a:pathLst>
                <a:path w="13795" h="8780" extrusionOk="0">
                  <a:moveTo>
                    <a:pt x="1" y="1"/>
                  </a:moveTo>
                  <a:lnTo>
                    <a:pt x="1" y="1255"/>
                  </a:lnTo>
                  <a:lnTo>
                    <a:pt x="1" y="2508"/>
                  </a:lnTo>
                  <a:lnTo>
                    <a:pt x="1" y="3763"/>
                  </a:lnTo>
                  <a:lnTo>
                    <a:pt x="1" y="5017"/>
                  </a:lnTo>
                  <a:lnTo>
                    <a:pt x="1" y="6271"/>
                  </a:lnTo>
                  <a:lnTo>
                    <a:pt x="1" y="7525"/>
                  </a:lnTo>
                  <a:lnTo>
                    <a:pt x="1" y="8779"/>
                  </a:lnTo>
                  <a:lnTo>
                    <a:pt x="13794" y="8779"/>
                  </a:lnTo>
                  <a:lnTo>
                    <a:pt x="13794" y="7525"/>
                  </a:lnTo>
                  <a:lnTo>
                    <a:pt x="13794" y="6271"/>
                  </a:lnTo>
                  <a:lnTo>
                    <a:pt x="13794" y="5017"/>
                  </a:lnTo>
                  <a:lnTo>
                    <a:pt x="13794" y="3763"/>
                  </a:lnTo>
                  <a:lnTo>
                    <a:pt x="13794" y="2508"/>
                  </a:lnTo>
                  <a:lnTo>
                    <a:pt x="13794" y="1255"/>
                  </a:lnTo>
                  <a:lnTo>
                    <a:pt x="13795" y="1255"/>
                  </a:lnTo>
                  <a:lnTo>
                    <a:pt x="13795" y="1"/>
                  </a:lnTo>
                  <a:lnTo>
                    <a:pt x="10034" y="1"/>
                  </a:lnTo>
                  <a:lnTo>
                    <a:pt x="10034" y="1255"/>
                  </a:lnTo>
                  <a:lnTo>
                    <a:pt x="12539" y="1255"/>
                  </a:lnTo>
                  <a:lnTo>
                    <a:pt x="12539" y="2508"/>
                  </a:lnTo>
                  <a:lnTo>
                    <a:pt x="12539" y="3763"/>
                  </a:lnTo>
                  <a:lnTo>
                    <a:pt x="12539" y="5017"/>
                  </a:lnTo>
                  <a:lnTo>
                    <a:pt x="12539" y="6271"/>
                  </a:lnTo>
                  <a:lnTo>
                    <a:pt x="12539" y="7525"/>
                  </a:lnTo>
                  <a:lnTo>
                    <a:pt x="1253" y="7525"/>
                  </a:lnTo>
                  <a:lnTo>
                    <a:pt x="1253" y="6271"/>
                  </a:lnTo>
                  <a:lnTo>
                    <a:pt x="1253" y="5017"/>
                  </a:lnTo>
                  <a:lnTo>
                    <a:pt x="1253" y="3763"/>
                  </a:lnTo>
                  <a:lnTo>
                    <a:pt x="1253" y="2508"/>
                  </a:lnTo>
                  <a:lnTo>
                    <a:pt x="1253" y="1255"/>
                  </a:lnTo>
                  <a:lnTo>
                    <a:pt x="10031" y="1255"/>
                  </a:lnTo>
                  <a:lnTo>
                    <a:pt x="10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552512" y="2909774"/>
              <a:ext cx="348655" cy="38767"/>
            </a:xfrm>
            <a:custGeom>
              <a:avLst/>
              <a:gdLst/>
              <a:ahLst/>
              <a:cxnLst/>
              <a:rect l="l" t="t" r="r" b="b"/>
              <a:pathLst>
                <a:path w="11287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1286" y="1254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8552512" y="2948510"/>
              <a:ext cx="348655" cy="154975"/>
            </a:xfrm>
            <a:custGeom>
              <a:avLst/>
              <a:gdLst/>
              <a:ahLst/>
              <a:cxnLst/>
              <a:rect l="l" t="t" r="r" b="b"/>
              <a:pathLst>
                <a:path w="11287" h="5017" extrusionOk="0">
                  <a:moveTo>
                    <a:pt x="0" y="0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0" y="3763"/>
                  </a:lnTo>
                  <a:lnTo>
                    <a:pt x="0" y="5017"/>
                  </a:lnTo>
                  <a:lnTo>
                    <a:pt x="11286" y="5017"/>
                  </a:lnTo>
                  <a:lnTo>
                    <a:pt x="11286" y="3763"/>
                  </a:lnTo>
                  <a:lnTo>
                    <a:pt x="11286" y="2509"/>
                  </a:lnTo>
                  <a:lnTo>
                    <a:pt x="11286" y="1255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397599" y="2987246"/>
              <a:ext cx="77503" cy="38798"/>
            </a:xfrm>
            <a:custGeom>
              <a:avLst/>
              <a:gdLst/>
              <a:ahLst/>
              <a:cxnLst/>
              <a:rect l="l" t="t" r="r" b="b"/>
              <a:pathLst>
                <a:path w="2509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2509" y="1255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8978578" y="2987246"/>
              <a:ext cx="77503" cy="38798"/>
            </a:xfrm>
            <a:custGeom>
              <a:avLst/>
              <a:gdLst/>
              <a:ahLst/>
              <a:cxnLst/>
              <a:rect l="l" t="t" r="r" b="b"/>
              <a:pathLst>
                <a:path w="2509" h="1256" extrusionOk="0">
                  <a:moveTo>
                    <a:pt x="1" y="1"/>
                  </a:moveTo>
                  <a:lnTo>
                    <a:pt x="1" y="1255"/>
                  </a:lnTo>
                  <a:lnTo>
                    <a:pt x="2509" y="1255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358863" y="2832271"/>
              <a:ext cx="736047" cy="348686"/>
            </a:xfrm>
            <a:custGeom>
              <a:avLst/>
              <a:gdLst/>
              <a:ahLst/>
              <a:cxnLst/>
              <a:rect l="l" t="t" r="r" b="b"/>
              <a:pathLst>
                <a:path w="23828" h="11288" extrusionOk="0">
                  <a:moveTo>
                    <a:pt x="3763" y="5018"/>
                  </a:moveTo>
                  <a:lnTo>
                    <a:pt x="3763" y="6272"/>
                  </a:lnTo>
                  <a:lnTo>
                    <a:pt x="1255" y="6272"/>
                  </a:lnTo>
                  <a:lnTo>
                    <a:pt x="1255" y="5018"/>
                  </a:lnTo>
                  <a:close/>
                  <a:moveTo>
                    <a:pt x="22571" y="5018"/>
                  </a:moveTo>
                  <a:lnTo>
                    <a:pt x="22571" y="6272"/>
                  </a:lnTo>
                  <a:lnTo>
                    <a:pt x="20063" y="6272"/>
                  </a:lnTo>
                  <a:lnTo>
                    <a:pt x="20063" y="5018"/>
                  </a:lnTo>
                  <a:close/>
                  <a:moveTo>
                    <a:pt x="18811" y="1256"/>
                  </a:moveTo>
                  <a:lnTo>
                    <a:pt x="18811" y="2510"/>
                  </a:lnTo>
                  <a:lnTo>
                    <a:pt x="18810" y="2510"/>
                  </a:lnTo>
                  <a:lnTo>
                    <a:pt x="18810" y="3763"/>
                  </a:lnTo>
                  <a:lnTo>
                    <a:pt x="18810" y="5018"/>
                  </a:lnTo>
                  <a:lnTo>
                    <a:pt x="18810" y="6272"/>
                  </a:lnTo>
                  <a:lnTo>
                    <a:pt x="18810" y="7525"/>
                  </a:lnTo>
                  <a:lnTo>
                    <a:pt x="18810" y="8780"/>
                  </a:lnTo>
                  <a:lnTo>
                    <a:pt x="18810" y="10034"/>
                  </a:lnTo>
                  <a:lnTo>
                    <a:pt x="5014" y="10034"/>
                  </a:lnTo>
                  <a:lnTo>
                    <a:pt x="5014" y="8780"/>
                  </a:lnTo>
                  <a:lnTo>
                    <a:pt x="5014" y="7525"/>
                  </a:lnTo>
                  <a:lnTo>
                    <a:pt x="5014" y="6272"/>
                  </a:lnTo>
                  <a:lnTo>
                    <a:pt x="5014" y="5018"/>
                  </a:lnTo>
                  <a:lnTo>
                    <a:pt x="5014" y="3763"/>
                  </a:lnTo>
                  <a:lnTo>
                    <a:pt x="5014" y="2510"/>
                  </a:lnTo>
                  <a:lnTo>
                    <a:pt x="5014" y="1256"/>
                  </a:lnTo>
                  <a:close/>
                  <a:moveTo>
                    <a:pt x="1255" y="0"/>
                  </a:moveTo>
                  <a:lnTo>
                    <a:pt x="1255" y="1255"/>
                  </a:lnTo>
                  <a:lnTo>
                    <a:pt x="0" y="1255"/>
                  </a:lnTo>
                  <a:lnTo>
                    <a:pt x="0" y="2508"/>
                  </a:lnTo>
                  <a:lnTo>
                    <a:pt x="0" y="3762"/>
                  </a:lnTo>
                  <a:lnTo>
                    <a:pt x="0" y="5017"/>
                  </a:lnTo>
                  <a:lnTo>
                    <a:pt x="0" y="6271"/>
                  </a:lnTo>
                  <a:lnTo>
                    <a:pt x="0" y="7524"/>
                  </a:lnTo>
                  <a:lnTo>
                    <a:pt x="0" y="8779"/>
                  </a:lnTo>
                  <a:lnTo>
                    <a:pt x="0" y="10033"/>
                  </a:lnTo>
                  <a:lnTo>
                    <a:pt x="0" y="11287"/>
                  </a:lnTo>
                  <a:lnTo>
                    <a:pt x="23827" y="11287"/>
                  </a:lnTo>
                  <a:lnTo>
                    <a:pt x="23827" y="10033"/>
                  </a:lnTo>
                  <a:lnTo>
                    <a:pt x="23827" y="8779"/>
                  </a:lnTo>
                  <a:lnTo>
                    <a:pt x="23827" y="7524"/>
                  </a:lnTo>
                  <a:lnTo>
                    <a:pt x="23827" y="6271"/>
                  </a:lnTo>
                  <a:lnTo>
                    <a:pt x="23827" y="5017"/>
                  </a:lnTo>
                  <a:lnTo>
                    <a:pt x="23827" y="3762"/>
                  </a:lnTo>
                  <a:lnTo>
                    <a:pt x="23827" y="2508"/>
                  </a:lnTo>
                  <a:lnTo>
                    <a:pt x="23827" y="1965"/>
                  </a:lnTo>
                  <a:lnTo>
                    <a:pt x="23827" y="1255"/>
                  </a:lnTo>
                  <a:lnTo>
                    <a:pt x="22574" y="1255"/>
                  </a:lnTo>
                  <a:lnTo>
                    <a:pt x="22574" y="712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8397599" y="3180927"/>
              <a:ext cx="658513" cy="38736"/>
            </a:xfrm>
            <a:custGeom>
              <a:avLst/>
              <a:gdLst/>
              <a:ahLst/>
              <a:cxnLst/>
              <a:rect l="l" t="t" r="r" b="b"/>
              <a:pathLst>
                <a:path w="21318" h="1254" extrusionOk="0">
                  <a:moveTo>
                    <a:pt x="1" y="0"/>
                  </a:moveTo>
                  <a:lnTo>
                    <a:pt x="1" y="711"/>
                  </a:lnTo>
                  <a:lnTo>
                    <a:pt x="1" y="1254"/>
                  </a:lnTo>
                  <a:lnTo>
                    <a:pt x="21318" y="1254"/>
                  </a:lnTo>
                  <a:lnTo>
                    <a:pt x="213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8552512" y="3258399"/>
              <a:ext cx="348655" cy="38767"/>
            </a:xfrm>
            <a:custGeom>
              <a:avLst/>
              <a:gdLst/>
              <a:ahLst/>
              <a:cxnLst/>
              <a:rect l="l" t="t" r="r" b="b"/>
              <a:pathLst>
                <a:path w="11287" h="1255" extrusionOk="0">
                  <a:moveTo>
                    <a:pt x="0" y="0"/>
                  </a:moveTo>
                  <a:lnTo>
                    <a:pt x="0" y="1254"/>
                  </a:lnTo>
                  <a:lnTo>
                    <a:pt x="11286" y="1254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8978578" y="3297135"/>
              <a:ext cx="38798" cy="38736"/>
            </a:xfrm>
            <a:custGeom>
              <a:avLst/>
              <a:gdLst/>
              <a:ahLst/>
              <a:cxnLst/>
              <a:rect l="l" t="t" r="r" b="b"/>
              <a:pathLst>
                <a:path w="1256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8397599" y="3297135"/>
              <a:ext cx="116239" cy="116239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1254" y="0"/>
                  </a:moveTo>
                  <a:lnTo>
                    <a:pt x="1254" y="1255"/>
                  </a:lnTo>
                  <a:lnTo>
                    <a:pt x="1" y="1255"/>
                  </a:lnTo>
                  <a:lnTo>
                    <a:pt x="1" y="2508"/>
                  </a:lnTo>
                  <a:lnTo>
                    <a:pt x="1254" y="2508"/>
                  </a:lnTo>
                  <a:lnTo>
                    <a:pt x="1254" y="3763"/>
                  </a:lnTo>
                  <a:lnTo>
                    <a:pt x="2509" y="3763"/>
                  </a:lnTo>
                  <a:lnTo>
                    <a:pt x="2509" y="2508"/>
                  </a:lnTo>
                  <a:lnTo>
                    <a:pt x="3763" y="2508"/>
                  </a:lnTo>
                  <a:lnTo>
                    <a:pt x="3763" y="1255"/>
                  </a:lnTo>
                  <a:lnTo>
                    <a:pt x="2509" y="1255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8939873" y="3335871"/>
              <a:ext cx="38736" cy="38767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1" y="1"/>
                  </a:moveTo>
                  <a:lnTo>
                    <a:pt x="1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9017345" y="3335871"/>
              <a:ext cx="38736" cy="38767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0" y="1"/>
                  </a:moveTo>
                  <a:lnTo>
                    <a:pt x="0" y="1254"/>
                  </a:lnTo>
                  <a:lnTo>
                    <a:pt x="1254" y="1254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8978671" y="3374607"/>
              <a:ext cx="38674" cy="38767"/>
            </a:xfrm>
            <a:custGeom>
              <a:avLst/>
              <a:gdLst/>
              <a:ahLst/>
              <a:cxnLst/>
              <a:rect l="l" t="t" r="r" b="b"/>
              <a:pathLst>
                <a:path w="1252" h="1255" extrusionOk="0">
                  <a:moveTo>
                    <a:pt x="0" y="0"/>
                  </a:moveTo>
                  <a:lnTo>
                    <a:pt x="0" y="1255"/>
                  </a:lnTo>
                  <a:lnTo>
                    <a:pt x="1251" y="1255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8358770" y="3219632"/>
              <a:ext cx="736140" cy="309950"/>
            </a:xfrm>
            <a:custGeom>
              <a:avLst/>
              <a:gdLst/>
              <a:ahLst/>
              <a:cxnLst/>
              <a:rect l="l" t="t" r="r" b="b"/>
              <a:pathLst>
                <a:path w="23831" h="10034" extrusionOk="0">
                  <a:moveTo>
                    <a:pt x="20065" y="3764"/>
                  </a:moveTo>
                  <a:lnTo>
                    <a:pt x="20065" y="5017"/>
                  </a:lnTo>
                  <a:lnTo>
                    <a:pt x="18813" y="5017"/>
                  </a:lnTo>
                  <a:lnTo>
                    <a:pt x="18813" y="3764"/>
                  </a:lnTo>
                  <a:close/>
                  <a:moveTo>
                    <a:pt x="3766" y="2509"/>
                  </a:moveTo>
                  <a:lnTo>
                    <a:pt x="3766" y="3764"/>
                  </a:lnTo>
                  <a:lnTo>
                    <a:pt x="5020" y="3764"/>
                  </a:lnTo>
                  <a:lnTo>
                    <a:pt x="5020" y="5017"/>
                  </a:lnTo>
                  <a:lnTo>
                    <a:pt x="3766" y="5017"/>
                  </a:lnTo>
                  <a:lnTo>
                    <a:pt x="3766" y="6272"/>
                  </a:lnTo>
                  <a:lnTo>
                    <a:pt x="2511" y="6272"/>
                  </a:lnTo>
                  <a:lnTo>
                    <a:pt x="2511" y="5017"/>
                  </a:lnTo>
                  <a:lnTo>
                    <a:pt x="1258" y="5017"/>
                  </a:lnTo>
                  <a:lnTo>
                    <a:pt x="1258" y="3764"/>
                  </a:lnTo>
                  <a:lnTo>
                    <a:pt x="2511" y="3764"/>
                  </a:lnTo>
                  <a:lnTo>
                    <a:pt x="2511" y="2509"/>
                  </a:lnTo>
                  <a:close/>
                  <a:moveTo>
                    <a:pt x="21320" y="2509"/>
                  </a:moveTo>
                  <a:lnTo>
                    <a:pt x="21320" y="3764"/>
                  </a:lnTo>
                  <a:lnTo>
                    <a:pt x="22574" y="3764"/>
                  </a:lnTo>
                  <a:lnTo>
                    <a:pt x="22574" y="5017"/>
                  </a:lnTo>
                  <a:lnTo>
                    <a:pt x="21321" y="5017"/>
                  </a:lnTo>
                  <a:lnTo>
                    <a:pt x="21321" y="6272"/>
                  </a:lnTo>
                  <a:lnTo>
                    <a:pt x="21324" y="6272"/>
                  </a:lnTo>
                  <a:lnTo>
                    <a:pt x="21324" y="7526"/>
                  </a:lnTo>
                  <a:lnTo>
                    <a:pt x="21321" y="7526"/>
                  </a:lnTo>
                  <a:lnTo>
                    <a:pt x="21321" y="6272"/>
                  </a:lnTo>
                  <a:lnTo>
                    <a:pt x="20070" y="6272"/>
                  </a:lnTo>
                  <a:lnTo>
                    <a:pt x="20070" y="5017"/>
                  </a:lnTo>
                  <a:lnTo>
                    <a:pt x="21319" y="5017"/>
                  </a:lnTo>
                  <a:lnTo>
                    <a:pt x="21319" y="3764"/>
                  </a:lnTo>
                  <a:lnTo>
                    <a:pt x="20066" y="3764"/>
                  </a:lnTo>
                  <a:lnTo>
                    <a:pt x="20066" y="2509"/>
                  </a:lnTo>
                  <a:close/>
                  <a:moveTo>
                    <a:pt x="20070" y="7526"/>
                  </a:moveTo>
                  <a:lnTo>
                    <a:pt x="20070" y="8780"/>
                  </a:lnTo>
                  <a:lnTo>
                    <a:pt x="20068" y="8780"/>
                  </a:lnTo>
                  <a:lnTo>
                    <a:pt x="20068" y="7526"/>
                  </a:lnTo>
                  <a:close/>
                  <a:moveTo>
                    <a:pt x="0" y="1"/>
                  </a:moveTo>
                  <a:lnTo>
                    <a:pt x="0" y="1255"/>
                  </a:lnTo>
                  <a:lnTo>
                    <a:pt x="0" y="2509"/>
                  </a:lnTo>
                  <a:lnTo>
                    <a:pt x="0" y="3764"/>
                  </a:lnTo>
                  <a:lnTo>
                    <a:pt x="0" y="5017"/>
                  </a:lnTo>
                  <a:lnTo>
                    <a:pt x="0" y="6272"/>
                  </a:lnTo>
                  <a:lnTo>
                    <a:pt x="0" y="7526"/>
                  </a:lnTo>
                  <a:lnTo>
                    <a:pt x="0" y="8780"/>
                  </a:lnTo>
                  <a:lnTo>
                    <a:pt x="1258" y="8780"/>
                  </a:lnTo>
                  <a:lnTo>
                    <a:pt x="1258" y="10034"/>
                  </a:lnTo>
                  <a:lnTo>
                    <a:pt x="8782" y="10034"/>
                  </a:lnTo>
                  <a:lnTo>
                    <a:pt x="8782" y="8780"/>
                  </a:lnTo>
                  <a:lnTo>
                    <a:pt x="6274" y="8780"/>
                  </a:lnTo>
                  <a:lnTo>
                    <a:pt x="6274" y="7526"/>
                  </a:lnTo>
                  <a:lnTo>
                    <a:pt x="6274" y="6272"/>
                  </a:lnTo>
                  <a:lnTo>
                    <a:pt x="6274" y="5017"/>
                  </a:lnTo>
                  <a:lnTo>
                    <a:pt x="6274" y="3764"/>
                  </a:lnTo>
                  <a:lnTo>
                    <a:pt x="6274" y="2509"/>
                  </a:lnTo>
                  <a:lnTo>
                    <a:pt x="6274" y="1255"/>
                  </a:lnTo>
                  <a:lnTo>
                    <a:pt x="17560" y="1255"/>
                  </a:lnTo>
                  <a:lnTo>
                    <a:pt x="17560" y="2509"/>
                  </a:lnTo>
                  <a:lnTo>
                    <a:pt x="17560" y="3764"/>
                  </a:lnTo>
                  <a:lnTo>
                    <a:pt x="17560" y="5017"/>
                  </a:lnTo>
                  <a:lnTo>
                    <a:pt x="17562" y="5017"/>
                  </a:lnTo>
                  <a:lnTo>
                    <a:pt x="17562" y="6272"/>
                  </a:lnTo>
                  <a:lnTo>
                    <a:pt x="17562" y="7526"/>
                  </a:lnTo>
                  <a:lnTo>
                    <a:pt x="18814" y="7526"/>
                  </a:lnTo>
                  <a:lnTo>
                    <a:pt x="18814" y="8780"/>
                  </a:lnTo>
                  <a:lnTo>
                    <a:pt x="16310" y="8780"/>
                  </a:lnTo>
                  <a:lnTo>
                    <a:pt x="16310" y="10034"/>
                  </a:lnTo>
                  <a:lnTo>
                    <a:pt x="22573" y="10034"/>
                  </a:lnTo>
                  <a:lnTo>
                    <a:pt x="22573" y="8780"/>
                  </a:lnTo>
                  <a:lnTo>
                    <a:pt x="23827" y="8780"/>
                  </a:lnTo>
                  <a:lnTo>
                    <a:pt x="23827" y="7526"/>
                  </a:lnTo>
                  <a:lnTo>
                    <a:pt x="23830" y="7526"/>
                  </a:lnTo>
                  <a:lnTo>
                    <a:pt x="23830" y="6272"/>
                  </a:lnTo>
                  <a:lnTo>
                    <a:pt x="23827" y="6272"/>
                  </a:lnTo>
                  <a:lnTo>
                    <a:pt x="23827" y="5017"/>
                  </a:lnTo>
                  <a:lnTo>
                    <a:pt x="23827" y="3764"/>
                  </a:lnTo>
                  <a:lnTo>
                    <a:pt x="23827" y="2509"/>
                  </a:lnTo>
                  <a:lnTo>
                    <a:pt x="23827" y="1255"/>
                  </a:lnTo>
                  <a:lnTo>
                    <a:pt x="23827" y="713"/>
                  </a:lnTo>
                  <a:lnTo>
                    <a:pt x="23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8552481" y="3297135"/>
              <a:ext cx="348717" cy="193742"/>
            </a:xfrm>
            <a:custGeom>
              <a:avLst/>
              <a:gdLst/>
              <a:ahLst/>
              <a:cxnLst/>
              <a:rect l="l" t="t" r="r" b="b"/>
              <a:pathLst>
                <a:path w="11289" h="6272" extrusionOk="0">
                  <a:moveTo>
                    <a:pt x="7526" y="2508"/>
                  </a:moveTo>
                  <a:lnTo>
                    <a:pt x="7526" y="3763"/>
                  </a:lnTo>
                  <a:lnTo>
                    <a:pt x="7525" y="3763"/>
                  </a:lnTo>
                  <a:lnTo>
                    <a:pt x="7525" y="2508"/>
                  </a:lnTo>
                  <a:close/>
                  <a:moveTo>
                    <a:pt x="3765" y="2508"/>
                  </a:moveTo>
                  <a:lnTo>
                    <a:pt x="3765" y="3763"/>
                  </a:lnTo>
                  <a:lnTo>
                    <a:pt x="3765" y="5017"/>
                  </a:lnTo>
                  <a:lnTo>
                    <a:pt x="3764" y="5017"/>
                  </a:lnTo>
                  <a:lnTo>
                    <a:pt x="3764" y="3763"/>
                  </a:lnTo>
                  <a:lnTo>
                    <a:pt x="3764" y="2508"/>
                  </a:lnTo>
                  <a:close/>
                  <a:moveTo>
                    <a:pt x="8781" y="3763"/>
                  </a:moveTo>
                  <a:lnTo>
                    <a:pt x="8781" y="5017"/>
                  </a:lnTo>
                  <a:lnTo>
                    <a:pt x="8779" y="5017"/>
                  </a:lnTo>
                  <a:lnTo>
                    <a:pt x="8779" y="3763"/>
                  </a:lnTo>
                  <a:close/>
                  <a:moveTo>
                    <a:pt x="0" y="0"/>
                  </a:moveTo>
                  <a:lnTo>
                    <a:pt x="0" y="1255"/>
                  </a:lnTo>
                  <a:lnTo>
                    <a:pt x="0" y="2508"/>
                  </a:lnTo>
                  <a:lnTo>
                    <a:pt x="0" y="3763"/>
                  </a:lnTo>
                  <a:lnTo>
                    <a:pt x="0" y="5017"/>
                  </a:lnTo>
                  <a:lnTo>
                    <a:pt x="0" y="6271"/>
                  </a:lnTo>
                  <a:lnTo>
                    <a:pt x="11287" y="6271"/>
                  </a:lnTo>
                  <a:lnTo>
                    <a:pt x="11287" y="5017"/>
                  </a:lnTo>
                  <a:lnTo>
                    <a:pt x="11288" y="5017"/>
                  </a:lnTo>
                  <a:lnTo>
                    <a:pt x="11288" y="3763"/>
                  </a:lnTo>
                  <a:lnTo>
                    <a:pt x="11288" y="2508"/>
                  </a:lnTo>
                  <a:lnTo>
                    <a:pt x="11287" y="2508"/>
                  </a:lnTo>
                  <a:lnTo>
                    <a:pt x="11287" y="125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8901137" y="3452079"/>
              <a:ext cx="38767" cy="38798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0" y="1"/>
                  </a:moveTo>
                  <a:lnTo>
                    <a:pt x="0" y="1255"/>
                  </a:lnTo>
                  <a:lnTo>
                    <a:pt x="1255" y="1255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8358863" y="3490846"/>
              <a:ext cx="38767" cy="38736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0" y="0"/>
                  </a:moveTo>
                  <a:lnTo>
                    <a:pt x="0" y="1254"/>
                  </a:lnTo>
                  <a:lnTo>
                    <a:pt x="1255" y="125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8630015" y="3490846"/>
              <a:ext cx="154944" cy="38736"/>
            </a:xfrm>
            <a:custGeom>
              <a:avLst/>
              <a:gdLst/>
              <a:ahLst/>
              <a:cxnLst/>
              <a:rect l="l" t="t" r="r" b="b"/>
              <a:pathLst>
                <a:path w="5016" h="1254" extrusionOk="0">
                  <a:moveTo>
                    <a:pt x="1" y="0"/>
                  </a:moveTo>
                  <a:lnTo>
                    <a:pt x="1" y="1254"/>
                  </a:lnTo>
                  <a:lnTo>
                    <a:pt x="5015" y="1254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8784990" y="3490846"/>
              <a:ext cx="77441" cy="38736"/>
            </a:xfrm>
            <a:custGeom>
              <a:avLst/>
              <a:gdLst/>
              <a:ahLst/>
              <a:cxnLst/>
              <a:rect l="l" t="t" r="r" b="b"/>
              <a:pathLst>
                <a:path w="2507" h="1254" extrusionOk="0">
                  <a:moveTo>
                    <a:pt x="0" y="0"/>
                  </a:moveTo>
                  <a:lnTo>
                    <a:pt x="0" y="1254"/>
                  </a:lnTo>
                  <a:lnTo>
                    <a:pt x="2507" y="1254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8397630" y="3529551"/>
              <a:ext cx="232385" cy="38767"/>
            </a:xfrm>
            <a:custGeom>
              <a:avLst/>
              <a:gdLst/>
              <a:ahLst/>
              <a:cxnLst/>
              <a:rect l="l" t="t" r="r" b="b"/>
              <a:pathLst>
                <a:path w="7523" h="1255" extrusionOk="0">
                  <a:moveTo>
                    <a:pt x="1" y="1"/>
                  </a:moveTo>
                  <a:lnTo>
                    <a:pt x="1" y="711"/>
                  </a:lnTo>
                  <a:lnTo>
                    <a:pt x="1" y="1255"/>
                  </a:lnTo>
                  <a:lnTo>
                    <a:pt x="7523" y="1255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8630015" y="3529551"/>
              <a:ext cx="154944" cy="38767"/>
            </a:xfrm>
            <a:custGeom>
              <a:avLst/>
              <a:gdLst/>
              <a:ahLst/>
              <a:cxnLst/>
              <a:rect l="l" t="t" r="r" b="b"/>
              <a:pathLst>
                <a:path w="5016" h="1255" extrusionOk="0">
                  <a:moveTo>
                    <a:pt x="1" y="1"/>
                  </a:moveTo>
                  <a:lnTo>
                    <a:pt x="1" y="1255"/>
                  </a:lnTo>
                  <a:lnTo>
                    <a:pt x="5015" y="125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784990" y="3529551"/>
              <a:ext cx="77441" cy="38767"/>
            </a:xfrm>
            <a:custGeom>
              <a:avLst/>
              <a:gdLst/>
              <a:ahLst/>
              <a:cxnLst/>
              <a:rect l="l" t="t" r="r" b="b"/>
              <a:pathLst>
                <a:path w="2507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07" y="125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8862524" y="3529551"/>
              <a:ext cx="154852" cy="38767"/>
            </a:xfrm>
            <a:custGeom>
              <a:avLst/>
              <a:gdLst/>
              <a:ahLst/>
              <a:cxnLst/>
              <a:rect l="l" t="t" r="r" b="b"/>
              <a:pathLst>
                <a:path w="5013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5012" y="1255"/>
                  </a:lnTo>
                  <a:lnTo>
                    <a:pt x="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9017376" y="3490846"/>
              <a:ext cx="77410" cy="77472"/>
            </a:xfrm>
            <a:custGeom>
              <a:avLst/>
              <a:gdLst/>
              <a:ahLst/>
              <a:cxnLst/>
              <a:rect l="l" t="t" r="r" b="b"/>
              <a:pathLst>
                <a:path w="2506" h="2508" extrusionOk="0">
                  <a:moveTo>
                    <a:pt x="1253" y="0"/>
                  </a:moveTo>
                  <a:lnTo>
                    <a:pt x="1253" y="1254"/>
                  </a:lnTo>
                  <a:lnTo>
                    <a:pt x="0" y="1254"/>
                  </a:lnTo>
                  <a:lnTo>
                    <a:pt x="0" y="2508"/>
                  </a:lnTo>
                  <a:lnTo>
                    <a:pt x="1255" y="2508"/>
                  </a:lnTo>
                  <a:lnTo>
                    <a:pt x="1255" y="1254"/>
                  </a:lnTo>
                  <a:lnTo>
                    <a:pt x="2506" y="1254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49"/>
          <p:cNvGrpSpPr/>
          <p:nvPr/>
        </p:nvGrpSpPr>
        <p:grpSpPr>
          <a:xfrm>
            <a:off x="8292753" y="540012"/>
            <a:ext cx="575381" cy="575421"/>
            <a:chOff x="8611496" y="-1333269"/>
            <a:chExt cx="1226825" cy="1226910"/>
          </a:xfrm>
        </p:grpSpPr>
        <p:sp>
          <p:nvSpPr>
            <p:cNvPr id="1348" name="Google Shape;1348;p4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55"/>
          <p:cNvGrpSpPr/>
          <p:nvPr/>
        </p:nvGrpSpPr>
        <p:grpSpPr>
          <a:xfrm>
            <a:off x="990412" y="1676070"/>
            <a:ext cx="7163196" cy="2314494"/>
            <a:chOff x="990412" y="628595"/>
            <a:chExt cx="7163196" cy="2314494"/>
          </a:xfrm>
        </p:grpSpPr>
        <p:grpSp>
          <p:nvGrpSpPr>
            <p:cNvPr id="1608" name="Google Shape;1608;p55"/>
            <p:cNvGrpSpPr/>
            <p:nvPr/>
          </p:nvGrpSpPr>
          <p:grpSpPr>
            <a:xfrm>
              <a:off x="1142812" y="758202"/>
              <a:ext cx="7010796" cy="2184888"/>
              <a:chOff x="457200" y="904875"/>
              <a:chExt cx="8229600" cy="3362400"/>
            </a:xfrm>
          </p:grpSpPr>
          <p:sp>
            <p:nvSpPr>
              <p:cNvPr id="1609" name="Google Shape;1609;p55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5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5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5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5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55"/>
            <p:cNvGrpSpPr/>
            <p:nvPr/>
          </p:nvGrpSpPr>
          <p:grpSpPr>
            <a:xfrm>
              <a:off x="990412" y="628595"/>
              <a:ext cx="7010796" cy="2184888"/>
              <a:chOff x="457200" y="904875"/>
              <a:chExt cx="8229600" cy="3362400"/>
            </a:xfrm>
          </p:grpSpPr>
          <p:sp>
            <p:nvSpPr>
              <p:cNvPr id="1615" name="Google Shape;1615;p55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5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5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5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5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0" name="Google Shape;1620;p55"/>
          <p:cNvSpPr txBox="1">
            <a:spLocks noGrp="1"/>
          </p:cNvSpPr>
          <p:nvPr>
            <p:ph type="title" idx="2"/>
          </p:nvPr>
        </p:nvSpPr>
        <p:spPr>
          <a:xfrm>
            <a:off x="1806074" y="2065791"/>
            <a:ext cx="5802889" cy="12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DESKRIPSI</a:t>
            </a:r>
            <a:endParaRPr dirty="0"/>
          </a:p>
        </p:txBody>
      </p:sp>
      <p:grpSp>
        <p:nvGrpSpPr>
          <p:cNvPr id="1621" name="Google Shape;1621;p55"/>
          <p:cNvGrpSpPr/>
          <p:nvPr/>
        </p:nvGrpSpPr>
        <p:grpSpPr>
          <a:xfrm>
            <a:off x="388123" y="352393"/>
            <a:ext cx="2003775" cy="2374100"/>
            <a:chOff x="3852146" y="1282636"/>
            <a:chExt cx="829789" cy="983146"/>
          </a:xfrm>
        </p:grpSpPr>
        <p:sp>
          <p:nvSpPr>
            <p:cNvPr id="1622" name="Google Shape;1622;p55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55"/>
          <p:cNvSpPr txBox="1">
            <a:spLocks noGrp="1"/>
          </p:cNvSpPr>
          <p:nvPr>
            <p:ph type="title"/>
          </p:nvPr>
        </p:nvSpPr>
        <p:spPr>
          <a:xfrm>
            <a:off x="551051" y="732735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631" name="Google Shape;1631;p55"/>
          <p:cNvGrpSpPr/>
          <p:nvPr/>
        </p:nvGrpSpPr>
        <p:grpSpPr>
          <a:xfrm rot="-7743658" flipH="1">
            <a:off x="7035731" y="1230804"/>
            <a:ext cx="971673" cy="1257555"/>
            <a:chOff x="6135215" y="-1605417"/>
            <a:chExt cx="305904" cy="395886"/>
          </a:xfrm>
        </p:grpSpPr>
        <p:sp>
          <p:nvSpPr>
            <p:cNvPr id="1632" name="Google Shape;1632;p55"/>
            <p:cNvSpPr/>
            <p:nvPr/>
          </p:nvSpPr>
          <p:spPr>
            <a:xfrm>
              <a:off x="6135215" y="-1605417"/>
              <a:ext cx="305904" cy="395886"/>
            </a:xfrm>
            <a:custGeom>
              <a:avLst/>
              <a:gdLst/>
              <a:ahLst/>
              <a:cxnLst/>
              <a:rect l="l" t="t" r="r" b="b"/>
              <a:pathLst>
                <a:path w="9903" h="12816" extrusionOk="0">
                  <a:moveTo>
                    <a:pt x="2913" y="0"/>
                  </a:moveTo>
                  <a:lnTo>
                    <a:pt x="2913" y="584"/>
                  </a:lnTo>
                  <a:lnTo>
                    <a:pt x="2331" y="584"/>
                  </a:lnTo>
                  <a:lnTo>
                    <a:pt x="2331" y="5826"/>
                  </a:lnTo>
                  <a:lnTo>
                    <a:pt x="1748" y="5826"/>
                  </a:lnTo>
                  <a:lnTo>
                    <a:pt x="1748" y="5244"/>
                  </a:lnTo>
                  <a:lnTo>
                    <a:pt x="1" y="5244"/>
                  </a:lnTo>
                  <a:lnTo>
                    <a:pt x="1" y="5826"/>
                  </a:lnTo>
                  <a:lnTo>
                    <a:pt x="1" y="6117"/>
                  </a:lnTo>
                  <a:lnTo>
                    <a:pt x="1" y="6991"/>
                  </a:lnTo>
                  <a:lnTo>
                    <a:pt x="583" y="6991"/>
                  </a:lnTo>
                  <a:lnTo>
                    <a:pt x="583" y="7574"/>
                  </a:lnTo>
                  <a:lnTo>
                    <a:pt x="1166" y="7574"/>
                  </a:lnTo>
                  <a:lnTo>
                    <a:pt x="1166" y="8739"/>
                  </a:lnTo>
                  <a:lnTo>
                    <a:pt x="1748" y="8739"/>
                  </a:lnTo>
                  <a:lnTo>
                    <a:pt x="1748" y="9904"/>
                  </a:lnTo>
                  <a:lnTo>
                    <a:pt x="2331" y="9904"/>
                  </a:lnTo>
                  <a:lnTo>
                    <a:pt x="2331" y="11069"/>
                  </a:lnTo>
                  <a:lnTo>
                    <a:pt x="2913" y="11069"/>
                  </a:lnTo>
                  <a:lnTo>
                    <a:pt x="2913" y="12234"/>
                  </a:lnTo>
                  <a:lnTo>
                    <a:pt x="2913" y="12816"/>
                  </a:lnTo>
                  <a:lnTo>
                    <a:pt x="8738" y="12816"/>
                  </a:lnTo>
                  <a:lnTo>
                    <a:pt x="8738" y="11069"/>
                  </a:lnTo>
                  <a:lnTo>
                    <a:pt x="9321" y="11069"/>
                  </a:lnTo>
                  <a:lnTo>
                    <a:pt x="9321" y="9321"/>
                  </a:lnTo>
                  <a:lnTo>
                    <a:pt x="9903" y="9321"/>
                  </a:lnTo>
                  <a:lnTo>
                    <a:pt x="9903" y="5244"/>
                  </a:lnTo>
                  <a:lnTo>
                    <a:pt x="9321" y="5244"/>
                  </a:lnTo>
                  <a:lnTo>
                    <a:pt x="9321" y="4661"/>
                  </a:lnTo>
                  <a:lnTo>
                    <a:pt x="8738" y="4661"/>
                  </a:lnTo>
                  <a:lnTo>
                    <a:pt x="8738" y="4079"/>
                  </a:lnTo>
                  <a:lnTo>
                    <a:pt x="7573" y="4079"/>
                  </a:lnTo>
                  <a:lnTo>
                    <a:pt x="7573" y="3496"/>
                  </a:lnTo>
                  <a:lnTo>
                    <a:pt x="5826" y="3496"/>
                  </a:lnTo>
                  <a:lnTo>
                    <a:pt x="5826" y="2914"/>
                  </a:lnTo>
                  <a:lnTo>
                    <a:pt x="4661" y="2914"/>
                  </a:lnTo>
                  <a:lnTo>
                    <a:pt x="4661" y="584"/>
                  </a:lnTo>
                  <a:lnTo>
                    <a:pt x="4078" y="584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207189" y="-1587377"/>
              <a:ext cx="18009" cy="215952"/>
            </a:xfrm>
            <a:custGeom>
              <a:avLst/>
              <a:gdLst/>
              <a:ahLst/>
              <a:cxnLst/>
              <a:rect l="l" t="t" r="r" b="b"/>
              <a:pathLst>
                <a:path w="583" h="6991" extrusionOk="0">
                  <a:moveTo>
                    <a:pt x="1" y="1"/>
                  </a:moveTo>
                  <a:lnTo>
                    <a:pt x="1" y="6991"/>
                  </a:lnTo>
                  <a:lnTo>
                    <a:pt x="583" y="699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6225167" y="-1605386"/>
              <a:ext cx="36018" cy="18040"/>
            </a:xfrm>
            <a:custGeom>
              <a:avLst/>
              <a:gdLst/>
              <a:ahLst/>
              <a:cxnLst/>
              <a:rect l="l" t="t" r="r" b="b"/>
              <a:pathLst>
                <a:path w="1166" h="584" extrusionOk="0">
                  <a:moveTo>
                    <a:pt x="1" y="1"/>
                  </a:moveTo>
                  <a:lnTo>
                    <a:pt x="1" y="584"/>
                  </a:lnTo>
                  <a:lnTo>
                    <a:pt x="1166" y="584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6261154" y="-1587377"/>
              <a:ext cx="18040" cy="161987"/>
            </a:xfrm>
            <a:custGeom>
              <a:avLst/>
              <a:gdLst/>
              <a:ahLst/>
              <a:cxnLst/>
              <a:rect l="l" t="t" r="r" b="b"/>
              <a:pathLst>
                <a:path w="584" h="5244" extrusionOk="0">
                  <a:moveTo>
                    <a:pt x="1" y="1"/>
                  </a:moveTo>
                  <a:lnTo>
                    <a:pt x="1" y="5244"/>
                  </a:lnTo>
                  <a:lnTo>
                    <a:pt x="584" y="52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6279193" y="-1515434"/>
              <a:ext cx="35987" cy="18009"/>
            </a:xfrm>
            <a:custGeom>
              <a:avLst/>
              <a:gdLst/>
              <a:ahLst/>
              <a:cxnLst/>
              <a:rect l="l" t="t" r="r" b="b"/>
              <a:pathLst>
                <a:path w="1165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6315180" y="-1479448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6315180" y="-1497456"/>
              <a:ext cx="53965" cy="18040"/>
            </a:xfrm>
            <a:custGeom>
              <a:avLst/>
              <a:gdLst/>
              <a:ahLst/>
              <a:cxnLst/>
              <a:rect l="l" t="t" r="r" b="b"/>
              <a:pathLst>
                <a:path w="1747" h="584" extrusionOk="0">
                  <a:moveTo>
                    <a:pt x="0" y="1"/>
                  </a:moveTo>
                  <a:lnTo>
                    <a:pt x="0" y="584"/>
                  </a:lnTo>
                  <a:lnTo>
                    <a:pt x="1747" y="58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6369114" y="-1461470"/>
              <a:ext cx="18040" cy="53996"/>
            </a:xfrm>
            <a:custGeom>
              <a:avLst/>
              <a:gdLst/>
              <a:ahLst/>
              <a:cxnLst/>
              <a:rect l="l" t="t" r="r" b="b"/>
              <a:pathLst>
                <a:path w="584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584" y="174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6369114" y="-1479448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166" y="583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6405101" y="-1461470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6423141" y="-1443461"/>
              <a:ext cx="17978" cy="125969"/>
            </a:xfrm>
            <a:custGeom>
              <a:avLst/>
              <a:gdLst/>
              <a:ahLst/>
              <a:cxnLst/>
              <a:rect l="l" t="t" r="r" b="b"/>
              <a:pathLst>
                <a:path w="582" h="4078" extrusionOk="0">
                  <a:moveTo>
                    <a:pt x="0" y="1"/>
                  </a:moveTo>
                  <a:lnTo>
                    <a:pt x="0" y="4078"/>
                  </a:lnTo>
                  <a:lnTo>
                    <a:pt x="582" y="407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6405101" y="-1317522"/>
              <a:ext cx="18040" cy="54027"/>
            </a:xfrm>
            <a:custGeom>
              <a:avLst/>
              <a:gdLst/>
              <a:ahLst/>
              <a:cxnLst/>
              <a:rect l="l" t="t" r="r" b="b"/>
              <a:pathLst>
                <a:path w="584" h="1749" extrusionOk="0">
                  <a:moveTo>
                    <a:pt x="1" y="1"/>
                  </a:moveTo>
                  <a:lnTo>
                    <a:pt x="1" y="1749"/>
                  </a:lnTo>
                  <a:lnTo>
                    <a:pt x="584" y="174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6387154" y="-1263526"/>
              <a:ext cx="17978" cy="53996"/>
            </a:xfrm>
            <a:custGeom>
              <a:avLst/>
              <a:gdLst/>
              <a:ahLst/>
              <a:cxnLst/>
              <a:rect l="l" t="t" r="r" b="b"/>
              <a:pathLst>
                <a:path w="582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82" y="174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6225167" y="-1227540"/>
              <a:ext cx="161987" cy="18009"/>
            </a:xfrm>
            <a:custGeom>
              <a:avLst/>
              <a:gdLst/>
              <a:ahLst/>
              <a:cxnLst/>
              <a:rect l="l" t="t" r="r" b="b"/>
              <a:pathLst>
                <a:path w="524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244" y="583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6189180" y="-142548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6135215" y="-1443461"/>
              <a:ext cx="53996" cy="18009"/>
            </a:xfrm>
            <a:custGeom>
              <a:avLst/>
              <a:gdLst/>
              <a:ahLst/>
              <a:cxnLst/>
              <a:rect l="l" t="t" r="r" b="b"/>
              <a:pathLst>
                <a:path w="1748" h="583" extrusionOk="0">
                  <a:moveTo>
                    <a:pt x="1" y="1"/>
                  </a:moveTo>
                  <a:lnTo>
                    <a:pt x="1" y="583"/>
                  </a:lnTo>
                  <a:lnTo>
                    <a:pt x="1748" y="58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6135215" y="-142548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6153193" y="-138949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6171202" y="-1371487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6189180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6207189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6225167" y="-1263526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1" y="1"/>
                  </a:moveTo>
                  <a:lnTo>
                    <a:pt x="1" y="1166"/>
                  </a:lnTo>
                  <a:lnTo>
                    <a:pt x="584" y="116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67"/>
          <p:cNvGrpSpPr/>
          <p:nvPr/>
        </p:nvGrpSpPr>
        <p:grpSpPr>
          <a:xfrm>
            <a:off x="2688770" y="854656"/>
            <a:ext cx="5757917" cy="4042634"/>
            <a:chOff x="3803287" y="3663241"/>
            <a:chExt cx="3674373" cy="1946216"/>
          </a:xfrm>
        </p:grpSpPr>
        <p:grpSp>
          <p:nvGrpSpPr>
            <p:cNvPr id="2279" name="Google Shape;2279;p67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2280" name="Google Shape;2280;p6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2285;p67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2286" name="Google Shape;2286;p67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7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7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7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7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2" name="Google Shape;2292;p67"/>
          <p:cNvSpPr txBox="1">
            <a:spLocks noGrp="1"/>
          </p:cNvSpPr>
          <p:nvPr>
            <p:ph type="subTitle" idx="1"/>
          </p:nvPr>
        </p:nvSpPr>
        <p:spPr>
          <a:xfrm rot="-318">
            <a:off x="3992571" y="1059381"/>
            <a:ext cx="3248100" cy="3179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"Game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3D FPP </a:t>
            </a:r>
            <a:r>
              <a:rPr lang="en-US" dirty="0" err="1"/>
              <a:t>Pakuan</a:t>
            </a:r>
            <a:r>
              <a:rPr lang="en-US" dirty="0"/>
              <a:t> Redemption"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inovatif</a:t>
            </a:r>
            <a:r>
              <a:rPr lang="en-US" dirty="0"/>
              <a:t> yang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3D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 yang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teroris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Pakuan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FPP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imersif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 TPP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keberanian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kesiapsiagaan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akademis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93" name="Google Shape;2293;p67"/>
          <p:cNvSpPr/>
          <p:nvPr/>
        </p:nvSpPr>
        <p:spPr>
          <a:xfrm>
            <a:off x="1296625" y="1323176"/>
            <a:ext cx="1347827" cy="268764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294" name="Google Shape;2294;p6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914" r="21248"/>
          <a:stretch/>
        </p:blipFill>
        <p:spPr>
          <a:xfrm>
            <a:off x="1323751" y="1518933"/>
            <a:ext cx="1299302" cy="2295599"/>
          </a:xfrm>
          <a:prstGeom prst="rect">
            <a:avLst/>
          </a:prstGeom>
        </p:spPr>
      </p:pic>
      <p:grpSp>
        <p:nvGrpSpPr>
          <p:cNvPr id="2295" name="Google Shape;2295;p67"/>
          <p:cNvGrpSpPr/>
          <p:nvPr/>
        </p:nvGrpSpPr>
        <p:grpSpPr>
          <a:xfrm>
            <a:off x="3132221" y="4391512"/>
            <a:ext cx="590103" cy="590144"/>
            <a:chOff x="8611496" y="-1333269"/>
            <a:chExt cx="1226825" cy="1226910"/>
          </a:xfrm>
        </p:grpSpPr>
        <p:sp>
          <p:nvSpPr>
            <p:cNvPr id="2296" name="Google Shape;2296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67"/>
          <p:cNvGrpSpPr/>
          <p:nvPr/>
        </p:nvGrpSpPr>
        <p:grpSpPr>
          <a:xfrm>
            <a:off x="2341646" y="4391512"/>
            <a:ext cx="590103" cy="590144"/>
            <a:chOff x="8611496" y="-1333269"/>
            <a:chExt cx="1226825" cy="1226910"/>
          </a:xfrm>
        </p:grpSpPr>
        <p:sp>
          <p:nvSpPr>
            <p:cNvPr id="2323" name="Google Shape;2323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67"/>
          <p:cNvGrpSpPr/>
          <p:nvPr/>
        </p:nvGrpSpPr>
        <p:grpSpPr>
          <a:xfrm>
            <a:off x="1551071" y="4391512"/>
            <a:ext cx="590103" cy="590144"/>
            <a:chOff x="8611496" y="-1333269"/>
            <a:chExt cx="1226825" cy="1226910"/>
          </a:xfrm>
        </p:grpSpPr>
        <p:sp>
          <p:nvSpPr>
            <p:cNvPr id="2350" name="Google Shape;2350;p67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" name="Google Shape;2447;p69"/>
          <p:cNvGrpSpPr/>
          <p:nvPr/>
        </p:nvGrpSpPr>
        <p:grpSpPr>
          <a:xfrm>
            <a:off x="3570010" y="352393"/>
            <a:ext cx="2003775" cy="2374100"/>
            <a:chOff x="3852146" y="1282636"/>
            <a:chExt cx="829789" cy="983146"/>
          </a:xfrm>
        </p:grpSpPr>
        <p:sp>
          <p:nvSpPr>
            <p:cNvPr id="2448" name="Google Shape;2448;p69"/>
            <p:cNvSpPr/>
            <p:nvPr/>
          </p:nvSpPr>
          <p:spPr>
            <a:xfrm flipH="1">
              <a:off x="3912746" y="1362311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 flipH="1">
              <a:off x="3852146" y="1282636"/>
              <a:ext cx="769189" cy="903471"/>
            </a:xfrm>
            <a:custGeom>
              <a:avLst/>
              <a:gdLst/>
              <a:ahLst/>
              <a:cxnLst/>
              <a:rect l="l" t="t" r="r" b="b"/>
              <a:pathLst>
                <a:path w="14537" h="17074" extrusionOk="0">
                  <a:moveTo>
                    <a:pt x="1367" y="1"/>
                  </a:moveTo>
                  <a:lnTo>
                    <a:pt x="1367" y="1269"/>
                  </a:lnTo>
                  <a:lnTo>
                    <a:pt x="1" y="1269"/>
                  </a:lnTo>
                  <a:lnTo>
                    <a:pt x="1" y="2645"/>
                  </a:lnTo>
                  <a:lnTo>
                    <a:pt x="1" y="3955"/>
                  </a:lnTo>
                  <a:lnTo>
                    <a:pt x="1" y="5267"/>
                  </a:lnTo>
                  <a:lnTo>
                    <a:pt x="1" y="6577"/>
                  </a:lnTo>
                  <a:lnTo>
                    <a:pt x="1" y="7889"/>
                  </a:lnTo>
                  <a:lnTo>
                    <a:pt x="1" y="9199"/>
                  </a:lnTo>
                  <a:lnTo>
                    <a:pt x="1" y="10538"/>
                  </a:lnTo>
                  <a:lnTo>
                    <a:pt x="1367" y="10538"/>
                  </a:lnTo>
                  <a:lnTo>
                    <a:pt x="1367" y="11806"/>
                  </a:lnTo>
                  <a:lnTo>
                    <a:pt x="6537" y="11806"/>
                  </a:lnTo>
                  <a:lnTo>
                    <a:pt x="6537" y="13172"/>
                  </a:lnTo>
                  <a:lnTo>
                    <a:pt x="7902" y="13172"/>
                  </a:lnTo>
                  <a:lnTo>
                    <a:pt x="7902" y="14441"/>
                  </a:lnTo>
                  <a:lnTo>
                    <a:pt x="9172" y="14441"/>
                  </a:lnTo>
                  <a:lnTo>
                    <a:pt x="9172" y="15807"/>
                  </a:lnTo>
                  <a:lnTo>
                    <a:pt x="10439" y="15807"/>
                  </a:lnTo>
                  <a:lnTo>
                    <a:pt x="10439" y="17074"/>
                  </a:lnTo>
                  <a:lnTo>
                    <a:pt x="11805" y="17074"/>
                  </a:lnTo>
                  <a:lnTo>
                    <a:pt x="11805" y="15752"/>
                  </a:lnTo>
                  <a:lnTo>
                    <a:pt x="11805" y="14443"/>
                  </a:lnTo>
                  <a:lnTo>
                    <a:pt x="11805" y="13131"/>
                  </a:lnTo>
                  <a:lnTo>
                    <a:pt x="11805" y="11806"/>
                  </a:lnTo>
                  <a:lnTo>
                    <a:pt x="13073" y="11806"/>
                  </a:lnTo>
                  <a:lnTo>
                    <a:pt x="13073" y="10538"/>
                  </a:lnTo>
                  <a:lnTo>
                    <a:pt x="14536" y="10538"/>
                  </a:lnTo>
                  <a:lnTo>
                    <a:pt x="14536" y="9199"/>
                  </a:lnTo>
                  <a:lnTo>
                    <a:pt x="14536" y="7889"/>
                  </a:lnTo>
                  <a:lnTo>
                    <a:pt x="14536" y="6577"/>
                  </a:lnTo>
                  <a:lnTo>
                    <a:pt x="14536" y="5267"/>
                  </a:lnTo>
                  <a:lnTo>
                    <a:pt x="14536" y="3955"/>
                  </a:lnTo>
                  <a:lnTo>
                    <a:pt x="14536" y="2645"/>
                  </a:lnTo>
                  <a:lnTo>
                    <a:pt x="14536" y="1269"/>
                  </a:lnTo>
                  <a:lnTo>
                    <a:pt x="13073" y="1269"/>
                  </a:lnTo>
                  <a:lnTo>
                    <a:pt x="13073" y="1"/>
                  </a:lnTo>
                  <a:close/>
                </a:path>
              </a:pathLst>
            </a:custGeom>
            <a:solidFill>
              <a:srgbClr val="FCEE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0" name="Google Shape;2450;p69"/>
          <p:cNvSpPr txBox="1">
            <a:spLocks noGrp="1"/>
          </p:cNvSpPr>
          <p:nvPr>
            <p:ph type="title" idx="2"/>
          </p:nvPr>
        </p:nvSpPr>
        <p:spPr>
          <a:xfrm>
            <a:off x="1885950" y="2726500"/>
            <a:ext cx="5372100" cy="11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ALGORITMA</a:t>
            </a:r>
            <a:endParaRPr sz="3600" dirty="0"/>
          </a:p>
        </p:txBody>
      </p:sp>
      <p:sp>
        <p:nvSpPr>
          <p:cNvPr id="2451" name="Google Shape;2451;p69"/>
          <p:cNvSpPr txBox="1">
            <a:spLocks noGrp="1"/>
          </p:cNvSpPr>
          <p:nvPr>
            <p:ph type="title"/>
          </p:nvPr>
        </p:nvSpPr>
        <p:spPr>
          <a:xfrm>
            <a:off x="3800689" y="78766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453" name="Google Shape;2453;p69"/>
          <p:cNvGrpSpPr/>
          <p:nvPr/>
        </p:nvGrpSpPr>
        <p:grpSpPr>
          <a:xfrm rot="-454927">
            <a:off x="5280519" y="1431362"/>
            <a:ext cx="469721" cy="743585"/>
            <a:chOff x="5541509" y="-1587377"/>
            <a:chExt cx="215952" cy="341860"/>
          </a:xfrm>
        </p:grpSpPr>
        <p:sp>
          <p:nvSpPr>
            <p:cNvPr id="2454" name="Google Shape;2454;p69"/>
            <p:cNvSpPr/>
            <p:nvPr/>
          </p:nvSpPr>
          <p:spPr>
            <a:xfrm>
              <a:off x="5541509" y="-1587377"/>
              <a:ext cx="215952" cy="341860"/>
            </a:xfrm>
            <a:custGeom>
              <a:avLst/>
              <a:gdLst/>
              <a:ahLst/>
              <a:cxnLst/>
              <a:rect l="l" t="t" r="r" b="b"/>
              <a:pathLst>
                <a:path w="6991" h="11067" extrusionOk="0">
                  <a:moveTo>
                    <a:pt x="0" y="1"/>
                  </a:moveTo>
                  <a:lnTo>
                    <a:pt x="0" y="9902"/>
                  </a:lnTo>
                  <a:lnTo>
                    <a:pt x="1165" y="9902"/>
                  </a:lnTo>
                  <a:lnTo>
                    <a:pt x="1165" y="9320"/>
                  </a:lnTo>
                  <a:lnTo>
                    <a:pt x="1747" y="9320"/>
                  </a:lnTo>
                  <a:lnTo>
                    <a:pt x="1747" y="8737"/>
                  </a:lnTo>
                  <a:lnTo>
                    <a:pt x="2330" y="8737"/>
                  </a:lnTo>
                  <a:lnTo>
                    <a:pt x="2330" y="8155"/>
                  </a:lnTo>
                  <a:lnTo>
                    <a:pt x="2912" y="8155"/>
                  </a:lnTo>
                  <a:lnTo>
                    <a:pt x="2912" y="9320"/>
                  </a:lnTo>
                  <a:lnTo>
                    <a:pt x="3495" y="9320"/>
                  </a:lnTo>
                  <a:lnTo>
                    <a:pt x="3495" y="10485"/>
                  </a:lnTo>
                  <a:lnTo>
                    <a:pt x="4077" y="10485"/>
                  </a:lnTo>
                  <a:lnTo>
                    <a:pt x="4077" y="11067"/>
                  </a:lnTo>
                  <a:lnTo>
                    <a:pt x="5242" y="11067"/>
                  </a:lnTo>
                  <a:lnTo>
                    <a:pt x="5242" y="10485"/>
                  </a:lnTo>
                  <a:lnTo>
                    <a:pt x="5825" y="10485"/>
                  </a:lnTo>
                  <a:lnTo>
                    <a:pt x="5825" y="9320"/>
                  </a:lnTo>
                  <a:lnTo>
                    <a:pt x="5242" y="9320"/>
                  </a:lnTo>
                  <a:lnTo>
                    <a:pt x="5242" y="8155"/>
                  </a:lnTo>
                  <a:lnTo>
                    <a:pt x="4660" y="8155"/>
                  </a:lnTo>
                  <a:lnTo>
                    <a:pt x="4660" y="7572"/>
                  </a:lnTo>
                  <a:lnTo>
                    <a:pt x="6990" y="7572"/>
                  </a:lnTo>
                  <a:lnTo>
                    <a:pt x="6990" y="6990"/>
                  </a:lnTo>
                  <a:lnTo>
                    <a:pt x="6990" y="6407"/>
                  </a:lnTo>
                  <a:lnTo>
                    <a:pt x="6407" y="6407"/>
                  </a:lnTo>
                  <a:lnTo>
                    <a:pt x="6407" y="5825"/>
                  </a:lnTo>
                  <a:lnTo>
                    <a:pt x="5825" y="5825"/>
                  </a:lnTo>
                  <a:lnTo>
                    <a:pt x="5825" y="5242"/>
                  </a:lnTo>
                  <a:lnTo>
                    <a:pt x="5242" y="5242"/>
                  </a:lnTo>
                  <a:lnTo>
                    <a:pt x="5242" y="4660"/>
                  </a:lnTo>
                  <a:lnTo>
                    <a:pt x="4660" y="4660"/>
                  </a:lnTo>
                  <a:lnTo>
                    <a:pt x="4660" y="4077"/>
                  </a:lnTo>
                  <a:lnTo>
                    <a:pt x="4077" y="4077"/>
                  </a:lnTo>
                  <a:lnTo>
                    <a:pt x="4077" y="3495"/>
                  </a:lnTo>
                  <a:lnTo>
                    <a:pt x="3495" y="3495"/>
                  </a:lnTo>
                  <a:lnTo>
                    <a:pt x="3495" y="2912"/>
                  </a:lnTo>
                  <a:lnTo>
                    <a:pt x="2912" y="2912"/>
                  </a:lnTo>
                  <a:lnTo>
                    <a:pt x="2912" y="2330"/>
                  </a:lnTo>
                  <a:lnTo>
                    <a:pt x="2330" y="2330"/>
                  </a:lnTo>
                  <a:lnTo>
                    <a:pt x="2330" y="1747"/>
                  </a:lnTo>
                  <a:lnTo>
                    <a:pt x="1747" y="1747"/>
                  </a:lnTo>
                  <a:lnTo>
                    <a:pt x="1747" y="1166"/>
                  </a:lnTo>
                  <a:lnTo>
                    <a:pt x="1164" y="1166"/>
                  </a:lnTo>
                  <a:lnTo>
                    <a:pt x="1164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9"/>
            <p:cNvSpPr/>
            <p:nvPr/>
          </p:nvSpPr>
          <p:spPr>
            <a:xfrm>
              <a:off x="5541540" y="-1587377"/>
              <a:ext cx="18009" cy="305873"/>
            </a:xfrm>
            <a:custGeom>
              <a:avLst/>
              <a:gdLst/>
              <a:ahLst/>
              <a:cxnLst/>
              <a:rect l="l" t="t" r="r" b="b"/>
              <a:pathLst>
                <a:path w="583" h="9902" extrusionOk="0">
                  <a:moveTo>
                    <a:pt x="0" y="1"/>
                  </a:moveTo>
                  <a:lnTo>
                    <a:pt x="0" y="9902"/>
                  </a:lnTo>
                  <a:lnTo>
                    <a:pt x="582" y="990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9"/>
            <p:cNvSpPr/>
            <p:nvPr/>
          </p:nvSpPr>
          <p:spPr>
            <a:xfrm>
              <a:off x="5559487" y="-1569399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9"/>
            <p:cNvSpPr/>
            <p:nvPr/>
          </p:nvSpPr>
          <p:spPr>
            <a:xfrm>
              <a:off x="5577434" y="-1551390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9"/>
            <p:cNvSpPr/>
            <p:nvPr/>
          </p:nvSpPr>
          <p:spPr>
            <a:xfrm>
              <a:off x="5595474" y="-1533443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9"/>
            <p:cNvSpPr/>
            <p:nvPr/>
          </p:nvSpPr>
          <p:spPr>
            <a:xfrm>
              <a:off x="5613421" y="-1515434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1" y="1"/>
                  </a:moveTo>
                  <a:lnTo>
                    <a:pt x="1" y="583"/>
                  </a:lnTo>
                  <a:lnTo>
                    <a:pt x="584" y="58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9"/>
            <p:cNvSpPr/>
            <p:nvPr/>
          </p:nvSpPr>
          <p:spPr>
            <a:xfrm>
              <a:off x="5631461" y="-1497456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3" y="58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9"/>
            <p:cNvSpPr/>
            <p:nvPr/>
          </p:nvSpPr>
          <p:spPr>
            <a:xfrm>
              <a:off x="5649470" y="-1479448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9"/>
            <p:cNvSpPr/>
            <p:nvPr/>
          </p:nvSpPr>
          <p:spPr>
            <a:xfrm>
              <a:off x="5667448" y="-1461470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5685457" y="-1443461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5703435" y="-1425483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5721444" y="-1407474"/>
              <a:ext cx="18009" cy="18009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5739422" y="-1389496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5667448" y="-1371487"/>
              <a:ext cx="89952" cy="18009"/>
            </a:xfrm>
            <a:custGeom>
              <a:avLst/>
              <a:gdLst/>
              <a:ahLst/>
              <a:cxnLst/>
              <a:rect l="l" t="t" r="r" b="b"/>
              <a:pathLst>
                <a:path w="2912" h="583" extrusionOk="0">
                  <a:moveTo>
                    <a:pt x="0" y="1"/>
                  </a:moveTo>
                  <a:lnTo>
                    <a:pt x="0" y="583"/>
                  </a:lnTo>
                  <a:lnTo>
                    <a:pt x="2912" y="583"/>
                  </a:ln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5667448" y="-1353509"/>
              <a:ext cx="17978" cy="18040"/>
            </a:xfrm>
            <a:custGeom>
              <a:avLst/>
              <a:gdLst/>
              <a:ahLst/>
              <a:cxnLst/>
              <a:rect l="l" t="t" r="r" b="b"/>
              <a:pathLst>
                <a:path w="582" h="584" extrusionOk="0">
                  <a:moveTo>
                    <a:pt x="0" y="1"/>
                  </a:moveTo>
                  <a:lnTo>
                    <a:pt x="0" y="584"/>
                  </a:lnTo>
                  <a:lnTo>
                    <a:pt x="582" y="5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5613421" y="-1353509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5631461" y="-1335500"/>
              <a:ext cx="18040" cy="36018"/>
            </a:xfrm>
            <a:custGeom>
              <a:avLst/>
              <a:gdLst/>
              <a:ahLst/>
              <a:cxnLst/>
              <a:rect l="l" t="t" r="r" b="b"/>
              <a:pathLst>
                <a:path w="584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3" y="116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9"/>
            <p:cNvSpPr/>
            <p:nvPr/>
          </p:nvSpPr>
          <p:spPr>
            <a:xfrm>
              <a:off x="5649470" y="-1299513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9"/>
            <p:cNvSpPr/>
            <p:nvPr/>
          </p:nvSpPr>
          <p:spPr>
            <a:xfrm>
              <a:off x="5667448" y="-1263526"/>
              <a:ext cx="36018" cy="18009"/>
            </a:xfrm>
            <a:custGeom>
              <a:avLst/>
              <a:gdLst/>
              <a:ahLst/>
              <a:cxnLst/>
              <a:rect l="l" t="t" r="r" b="b"/>
              <a:pathLst>
                <a:path w="1166" h="583" extrusionOk="0">
                  <a:moveTo>
                    <a:pt x="0" y="1"/>
                  </a:moveTo>
                  <a:lnTo>
                    <a:pt x="0" y="583"/>
                  </a:lnTo>
                  <a:lnTo>
                    <a:pt x="1165" y="58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9"/>
            <p:cNvSpPr/>
            <p:nvPr/>
          </p:nvSpPr>
          <p:spPr>
            <a:xfrm>
              <a:off x="5685457" y="-1335500"/>
              <a:ext cx="18009" cy="36018"/>
            </a:xfrm>
            <a:custGeom>
              <a:avLst/>
              <a:gdLst/>
              <a:ahLst/>
              <a:cxnLst/>
              <a:rect l="l" t="t" r="r" b="b"/>
              <a:pathLst>
                <a:path w="583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5703435" y="-1299513"/>
              <a:ext cx="17978" cy="36018"/>
            </a:xfrm>
            <a:custGeom>
              <a:avLst/>
              <a:gdLst/>
              <a:ahLst/>
              <a:cxnLst/>
              <a:rect l="l" t="t" r="r" b="b"/>
              <a:pathLst>
                <a:path w="582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582" y="1166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5595474" y="-1335500"/>
              <a:ext cx="18040" cy="18009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3" y="583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5577434" y="-1317522"/>
              <a:ext cx="18040" cy="1804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" y="1"/>
                  </a:moveTo>
                  <a:lnTo>
                    <a:pt x="1" y="584"/>
                  </a:lnTo>
                  <a:lnTo>
                    <a:pt x="584" y="58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5559487" y="-1299513"/>
              <a:ext cx="17978" cy="18009"/>
            </a:xfrm>
            <a:custGeom>
              <a:avLst/>
              <a:gdLst/>
              <a:ahLst/>
              <a:cxnLst/>
              <a:rect l="l" t="t" r="r" b="b"/>
              <a:pathLst>
                <a:path w="582" h="583" extrusionOk="0">
                  <a:moveTo>
                    <a:pt x="0" y="1"/>
                  </a:moveTo>
                  <a:lnTo>
                    <a:pt x="0" y="583"/>
                  </a:lnTo>
                  <a:lnTo>
                    <a:pt x="582" y="58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69"/>
          <p:cNvGrpSpPr/>
          <p:nvPr/>
        </p:nvGrpSpPr>
        <p:grpSpPr>
          <a:xfrm>
            <a:off x="290396" y="3641612"/>
            <a:ext cx="590103" cy="590144"/>
            <a:chOff x="8611496" y="-1333269"/>
            <a:chExt cx="1226825" cy="1226910"/>
          </a:xfrm>
        </p:grpSpPr>
        <p:sp>
          <p:nvSpPr>
            <p:cNvPr id="2479" name="Google Shape;2479;p6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69"/>
          <p:cNvGrpSpPr/>
          <p:nvPr/>
        </p:nvGrpSpPr>
        <p:grpSpPr>
          <a:xfrm>
            <a:off x="8183696" y="3641612"/>
            <a:ext cx="590103" cy="590144"/>
            <a:chOff x="8611496" y="-1333269"/>
            <a:chExt cx="1226825" cy="1226910"/>
          </a:xfrm>
        </p:grpSpPr>
        <p:sp>
          <p:nvSpPr>
            <p:cNvPr id="2506" name="Google Shape;2506;p69"/>
            <p:cNvSpPr/>
            <p:nvPr/>
          </p:nvSpPr>
          <p:spPr>
            <a:xfrm>
              <a:off x="8699036" y="-1245625"/>
              <a:ext cx="1051641" cy="1051722"/>
            </a:xfrm>
            <a:custGeom>
              <a:avLst/>
              <a:gdLst/>
              <a:ahLst/>
              <a:cxnLst/>
              <a:rect l="l" t="t" r="r" b="b"/>
              <a:pathLst>
                <a:path w="9971" h="9972" extrusionOk="0">
                  <a:moveTo>
                    <a:pt x="3324" y="0"/>
                  </a:moveTo>
                  <a:lnTo>
                    <a:pt x="3324" y="832"/>
                  </a:lnTo>
                  <a:lnTo>
                    <a:pt x="1662" y="832"/>
                  </a:lnTo>
                  <a:lnTo>
                    <a:pt x="1662" y="1662"/>
                  </a:lnTo>
                  <a:lnTo>
                    <a:pt x="831" y="1662"/>
                  </a:lnTo>
                  <a:lnTo>
                    <a:pt x="831" y="3324"/>
                  </a:lnTo>
                  <a:lnTo>
                    <a:pt x="0" y="3324"/>
                  </a:lnTo>
                  <a:lnTo>
                    <a:pt x="0" y="6648"/>
                  </a:lnTo>
                  <a:lnTo>
                    <a:pt x="831" y="6648"/>
                  </a:lnTo>
                  <a:lnTo>
                    <a:pt x="831" y="8309"/>
                  </a:lnTo>
                  <a:lnTo>
                    <a:pt x="1662" y="8309"/>
                  </a:lnTo>
                  <a:lnTo>
                    <a:pt x="1662" y="9140"/>
                  </a:lnTo>
                  <a:lnTo>
                    <a:pt x="3324" y="9140"/>
                  </a:lnTo>
                  <a:lnTo>
                    <a:pt x="3324" y="9972"/>
                  </a:lnTo>
                  <a:lnTo>
                    <a:pt x="6646" y="9972"/>
                  </a:lnTo>
                  <a:lnTo>
                    <a:pt x="6646" y="9140"/>
                  </a:lnTo>
                  <a:lnTo>
                    <a:pt x="8309" y="9140"/>
                  </a:lnTo>
                  <a:lnTo>
                    <a:pt x="8309" y="8309"/>
                  </a:lnTo>
                  <a:lnTo>
                    <a:pt x="9139" y="8309"/>
                  </a:lnTo>
                  <a:lnTo>
                    <a:pt x="9139" y="6648"/>
                  </a:lnTo>
                  <a:lnTo>
                    <a:pt x="9970" y="6648"/>
                  </a:lnTo>
                  <a:lnTo>
                    <a:pt x="9970" y="3324"/>
                  </a:lnTo>
                  <a:lnTo>
                    <a:pt x="9139" y="3324"/>
                  </a:lnTo>
                  <a:lnTo>
                    <a:pt x="9139" y="1662"/>
                  </a:lnTo>
                  <a:lnTo>
                    <a:pt x="8309" y="1662"/>
                  </a:lnTo>
                  <a:lnTo>
                    <a:pt x="8309" y="832"/>
                  </a:lnTo>
                  <a:lnTo>
                    <a:pt x="6646" y="832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8699036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8874221" y="-1245625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0"/>
                  </a:moveTo>
                  <a:lnTo>
                    <a:pt x="1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8786681" y="-115787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8786681" y="-895049"/>
              <a:ext cx="87646" cy="87643"/>
            </a:xfrm>
            <a:custGeom>
              <a:avLst/>
              <a:gdLst/>
              <a:ahLst/>
              <a:cxnLst/>
              <a:rect l="l" t="t" r="r" b="b"/>
              <a:pathLst>
                <a:path w="831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9049407" y="-895049"/>
              <a:ext cx="87857" cy="87643"/>
            </a:xfrm>
            <a:custGeom>
              <a:avLst/>
              <a:gdLst/>
              <a:ahLst/>
              <a:cxnLst/>
              <a:rect l="l" t="t" r="r" b="b"/>
              <a:pathLst>
                <a:path w="833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3" y="83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8874221" y="-982693"/>
              <a:ext cx="175397" cy="87749"/>
            </a:xfrm>
            <a:custGeom>
              <a:avLst/>
              <a:gdLst/>
              <a:ahLst/>
              <a:cxnLst/>
              <a:rect l="l" t="t" r="r" b="b"/>
              <a:pathLst>
                <a:path w="1663" h="832" extrusionOk="0">
                  <a:moveTo>
                    <a:pt x="1" y="0"/>
                  </a:moveTo>
                  <a:lnTo>
                    <a:pt x="1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9312343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1" y="0"/>
                  </a:moveTo>
                  <a:lnTo>
                    <a:pt x="1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9"/>
            <p:cNvSpPr/>
            <p:nvPr/>
          </p:nvSpPr>
          <p:spPr>
            <a:xfrm>
              <a:off x="9575385" y="-895049"/>
              <a:ext cx="87751" cy="87643"/>
            </a:xfrm>
            <a:custGeom>
              <a:avLst/>
              <a:gdLst/>
              <a:ahLst/>
              <a:cxnLst/>
              <a:rect l="l" t="t" r="r" b="b"/>
              <a:pathLst>
                <a:path w="832" h="831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9"/>
            <p:cNvSpPr/>
            <p:nvPr/>
          </p:nvSpPr>
          <p:spPr>
            <a:xfrm>
              <a:off x="9399988" y="-982693"/>
              <a:ext cx="175502" cy="87749"/>
            </a:xfrm>
            <a:custGeom>
              <a:avLst/>
              <a:gdLst/>
              <a:ahLst/>
              <a:cxnLst/>
              <a:rect l="l" t="t" r="r" b="b"/>
              <a:pathLst>
                <a:path w="1664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663" y="831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8611496" y="-895049"/>
              <a:ext cx="87646" cy="350574"/>
            </a:xfrm>
            <a:custGeom>
              <a:avLst/>
              <a:gdLst/>
              <a:ahLst/>
              <a:cxnLst/>
              <a:rect l="l" t="t" r="r" b="b"/>
              <a:pathLst>
                <a:path w="831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0" y="3324"/>
                  </a:lnTo>
                  <a:lnTo>
                    <a:pt x="830" y="2493"/>
                  </a:lnTo>
                  <a:lnTo>
                    <a:pt x="830" y="1661"/>
                  </a:lnTo>
                  <a:lnTo>
                    <a:pt x="830" y="8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8874221" y="-281752"/>
              <a:ext cx="175397" cy="87854"/>
            </a:xfrm>
            <a:custGeom>
              <a:avLst/>
              <a:gdLst/>
              <a:ahLst/>
              <a:cxnLst/>
              <a:rect l="l" t="t" r="r" b="b"/>
              <a:pathLst>
                <a:path w="166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8699036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8786681" y="-369396"/>
              <a:ext cx="87646" cy="87749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9662925" y="-544579"/>
              <a:ext cx="87751" cy="175287"/>
            </a:xfrm>
            <a:custGeom>
              <a:avLst/>
              <a:gdLst/>
              <a:ahLst/>
              <a:cxnLst/>
              <a:rect l="l" t="t" r="r" b="b"/>
              <a:pathLst>
                <a:path w="832" h="1662" extrusionOk="0">
                  <a:moveTo>
                    <a:pt x="0" y="1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9399988" y="-281752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1663" y="83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9575385" y="-36939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1"/>
                  </a:moveTo>
                  <a:lnTo>
                    <a:pt x="0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9750570" y="-895049"/>
              <a:ext cx="87751" cy="350574"/>
            </a:xfrm>
            <a:custGeom>
              <a:avLst/>
              <a:gdLst/>
              <a:ahLst/>
              <a:cxnLst/>
              <a:rect l="l" t="t" r="r" b="b"/>
              <a:pathLst>
                <a:path w="832" h="3324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1"/>
                  </a:lnTo>
                  <a:lnTo>
                    <a:pt x="0" y="2493"/>
                  </a:lnTo>
                  <a:lnTo>
                    <a:pt x="0" y="3324"/>
                  </a:lnTo>
                  <a:lnTo>
                    <a:pt x="831" y="3324"/>
                  </a:lnTo>
                  <a:lnTo>
                    <a:pt x="831" y="2493"/>
                  </a:lnTo>
                  <a:lnTo>
                    <a:pt x="831" y="166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9399988" y="-1245625"/>
              <a:ext cx="175502" cy="87854"/>
            </a:xfrm>
            <a:custGeom>
              <a:avLst/>
              <a:gdLst/>
              <a:ahLst/>
              <a:cxnLst/>
              <a:rect l="l" t="t" r="r" b="b"/>
              <a:pathLst>
                <a:path w="1664" h="833" extrusionOk="0">
                  <a:moveTo>
                    <a:pt x="0" y="0"/>
                  </a:moveTo>
                  <a:lnTo>
                    <a:pt x="0" y="832"/>
                  </a:lnTo>
                  <a:lnTo>
                    <a:pt x="1663" y="832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9662925" y="-1070337"/>
              <a:ext cx="87751" cy="175392"/>
            </a:xfrm>
            <a:custGeom>
              <a:avLst/>
              <a:gdLst/>
              <a:ahLst/>
              <a:cxnLst/>
              <a:rect l="l" t="t" r="r" b="b"/>
              <a:pathLst>
                <a:path w="832" h="1663" extrusionOk="0">
                  <a:moveTo>
                    <a:pt x="0" y="0"/>
                  </a:moveTo>
                  <a:lnTo>
                    <a:pt x="0" y="831"/>
                  </a:lnTo>
                  <a:lnTo>
                    <a:pt x="0" y="1662"/>
                  </a:lnTo>
                  <a:lnTo>
                    <a:pt x="831" y="1662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9575385" y="-1157876"/>
              <a:ext cx="87751" cy="87749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0" y="0"/>
                  </a:moveTo>
                  <a:lnTo>
                    <a:pt x="0" y="831"/>
                  </a:lnTo>
                  <a:lnTo>
                    <a:pt x="831" y="83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9049512" y="-194003"/>
              <a:ext cx="350582" cy="87643"/>
            </a:xfrm>
            <a:custGeom>
              <a:avLst/>
              <a:gdLst/>
              <a:ahLst/>
              <a:cxnLst/>
              <a:rect l="l" t="t" r="r" b="b"/>
              <a:pathLst>
                <a:path w="3324" h="831" extrusionOk="0">
                  <a:moveTo>
                    <a:pt x="1" y="1"/>
                  </a:moveTo>
                  <a:lnTo>
                    <a:pt x="1" y="830"/>
                  </a:lnTo>
                  <a:lnTo>
                    <a:pt x="3323" y="830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8874221" y="-632223"/>
              <a:ext cx="175397" cy="175287"/>
            </a:xfrm>
            <a:custGeom>
              <a:avLst/>
              <a:gdLst/>
              <a:ahLst/>
              <a:cxnLst/>
              <a:rect l="l" t="t" r="r" b="b"/>
              <a:pathLst>
                <a:path w="1663" h="1662" extrusionOk="0">
                  <a:moveTo>
                    <a:pt x="1" y="1"/>
                  </a:moveTo>
                  <a:lnTo>
                    <a:pt x="1" y="832"/>
                  </a:lnTo>
                  <a:lnTo>
                    <a:pt x="1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831" y="8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9399988" y="-632223"/>
              <a:ext cx="175502" cy="175287"/>
            </a:xfrm>
            <a:custGeom>
              <a:avLst/>
              <a:gdLst/>
              <a:ahLst/>
              <a:cxnLst/>
              <a:rect l="l" t="t" r="r" b="b"/>
              <a:pathLst>
                <a:path w="1664" h="1662" extrusionOk="0">
                  <a:moveTo>
                    <a:pt x="832" y="1"/>
                  </a:moveTo>
                  <a:lnTo>
                    <a:pt x="832" y="832"/>
                  </a:lnTo>
                  <a:lnTo>
                    <a:pt x="0" y="832"/>
                  </a:lnTo>
                  <a:lnTo>
                    <a:pt x="0" y="1662"/>
                  </a:lnTo>
                  <a:lnTo>
                    <a:pt x="1663" y="1662"/>
                  </a:lnTo>
                  <a:lnTo>
                    <a:pt x="1663" y="832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9049512" y="-457040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1"/>
                  </a:moveTo>
                  <a:lnTo>
                    <a:pt x="1" y="832"/>
                  </a:lnTo>
                  <a:lnTo>
                    <a:pt x="3323" y="83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9049512" y="-1333269"/>
              <a:ext cx="350582" cy="87749"/>
            </a:xfrm>
            <a:custGeom>
              <a:avLst/>
              <a:gdLst/>
              <a:ahLst/>
              <a:cxnLst/>
              <a:rect l="l" t="t" r="r" b="b"/>
              <a:pathLst>
                <a:path w="3324" h="832" extrusionOk="0">
                  <a:moveTo>
                    <a:pt x="1" y="0"/>
                  </a:moveTo>
                  <a:lnTo>
                    <a:pt x="1" y="831"/>
                  </a:lnTo>
                  <a:lnTo>
                    <a:pt x="3323" y="831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3" name="Google Shape;4153;p72"/>
          <p:cNvGrpSpPr/>
          <p:nvPr/>
        </p:nvGrpSpPr>
        <p:grpSpPr>
          <a:xfrm>
            <a:off x="1449792" y="1275971"/>
            <a:ext cx="5057116" cy="2915283"/>
            <a:chOff x="3803287" y="3663241"/>
            <a:chExt cx="3674373" cy="1946216"/>
          </a:xfrm>
        </p:grpSpPr>
        <p:grpSp>
          <p:nvGrpSpPr>
            <p:cNvPr id="4154" name="Google Shape;4154;p72"/>
            <p:cNvGrpSpPr/>
            <p:nvPr/>
          </p:nvGrpSpPr>
          <p:grpSpPr>
            <a:xfrm>
              <a:off x="3865689" y="3772241"/>
              <a:ext cx="3611971" cy="1837215"/>
              <a:chOff x="457200" y="904875"/>
              <a:chExt cx="8229600" cy="3362400"/>
            </a:xfrm>
          </p:grpSpPr>
          <p:sp>
            <p:nvSpPr>
              <p:cNvPr id="4155" name="Google Shape;4155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0" name="Google Shape;4160;p72"/>
            <p:cNvGrpSpPr/>
            <p:nvPr/>
          </p:nvGrpSpPr>
          <p:grpSpPr>
            <a:xfrm>
              <a:off x="3803287" y="3663241"/>
              <a:ext cx="3611971" cy="1837215"/>
              <a:chOff x="457200" y="904875"/>
              <a:chExt cx="8229600" cy="3362400"/>
            </a:xfrm>
          </p:grpSpPr>
          <p:sp>
            <p:nvSpPr>
              <p:cNvPr id="4161" name="Google Shape;4161;p72"/>
              <p:cNvSpPr/>
              <p:nvPr/>
            </p:nvSpPr>
            <p:spPr>
              <a:xfrm>
                <a:off x="1085850" y="9048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72"/>
              <p:cNvSpPr/>
              <p:nvPr/>
            </p:nvSpPr>
            <p:spPr>
              <a:xfrm>
                <a:off x="762000" y="12477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72"/>
              <p:cNvSpPr/>
              <p:nvPr/>
            </p:nvSpPr>
            <p:spPr>
              <a:xfrm>
                <a:off x="457200" y="1590675"/>
                <a:ext cx="8229600" cy="1990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2"/>
              <p:cNvSpPr/>
              <p:nvPr/>
            </p:nvSpPr>
            <p:spPr>
              <a:xfrm>
                <a:off x="762000" y="3581475"/>
                <a:ext cx="76200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2"/>
              <p:cNvSpPr/>
              <p:nvPr/>
            </p:nvSpPr>
            <p:spPr>
              <a:xfrm>
                <a:off x="1085850" y="3924375"/>
                <a:ext cx="6972300" cy="342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6" name="Google Shape;4166;p72"/>
          <p:cNvGrpSpPr/>
          <p:nvPr/>
        </p:nvGrpSpPr>
        <p:grpSpPr>
          <a:xfrm>
            <a:off x="5960046" y="1021384"/>
            <a:ext cx="3368150" cy="3295563"/>
            <a:chOff x="2111227" y="3183803"/>
            <a:chExt cx="1213025" cy="961661"/>
          </a:xfrm>
        </p:grpSpPr>
        <p:sp>
          <p:nvSpPr>
            <p:cNvPr id="4167" name="Google Shape;4167;p72"/>
            <p:cNvSpPr/>
            <p:nvPr/>
          </p:nvSpPr>
          <p:spPr>
            <a:xfrm>
              <a:off x="2201352" y="3231428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2"/>
            <p:cNvSpPr/>
            <p:nvPr/>
          </p:nvSpPr>
          <p:spPr>
            <a:xfrm>
              <a:off x="2111227" y="3183803"/>
              <a:ext cx="1122900" cy="914036"/>
            </a:xfrm>
            <a:custGeom>
              <a:avLst/>
              <a:gdLst/>
              <a:ahLst/>
              <a:cxnLst/>
              <a:rect l="l" t="t" r="r" b="b"/>
              <a:pathLst>
                <a:path w="20978" h="17076" extrusionOk="0">
                  <a:moveTo>
                    <a:pt x="1366" y="0"/>
                  </a:moveTo>
                  <a:lnTo>
                    <a:pt x="1366" y="1269"/>
                  </a:lnTo>
                  <a:lnTo>
                    <a:pt x="1" y="1269"/>
                  </a:lnTo>
                  <a:lnTo>
                    <a:pt x="1" y="2628"/>
                  </a:lnTo>
                  <a:lnTo>
                    <a:pt x="1" y="3938"/>
                  </a:lnTo>
                  <a:lnTo>
                    <a:pt x="1" y="5250"/>
                  </a:lnTo>
                  <a:lnTo>
                    <a:pt x="1" y="6560"/>
                  </a:lnTo>
                  <a:lnTo>
                    <a:pt x="1" y="7871"/>
                  </a:lnTo>
                  <a:lnTo>
                    <a:pt x="1" y="9182"/>
                  </a:lnTo>
                  <a:lnTo>
                    <a:pt x="1" y="10537"/>
                  </a:lnTo>
                  <a:lnTo>
                    <a:pt x="1366" y="10537"/>
                  </a:lnTo>
                  <a:lnTo>
                    <a:pt x="1366" y="11805"/>
                  </a:lnTo>
                  <a:lnTo>
                    <a:pt x="11806" y="11805"/>
                  </a:lnTo>
                  <a:lnTo>
                    <a:pt x="11806" y="13172"/>
                  </a:lnTo>
                  <a:lnTo>
                    <a:pt x="13074" y="13172"/>
                  </a:lnTo>
                  <a:lnTo>
                    <a:pt x="13074" y="14441"/>
                  </a:lnTo>
                  <a:lnTo>
                    <a:pt x="14441" y="14441"/>
                  </a:lnTo>
                  <a:lnTo>
                    <a:pt x="14441" y="15708"/>
                  </a:lnTo>
                  <a:lnTo>
                    <a:pt x="15807" y="15708"/>
                  </a:lnTo>
                  <a:lnTo>
                    <a:pt x="15807" y="17075"/>
                  </a:lnTo>
                  <a:lnTo>
                    <a:pt x="17074" y="17075"/>
                  </a:lnTo>
                  <a:lnTo>
                    <a:pt x="17074" y="15736"/>
                  </a:lnTo>
                  <a:lnTo>
                    <a:pt x="17074" y="14425"/>
                  </a:lnTo>
                  <a:lnTo>
                    <a:pt x="17074" y="13114"/>
                  </a:lnTo>
                  <a:lnTo>
                    <a:pt x="17074" y="11805"/>
                  </a:lnTo>
                  <a:lnTo>
                    <a:pt x="19708" y="11805"/>
                  </a:lnTo>
                  <a:lnTo>
                    <a:pt x="19708" y="10537"/>
                  </a:lnTo>
                  <a:lnTo>
                    <a:pt x="20977" y="10537"/>
                  </a:lnTo>
                  <a:lnTo>
                    <a:pt x="20977" y="9182"/>
                  </a:lnTo>
                  <a:lnTo>
                    <a:pt x="20977" y="7871"/>
                  </a:lnTo>
                  <a:lnTo>
                    <a:pt x="20977" y="6560"/>
                  </a:lnTo>
                  <a:lnTo>
                    <a:pt x="20977" y="5250"/>
                  </a:lnTo>
                  <a:lnTo>
                    <a:pt x="20977" y="3938"/>
                  </a:lnTo>
                  <a:lnTo>
                    <a:pt x="20977" y="2628"/>
                  </a:lnTo>
                  <a:lnTo>
                    <a:pt x="20977" y="1269"/>
                  </a:lnTo>
                  <a:lnTo>
                    <a:pt x="19708" y="1269"/>
                  </a:lnTo>
                  <a:lnTo>
                    <a:pt x="19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9" name="Google Shape;4169;p72"/>
          <p:cNvSpPr txBox="1">
            <a:spLocks noGrp="1"/>
          </p:cNvSpPr>
          <p:nvPr>
            <p:ph type="title"/>
          </p:nvPr>
        </p:nvSpPr>
        <p:spPr>
          <a:xfrm>
            <a:off x="83407" y="43307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:</a:t>
            </a:r>
            <a:endParaRPr sz="1200" dirty="0"/>
          </a:p>
        </p:txBody>
      </p:sp>
      <p:sp>
        <p:nvSpPr>
          <p:cNvPr id="4170" name="Google Shape;4170;p72"/>
          <p:cNvSpPr txBox="1"/>
          <p:nvPr/>
        </p:nvSpPr>
        <p:spPr>
          <a:xfrm>
            <a:off x="1992401" y="1504038"/>
            <a:ext cx="4590894" cy="104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5" name="Google Shape;4169;p72"/>
          <p:cNvSpPr txBox="1">
            <a:spLocks/>
          </p:cNvSpPr>
          <p:nvPr/>
        </p:nvSpPr>
        <p:spPr>
          <a:xfrm>
            <a:off x="1527998" y="3629948"/>
            <a:ext cx="4557171" cy="3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ess Start 2P"/>
              <a:buNone/>
              <a:defRPr sz="2200" b="1" i="0" u="none" strike="noStrike" cap="none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Merriweather Black"/>
              <a:buNone/>
              <a:defRPr sz="2200" b="0" i="0" u="none" strike="noStrike" cap="none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</a:rPr>
              <a:t>Pembuatan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entitas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seperti</a:t>
            </a:r>
            <a:r>
              <a:rPr lang="en-GB" sz="1200" dirty="0">
                <a:solidFill>
                  <a:schemeClr val="tx1"/>
                </a:solidFill>
              </a:rPr>
              <a:t> wall, wall1, wall3,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wall4 </a:t>
            </a:r>
            <a:r>
              <a:rPr lang="en-GB" sz="1200" dirty="0" err="1">
                <a:solidFill>
                  <a:schemeClr val="tx1"/>
                </a:solidFill>
              </a:rPr>
              <a:t>menggunakan</a:t>
            </a:r>
            <a:r>
              <a:rPr lang="en-GB" sz="1200" dirty="0">
                <a:solidFill>
                  <a:schemeClr val="tx1"/>
                </a:solidFill>
              </a:rPr>
              <a:t> model 'cube'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diatur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serta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skalanya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sehingga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membentuk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garis-garis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panjang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dinding</a:t>
            </a:r>
            <a:r>
              <a:rPr lang="en-GB" sz="1200" dirty="0">
                <a:solidFill>
                  <a:schemeClr val="tx1"/>
                </a:solidFill>
              </a:rPr>
              <a:t>).</a:t>
            </a:r>
            <a:r>
              <a:rPr lang="en-GB" sz="1200" dirty="0" err="1">
                <a:solidFill>
                  <a:schemeClr val="tx1"/>
                </a:solidFill>
              </a:rPr>
              <a:t>Algoritma</a:t>
            </a:r>
            <a:r>
              <a:rPr lang="en-GB" sz="1200" dirty="0">
                <a:solidFill>
                  <a:schemeClr val="tx1"/>
                </a:solidFill>
              </a:rPr>
              <a:t> ini </a:t>
            </a:r>
            <a:r>
              <a:rPr lang="en-GB" sz="1200" dirty="0" err="1">
                <a:solidFill>
                  <a:schemeClr val="tx1"/>
                </a:solidFill>
              </a:rPr>
              <a:t>menggunakan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konsep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dasar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dari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pembuatan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garis</a:t>
            </a:r>
            <a:r>
              <a:rPr lang="en-GB" sz="1200" dirty="0">
                <a:solidFill>
                  <a:schemeClr val="tx1"/>
                </a:solidFill>
              </a:rPr>
              <a:t> 3D </a:t>
            </a:r>
            <a:r>
              <a:rPr lang="en-GB" sz="1200" dirty="0" err="1">
                <a:solidFill>
                  <a:schemeClr val="tx1"/>
                </a:solidFill>
              </a:rPr>
              <a:t>dengan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menentukan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titik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awal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titik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akhir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properti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seperti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skala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posisi</a:t>
            </a:r>
            <a:r>
              <a:rPr lang="en-GB" sz="1200" dirty="0">
                <a:solidFill>
                  <a:schemeClr val="tx1"/>
                </a:solidFill>
              </a:rPr>
              <a:t>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" name="algoritma gari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6903" y="1342853"/>
            <a:ext cx="2482256" cy="142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Retro Console Pixel Theme for marketing by Slidesgo">
  <a:themeElements>
    <a:clrScheme name="Simple Light">
      <a:dk1>
        <a:srgbClr val="000000"/>
      </a:dk1>
      <a:lt1>
        <a:srgbClr val="FFFD00"/>
      </a:lt1>
      <a:dk2>
        <a:srgbClr val="90FF21"/>
      </a:dk2>
      <a:lt2>
        <a:srgbClr val="96FCFF"/>
      </a:lt2>
      <a:accent1>
        <a:srgbClr val="EE1AF7"/>
      </a:accent1>
      <a:accent2>
        <a:srgbClr val="EB151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432</Words>
  <Application>Microsoft Office PowerPoint</Application>
  <PresentationFormat>On-screen Show (16:9)</PresentationFormat>
  <Paragraphs>41</Paragraphs>
  <Slides>14</Slides>
  <Notes>14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Press Start 2P</vt:lpstr>
      <vt:lpstr>JetBrains Mono</vt:lpstr>
      <vt:lpstr>Roboto</vt:lpstr>
      <vt:lpstr>Merriweather Black</vt:lpstr>
      <vt:lpstr>Retro Console Pixel Theme for marketing by Slidesgo</vt:lpstr>
      <vt:lpstr>GAME DAN ANIMASI FPP 3D PAKUAN REDEMPTION</vt:lpstr>
      <vt:lpstr>Anggota Kelompok</vt:lpstr>
      <vt:lpstr>ALASAN</vt:lpstr>
      <vt:lpstr>ALASAN</vt:lpstr>
      <vt:lpstr>PowerPoint Presentation</vt:lpstr>
      <vt:lpstr>DESKRIPSI</vt:lpstr>
      <vt:lpstr>PowerPoint Presentation</vt:lpstr>
      <vt:lpstr>ALGORITMA</vt:lpstr>
      <vt:lpstr>Algoritma Pembuatan Garis:</vt:lpstr>
      <vt:lpstr>Algoritma Pembuatan Polygon:</vt:lpstr>
      <vt:lpstr>Algoritma Transformasi:</vt:lpstr>
      <vt:lpstr>Algoritma Translasi:</vt:lpstr>
      <vt:lpstr>Algoritma Clipping: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DAN ANIMASI FPP 3D PAKUAN REDEMPTION</dc:title>
  <dc:creator>Dhowws</dc:creator>
  <cp:lastModifiedBy>Dhowws</cp:lastModifiedBy>
  <cp:revision>11</cp:revision>
  <dcterms:modified xsi:type="dcterms:W3CDTF">2024-06-09T17:43:44Z</dcterms:modified>
</cp:coreProperties>
</file>