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24"/>
  </p:notesMasterIdLst>
  <p:sldIdLst>
    <p:sldId id="256" r:id="rId3"/>
    <p:sldId id="258" r:id="rId4"/>
    <p:sldId id="261" r:id="rId5"/>
    <p:sldId id="259" r:id="rId6"/>
    <p:sldId id="299" r:id="rId7"/>
    <p:sldId id="262" r:id="rId8"/>
    <p:sldId id="301" r:id="rId9"/>
    <p:sldId id="300" r:id="rId10"/>
    <p:sldId id="302" r:id="rId11"/>
    <p:sldId id="267" r:id="rId12"/>
    <p:sldId id="263" r:id="rId13"/>
    <p:sldId id="306" r:id="rId14"/>
    <p:sldId id="264" r:id="rId15"/>
    <p:sldId id="303" r:id="rId16"/>
    <p:sldId id="307" r:id="rId17"/>
    <p:sldId id="304" r:id="rId18"/>
    <p:sldId id="268" r:id="rId19"/>
    <p:sldId id="305" r:id="rId20"/>
    <p:sldId id="276" r:id="rId21"/>
    <p:sldId id="275" r:id="rId22"/>
    <p:sldId id="298" r:id="rId23"/>
  </p:sldIdLst>
  <p:sldSz cx="9144000" cy="5143500" type="screen16x9"/>
  <p:notesSz cx="6858000" cy="9144000"/>
  <p:embeddedFontLst>
    <p:embeddedFont>
      <p:font typeface="Catamaran" panose="020B0604020202020204" charset="0"/>
      <p:regular r:id="rId25"/>
      <p:bold r:id="rId26"/>
    </p:embeddedFont>
    <p:embeddedFont>
      <p:font typeface="Lilita One" panose="020B0604020202020204" charset="0"/>
      <p:regular r:id="rId27"/>
    </p:embeddedFont>
    <p:embeddedFont>
      <p:font typeface="Proxima Nova" panose="020B0604020202020204" charset="0"/>
      <p:regular r:id="rId28"/>
      <p:bold r:id="rId29"/>
      <p:italic r:id="rId30"/>
      <p:boldItalic r:id="rId31"/>
    </p:embeddedFont>
    <p:embeddedFont>
      <p:font typeface="Proxima Nova Semibold" panose="020B0604020202020204" charset="0"/>
      <p:regular r:id="rId32"/>
      <p:bold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CA597A-10A9-4519-99B5-45AACA084074}">
  <a:tblStyle styleId="{0DCA597A-10A9-4519-99B5-45AACA0840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6eb84dc207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6eb84dc207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6eb84dc20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6eb84dc20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>
          <a:extLst>
            <a:ext uri="{FF2B5EF4-FFF2-40B4-BE49-F238E27FC236}">
              <a16:creationId xmlns:a16="http://schemas.microsoft.com/office/drawing/2014/main" id="{4EB51A93-A92D-6827-15C5-54AAF9F14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6eb84dc207_0_65:notes">
            <a:extLst>
              <a:ext uri="{FF2B5EF4-FFF2-40B4-BE49-F238E27FC236}">
                <a16:creationId xmlns:a16="http://schemas.microsoft.com/office/drawing/2014/main" id="{327946BC-5149-3295-7495-5DF277137B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6eb84dc207_0_65:notes">
            <a:extLst>
              <a:ext uri="{FF2B5EF4-FFF2-40B4-BE49-F238E27FC236}">
                <a16:creationId xmlns:a16="http://schemas.microsoft.com/office/drawing/2014/main" id="{F97F1C38-9B69-12B9-13A5-14DFA7C6B2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923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6eb84dc20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6eb84dc20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>
          <a:extLst>
            <a:ext uri="{FF2B5EF4-FFF2-40B4-BE49-F238E27FC236}">
              <a16:creationId xmlns:a16="http://schemas.microsoft.com/office/drawing/2014/main" id="{CEA90BAF-9989-9105-EA74-23D599915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6eb84dc207_0_94:notes">
            <a:extLst>
              <a:ext uri="{FF2B5EF4-FFF2-40B4-BE49-F238E27FC236}">
                <a16:creationId xmlns:a16="http://schemas.microsoft.com/office/drawing/2014/main" id="{A4A8C2C9-98C9-A4CF-D0A4-7EAC01C7A0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6eb84dc207_0_94:notes">
            <a:extLst>
              <a:ext uri="{FF2B5EF4-FFF2-40B4-BE49-F238E27FC236}">
                <a16:creationId xmlns:a16="http://schemas.microsoft.com/office/drawing/2014/main" id="{99E08CC0-84D1-D963-2A3F-FC75A8512A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120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>
          <a:extLst>
            <a:ext uri="{FF2B5EF4-FFF2-40B4-BE49-F238E27FC236}">
              <a16:creationId xmlns:a16="http://schemas.microsoft.com/office/drawing/2014/main" id="{D5163D4E-2969-2B8E-E056-0F6B00A47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6eb84dc207_0_94:notes">
            <a:extLst>
              <a:ext uri="{FF2B5EF4-FFF2-40B4-BE49-F238E27FC236}">
                <a16:creationId xmlns:a16="http://schemas.microsoft.com/office/drawing/2014/main" id="{828D48FD-E721-1B7B-4D5C-5A73B9355A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6eb84dc207_0_94:notes">
            <a:extLst>
              <a:ext uri="{FF2B5EF4-FFF2-40B4-BE49-F238E27FC236}">
                <a16:creationId xmlns:a16="http://schemas.microsoft.com/office/drawing/2014/main" id="{89E65691-F9DC-29E4-A97B-C4F3C22230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031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>
          <a:extLst>
            <a:ext uri="{FF2B5EF4-FFF2-40B4-BE49-F238E27FC236}">
              <a16:creationId xmlns:a16="http://schemas.microsoft.com/office/drawing/2014/main" id="{ECE939A9-FBFA-C06C-D9C4-7A778A308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eb84dc207_0_34:notes">
            <a:extLst>
              <a:ext uri="{FF2B5EF4-FFF2-40B4-BE49-F238E27FC236}">
                <a16:creationId xmlns:a16="http://schemas.microsoft.com/office/drawing/2014/main" id="{F1847D7E-50FB-C6C8-2544-3492B8BFC7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eb84dc207_0_34:notes">
            <a:extLst>
              <a:ext uri="{FF2B5EF4-FFF2-40B4-BE49-F238E27FC236}">
                <a16:creationId xmlns:a16="http://schemas.microsoft.com/office/drawing/2014/main" id="{34489576-FBC9-43C0-B41E-46BAC86625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324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6eb84dc207_0_32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6eb84dc207_0_32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>
          <a:extLst>
            <a:ext uri="{FF2B5EF4-FFF2-40B4-BE49-F238E27FC236}">
              <a16:creationId xmlns:a16="http://schemas.microsoft.com/office/drawing/2014/main" id="{FE88D2A3-B08C-453F-9373-8478D3E1B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6eb84dc207_0_94:notes">
            <a:extLst>
              <a:ext uri="{FF2B5EF4-FFF2-40B4-BE49-F238E27FC236}">
                <a16:creationId xmlns:a16="http://schemas.microsoft.com/office/drawing/2014/main" id="{A73C5B43-05EE-05CA-162B-C7A9D869C2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6eb84dc207_0_94:notes">
            <a:extLst>
              <a:ext uri="{FF2B5EF4-FFF2-40B4-BE49-F238E27FC236}">
                <a16:creationId xmlns:a16="http://schemas.microsoft.com/office/drawing/2014/main" id="{DA958A16-EE51-084D-49D7-4872F54A14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615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6ece1cc1dc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6ece1cc1dc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e52a99da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e52a99da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6ece1cc1dc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6ece1cc1dc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1" name="Google Shape;18141;g6eb84dc207_0_31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42" name="Google Shape;18142;g6eb84dc207_0_31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e52a99da7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6e52a99da7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eb84dc20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eb84dc20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>
          <a:extLst>
            <a:ext uri="{FF2B5EF4-FFF2-40B4-BE49-F238E27FC236}">
              <a16:creationId xmlns:a16="http://schemas.microsoft.com/office/drawing/2014/main" id="{3E967608-4536-F0AA-963C-A250AE0CE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e52a99da7_0_161:notes">
            <a:extLst>
              <a:ext uri="{FF2B5EF4-FFF2-40B4-BE49-F238E27FC236}">
                <a16:creationId xmlns:a16="http://schemas.microsoft.com/office/drawing/2014/main" id="{39A3F0B4-9333-551D-5AB4-6A751AB248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6e52a99da7_0_161:notes">
            <a:extLst>
              <a:ext uri="{FF2B5EF4-FFF2-40B4-BE49-F238E27FC236}">
                <a16:creationId xmlns:a16="http://schemas.microsoft.com/office/drawing/2014/main" id="{E479B650-D558-EA05-2991-8BE8F1792D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608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eb84dc20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6eb84dc20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4E7433A6-649A-4818-1F02-9FE2BF53C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eb84dc207_0_50:notes">
            <a:extLst>
              <a:ext uri="{FF2B5EF4-FFF2-40B4-BE49-F238E27FC236}">
                <a16:creationId xmlns:a16="http://schemas.microsoft.com/office/drawing/2014/main" id="{DFF21DF2-3DFC-A324-5CEB-47A2575A39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6eb84dc207_0_50:notes">
            <a:extLst>
              <a:ext uri="{FF2B5EF4-FFF2-40B4-BE49-F238E27FC236}">
                <a16:creationId xmlns:a16="http://schemas.microsoft.com/office/drawing/2014/main" id="{B068EFA4-0B25-9089-FB8A-C2CF22DF1E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290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1D1F6B77-E597-1562-E6D0-3576C07F2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eb84dc207_0_50:notes">
            <a:extLst>
              <a:ext uri="{FF2B5EF4-FFF2-40B4-BE49-F238E27FC236}">
                <a16:creationId xmlns:a16="http://schemas.microsoft.com/office/drawing/2014/main" id="{123B06D5-2DC3-0981-4343-4F09609A8F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6eb84dc207_0_50:notes">
            <a:extLst>
              <a:ext uri="{FF2B5EF4-FFF2-40B4-BE49-F238E27FC236}">
                <a16:creationId xmlns:a16="http://schemas.microsoft.com/office/drawing/2014/main" id="{ED330287-CA4E-8CAD-551E-60F7B281B6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226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>
          <a:extLst>
            <a:ext uri="{FF2B5EF4-FFF2-40B4-BE49-F238E27FC236}">
              <a16:creationId xmlns:a16="http://schemas.microsoft.com/office/drawing/2014/main" id="{ADC8DB64-A9A0-4CBB-266F-B963849AC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eb84dc207_0_34:notes">
            <a:extLst>
              <a:ext uri="{FF2B5EF4-FFF2-40B4-BE49-F238E27FC236}">
                <a16:creationId xmlns:a16="http://schemas.microsoft.com/office/drawing/2014/main" id="{C018598A-8061-4FE4-DC79-448B4EA205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eb84dc207_0_34:notes">
            <a:extLst>
              <a:ext uri="{FF2B5EF4-FFF2-40B4-BE49-F238E27FC236}">
                <a16:creationId xmlns:a16="http://schemas.microsoft.com/office/drawing/2014/main" id="{908BDB84-9A65-6C63-5921-DFFEB6727E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579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86950" y="524625"/>
            <a:ext cx="7370100" cy="10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60900" y="1546600"/>
            <a:ext cx="60222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_ONLY_2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43566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45139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46712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9"/>
          <p:cNvSpPr/>
          <p:nvPr/>
        </p:nvSpPr>
        <p:spPr>
          <a:xfrm rot="2700000">
            <a:off x="-1021452" y="-1303824"/>
            <a:ext cx="2098624" cy="2875588"/>
          </a:xfrm>
          <a:custGeom>
            <a:avLst/>
            <a:gdLst/>
            <a:ahLst/>
            <a:cxnLst/>
            <a:rect l="l" t="t" r="r" b="b"/>
            <a:pathLst>
              <a:path w="11755" h="16107" extrusionOk="0">
                <a:moveTo>
                  <a:pt x="4723" y="0"/>
                </a:moveTo>
                <a:cubicBezTo>
                  <a:pt x="679" y="0"/>
                  <a:pt x="0" y="9466"/>
                  <a:pt x="1441" y="12310"/>
                </a:cubicBezTo>
                <a:cubicBezTo>
                  <a:pt x="2483" y="14342"/>
                  <a:pt x="4497" y="16106"/>
                  <a:pt x="6744" y="16106"/>
                </a:cubicBezTo>
                <a:cubicBezTo>
                  <a:pt x="6902" y="16106"/>
                  <a:pt x="7061" y="16098"/>
                  <a:pt x="7221" y="16080"/>
                </a:cubicBezTo>
                <a:cubicBezTo>
                  <a:pt x="9843" y="15774"/>
                  <a:pt x="11657" y="12999"/>
                  <a:pt x="11700" y="10355"/>
                </a:cubicBezTo>
                <a:cubicBezTo>
                  <a:pt x="11755" y="7711"/>
                  <a:pt x="10455" y="5231"/>
                  <a:pt x="8980" y="3024"/>
                </a:cubicBezTo>
                <a:cubicBezTo>
                  <a:pt x="8466" y="2259"/>
                  <a:pt x="7920" y="1505"/>
                  <a:pt x="7166" y="959"/>
                </a:cubicBezTo>
                <a:cubicBezTo>
                  <a:pt x="6244" y="291"/>
                  <a:pt x="5432" y="0"/>
                  <a:pt x="472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43566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45139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46712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title" idx="2"/>
          </p:nvPr>
        </p:nvSpPr>
        <p:spPr>
          <a:xfrm>
            <a:off x="1346073" y="2924325"/>
            <a:ext cx="26115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"/>
          </p:nvPr>
        </p:nvSpPr>
        <p:spPr>
          <a:xfrm>
            <a:off x="1346073" y="3272400"/>
            <a:ext cx="2611500" cy="12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title" idx="3"/>
          </p:nvPr>
        </p:nvSpPr>
        <p:spPr>
          <a:xfrm>
            <a:off x="5186427" y="2924325"/>
            <a:ext cx="26115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ubTitle" idx="4"/>
          </p:nvPr>
        </p:nvSpPr>
        <p:spPr>
          <a:xfrm>
            <a:off x="5186423" y="3272400"/>
            <a:ext cx="2611500" cy="12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-1550264" y="2832725"/>
            <a:ext cx="3649829" cy="3892121"/>
          </a:xfrm>
          <a:custGeom>
            <a:avLst/>
            <a:gdLst/>
            <a:ahLst/>
            <a:cxnLst/>
            <a:rect l="l" t="t" r="r" b="b"/>
            <a:pathLst>
              <a:path w="37825" h="40336" extrusionOk="0">
                <a:moveTo>
                  <a:pt x="16838" y="0"/>
                </a:moveTo>
                <a:cubicBezTo>
                  <a:pt x="13194" y="0"/>
                  <a:pt x="8859" y="2850"/>
                  <a:pt x="6894" y="4923"/>
                </a:cubicBezTo>
                <a:cubicBezTo>
                  <a:pt x="1978" y="10123"/>
                  <a:pt x="1" y="17946"/>
                  <a:pt x="1858" y="24851"/>
                </a:cubicBezTo>
                <a:cubicBezTo>
                  <a:pt x="3726" y="31767"/>
                  <a:pt x="9353" y="37535"/>
                  <a:pt x="16225" y="39568"/>
                </a:cubicBezTo>
                <a:cubicBezTo>
                  <a:pt x="17945" y="40075"/>
                  <a:pt x="19757" y="40336"/>
                  <a:pt x="21564" y="40336"/>
                </a:cubicBezTo>
                <a:cubicBezTo>
                  <a:pt x="25517" y="40336"/>
                  <a:pt x="29445" y="39086"/>
                  <a:pt x="32340" y="36432"/>
                </a:cubicBezTo>
                <a:cubicBezTo>
                  <a:pt x="36546" y="32553"/>
                  <a:pt x="37824" y="25506"/>
                  <a:pt x="34437" y="20885"/>
                </a:cubicBezTo>
                <a:cubicBezTo>
                  <a:pt x="32252" y="17902"/>
                  <a:pt x="28658" y="16318"/>
                  <a:pt x="25992" y="13762"/>
                </a:cubicBezTo>
                <a:cubicBezTo>
                  <a:pt x="23960" y="11806"/>
                  <a:pt x="22452" y="9260"/>
                  <a:pt x="21873" y="6496"/>
                </a:cubicBezTo>
                <a:cubicBezTo>
                  <a:pt x="21545" y="4978"/>
                  <a:pt x="21873" y="2978"/>
                  <a:pt x="20781" y="1711"/>
                </a:cubicBezTo>
                <a:cubicBezTo>
                  <a:pt x="19728" y="485"/>
                  <a:pt x="18342" y="0"/>
                  <a:pt x="168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 rot="-3953611">
            <a:off x="6364550" y="-1766776"/>
            <a:ext cx="3656052" cy="4691503"/>
          </a:xfrm>
          <a:custGeom>
            <a:avLst/>
            <a:gdLst/>
            <a:ahLst/>
            <a:cxnLst/>
            <a:rect l="l" t="t" r="r" b="b"/>
            <a:pathLst>
              <a:path w="43768" h="56166" extrusionOk="0">
                <a:moveTo>
                  <a:pt x="24054" y="0"/>
                </a:moveTo>
                <a:cubicBezTo>
                  <a:pt x="22092" y="0"/>
                  <a:pt x="20084" y="480"/>
                  <a:pt x="18082" y="1557"/>
                </a:cubicBezTo>
                <a:cubicBezTo>
                  <a:pt x="16673" y="2311"/>
                  <a:pt x="15329" y="3250"/>
                  <a:pt x="14411" y="4561"/>
                </a:cubicBezTo>
                <a:cubicBezTo>
                  <a:pt x="12925" y="6670"/>
                  <a:pt x="12739" y="9434"/>
                  <a:pt x="12991" y="12002"/>
                </a:cubicBezTo>
                <a:cubicBezTo>
                  <a:pt x="13253" y="14580"/>
                  <a:pt x="13908" y="17115"/>
                  <a:pt x="13887" y="19693"/>
                </a:cubicBezTo>
                <a:cubicBezTo>
                  <a:pt x="13843" y="23047"/>
                  <a:pt x="12685" y="26303"/>
                  <a:pt x="10598" y="28925"/>
                </a:cubicBezTo>
                <a:cubicBezTo>
                  <a:pt x="9025" y="30881"/>
                  <a:pt x="6971" y="32410"/>
                  <a:pt x="5452" y="34410"/>
                </a:cubicBezTo>
                <a:cubicBezTo>
                  <a:pt x="0" y="41555"/>
                  <a:pt x="2917" y="51945"/>
                  <a:pt x="11297" y="55212"/>
                </a:cubicBezTo>
                <a:cubicBezTo>
                  <a:pt x="12979" y="55866"/>
                  <a:pt x="14767" y="56166"/>
                  <a:pt x="16565" y="56166"/>
                </a:cubicBezTo>
                <a:cubicBezTo>
                  <a:pt x="18820" y="56166"/>
                  <a:pt x="21092" y="55695"/>
                  <a:pt x="23195" y="54862"/>
                </a:cubicBezTo>
                <a:cubicBezTo>
                  <a:pt x="26975" y="53365"/>
                  <a:pt x="30231" y="50765"/>
                  <a:pt x="32995" y="47793"/>
                </a:cubicBezTo>
                <a:cubicBezTo>
                  <a:pt x="37289" y="43172"/>
                  <a:pt x="40490" y="37644"/>
                  <a:pt x="42358" y="31613"/>
                </a:cubicBezTo>
                <a:cubicBezTo>
                  <a:pt x="43199" y="28849"/>
                  <a:pt x="43768" y="25975"/>
                  <a:pt x="43713" y="23091"/>
                </a:cubicBezTo>
                <a:cubicBezTo>
                  <a:pt x="43520" y="13399"/>
                  <a:pt x="34421" y="0"/>
                  <a:pt x="2405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1_1_3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/>
          <p:nvPr/>
        </p:nvSpPr>
        <p:spPr>
          <a:xfrm flipH="1">
            <a:off x="3683475" y="4473081"/>
            <a:ext cx="2117149" cy="1514705"/>
          </a:xfrm>
          <a:custGeom>
            <a:avLst/>
            <a:gdLst/>
            <a:ahLst/>
            <a:cxnLst/>
            <a:rect l="l" t="t" r="r" b="b"/>
            <a:pathLst>
              <a:path w="55550" h="39743" extrusionOk="0">
                <a:moveTo>
                  <a:pt x="22341" y="0"/>
                </a:moveTo>
                <a:cubicBezTo>
                  <a:pt x="21059" y="0"/>
                  <a:pt x="19811" y="260"/>
                  <a:pt x="18771" y="987"/>
                </a:cubicBezTo>
                <a:cubicBezTo>
                  <a:pt x="16926" y="2278"/>
                  <a:pt x="16237" y="4681"/>
                  <a:pt x="14696" y="6322"/>
                </a:cubicBezTo>
                <a:cubicBezTo>
                  <a:pt x="12127" y="9065"/>
                  <a:pt x="7724" y="9213"/>
                  <a:pt x="4839" y="11620"/>
                </a:cubicBezTo>
                <a:cubicBezTo>
                  <a:pt x="2604" y="13487"/>
                  <a:pt x="1611" y="16418"/>
                  <a:pt x="790" y="19212"/>
                </a:cubicBezTo>
                <a:cubicBezTo>
                  <a:pt x="359" y="20672"/>
                  <a:pt x="0" y="22414"/>
                  <a:pt x="975" y="23583"/>
                </a:cubicBezTo>
                <a:cubicBezTo>
                  <a:pt x="1857" y="24641"/>
                  <a:pt x="3434" y="24728"/>
                  <a:pt x="4641" y="25390"/>
                </a:cubicBezTo>
                <a:cubicBezTo>
                  <a:pt x="6243" y="26267"/>
                  <a:pt x="7090" y="28091"/>
                  <a:pt x="8536" y="29207"/>
                </a:cubicBezTo>
                <a:cubicBezTo>
                  <a:pt x="9763" y="30154"/>
                  <a:pt x="11240" y="30489"/>
                  <a:pt x="12790" y="30489"/>
                </a:cubicBezTo>
                <a:cubicBezTo>
                  <a:pt x="14473" y="30489"/>
                  <a:pt x="16242" y="30094"/>
                  <a:pt x="17869" y="29659"/>
                </a:cubicBezTo>
                <a:cubicBezTo>
                  <a:pt x="19614" y="29194"/>
                  <a:pt x="21502" y="28735"/>
                  <a:pt x="23296" y="28735"/>
                </a:cubicBezTo>
                <a:cubicBezTo>
                  <a:pt x="24714" y="28735"/>
                  <a:pt x="26073" y="29022"/>
                  <a:pt x="27257" y="29822"/>
                </a:cubicBezTo>
                <a:cubicBezTo>
                  <a:pt x="28247" y="30491"/>
                  <a:pt x="29007" y="31468"/>
                  <a:pt x="30034" y="32081"/>
                </a:cubicBezTo>
                <a:cubicBezTo>
                  <a:pt x="31752" y="33105"/>
                  <a:pt x="33887" y="32947"/>
                  <a:pt x="35885" y="32986"/>
                </a:cubicBezTo>
                <a:cubicBezTo>
                  <a:pt x="39157" y="33051"/>
                  <a:pt x="43190" y="34778"/>
                  <a:pt x="46209" y="36041"/>
                </a:cubicBezTo>
                <a:cubicBezTo>
                  <a:pt x="46806" y="36291"/>
                  <a:pt x="46653" y="37473"/>
                  <a:pt x="47252" y="37723"/>
                </a:cubicBezTo>
                <a:cubicBezTo>
                  <a:pt x="48561" y="38748"/>
                  <a:pt x="50612" y="39742"/>
                  <a:pt x="51847" y="39742"/>
                </a:cubicBezTo>
                <a:cubicBezTo>
                  <a:pt x="52227" y="39742"/>
                  <a:pt x="52530" y="39648"/>
                  <a:pt x="52709" y="39431"/>
                </a:cubicBezTo>
                <a:cubicBezTo>
                  <a:pt x="54918" y="37262"/>
                  <a:pt x="55550" y="32489"/>
                  <a:pt x="53327" y="29664"/>
                </a:cubicBezTo>
                <a:cubicBezTo>
                  <a:pt x="52336" y="28089"/>
                  <a:pt x="51340" y="26516"/>
                  <a:pt x="50299" y="24937"/>
                </a:cubicBezTo>
                <a:cubicBezTo>
                  <a:pt x="49781" y="24146"/>
                  <a:pt x="49250" y="23357"/>
                  <a:pt x="48707" y="22561"/>
                </a:cubicBezTo>
                <a:lnTo>
                  <a:pt x="47880" y="21366"/>
                </a:lnTo>
                <a:lnTo>
                  <a:pt x="47460" y="20767"/>
                </a:lnTo>
                <a:lnTo>
                  <a:pt x="46780" y="19869"/>
                </a:lnTo>
                <a:cubicBezTo>
                  <a:pt x="45458" y="18137"/>
                  <a:pt x="44072" y="16365"/>
                  <a:pt x="42605" y="14566"/>
                </a:cubicBezTo>
                <a:lnTo>
                  <a:pt x="42174" y="14102"/>
                </a:lnTo>
                <a:cubicBezTo>
                  <a:pt x="40396" y="12241"/>
                  <a:pt x="38445" y="10852"/>
                  <a:pt x="36452" y="9320"/>
                </a:cubicBezTo>
                <a:cubicBezTo>
                  <a:pt x="34501" y="7821"/>
                  <a:pt x="33559" y="5461"/>
                  <a:pt x="31889" y="3706"/>
                </a:cubicBezTo>
                <a:cubicBezTo>
                  <a:pt x="30107" y="1834"/>
                  <a:pt x="27576" y="850"/>
                  <a:pt x="25047" y="316"/>
                </a:cubicBezTo>
                <a:cubicBezTo>
                  <a:pt x="24170" y="130"/>
                  <a:pt x="23247" y="0"/>
                  <a:pt x="223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3"/>
          <p:cNvSpPr/>
          <p:nvPr/>
        </p:nvSpPr>
        <p:spPr>
          <a:xfrm flipH="1">
            <a:off x="4981907" y="4228635"/>
            <a:ext cx="1704429" cy="1435050"/>
          </a:xfrm>
          <a:custGeom>
            <a:avLst/>
            <a:gdLst/>
            <a:ahLst/>
            <a:cxnLst/>
            <a:rect l="l" t="t" r="r" b="b"/>
            <a:pathLst>
              <a:path w="44721" h="37653" extrusionOk="0">
                <a:moveTo>
                  <a:pt x="27258" y="1"/>
                </a:moveTo>
                <a:cubicBezTo>
                  <a:pt x="26810" y="1"/>
                  <a:pt x="26362" y="42"/>
                  <a:pt x="25920" y="127"/>
                </a:cubicBezTo>
                <a:cubicBezTo>
                  <a:pt x="23467" y="601"/>
                  <a:pt x="21352" y="2258"/>
                  <a:pt x="18884" y="2655"/>
                </a:cubicBezTo>
                <a:cubicBezTo>
                  <a:pt x="18429" y="2728"/>
                  <a:pt x="17972" y="2757"/>
                  <a:pt x="17514" y="2757"/>
                </a:cubicBezTo>
                <a:cubicBezTo>
                  <a:pt x="15988" y="2757"/>
                  <a:pt x="14448" y="2439"/>
                  <a:pt x="12913" y="2390"/>
                </a:cubicBezTo>
                <a:cubicBezTo>
                  <a:pt x="12755" y="2385"/>
                  <a:pt x="12599" y="2382"/>
                  <a:pt x="12444" y="2382"/>
                </a:cubicBezTo>
                <a:cubicBezTo>
                  <a:pt x="7176" y="2382"/>
                  <a:pt x="3676" y="5309"/>
                  <a:pt x="1537" y="10004"/>
                </a:cubicBezTo>
                <a:cubicBezTo>
                  <a:pt x="639" y="11975"/>
                  <a:pt x="0" y="14274"/>
                  <a:pt x="827" y="16277"/>
                </a:cubicBezTo>
                <a:cubicBezTo>
                  <a:pt x="1847" y="18754"/>
                  <a:pt x="4770" y="19912"/>
                  <a:pt x="5776" y="22331"/>
                </a:cubicBezTo>
                <a:cubicBezTo>
                  <a:pt x="7056" y="25413"/>
                  <a:pt x="6934" y="28588"/>
                  <a:pt x="8905" y="31525"/>
                </a:cubicBezTo>
                <a:cubicBezTo>
                  <a:pt x="11391" y="35229"/>
                  <a:pt x="15744" y="37653"/>
                  <a:pt x="20205" y="37653"/>
                </a:cubicBezTo>
                <a:cubicBezTo>
                  <a:pt x="20219" y="37653"/>
                  <a:pt x="20234" y="37653"/>
                  <a:pt x="20249" y="37653"/>
                </a:cubicBezTo>
                <a:cubicBezTo>
                  <a:pt x="24724" y="37636"/>
                  <a:pt x="29146" y="35107"/>
                  <a:pt x="31286" y="31176"/>
                </a:cubicBezTo>
                <a:cubicBezTo>
                  <a:pt x="32114" y="29655"/>
                  <a:pt x="32626" y="27940"/>
                  <a:pt x="33740" y="26615"/>
                </a:cubicBezTo>
                <a:cubicBezTo>
                  <a:pt x="35995" y="23932"/>
                  <a:pt x="40102" y="23515"/>
                  <a:pt x="42534" y="20991"/>
                </a:cubicBezTo>
                <a:cubicBezTo>
                  <a:pt x="44031" y="19438"/>
                  <a:pt x="44720" y="17144"/>
                  <a:pt x="44327" y="15022"/>
                </a:cubicBezTo>
                <a:cubicBezTo>
                  <a:pt x="43933" y="12902"/>
                  <a:pt x="42468" y="11007"/>
                  <a:pt x="40514" y="10094"/>
                </a:cubicBezTo>
                <a:cubicBezTo>
                  <a:pt x="39236" y="9497"/>
                  <a:pt x="37756" y="9285"/>
                  <a:pt x="36658" y="8399"/>
                </a:cubicBezTo>
                <a:cubicBezTo>
                  <a:pt x="35232" y="7249"/>
                  <a:pt x="34822" y="5282"/>
                  <a:pt x="33886" y="3707"/>
                </a:cubicBezTo>
                <a:cubicBezTo>
                  <a:pt x="33122" y="2419"/>
                  <a:pt x="31948" y="1404"/>
                  <a:pt x="30597" y="764"/>
                </a:cubicBezTo>
                <a:cubicBezTo>
                  <a:pt x="29555" y="271"/>
                  <a:pt x="28407" y="1"/>
                  <a:pt x="272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3"/>
          <p:cNvSpPr/>
          <p:nvPr/>
        </p:nvSpPr>
        <p:spPr>
          <a:xfrm rot="2435368" flipH="1">
            <a:off x="6388698" y="3348011"/>
            <a:ext cx="2850493" cy="3349847"/>
          </a:xfrm>
          <a:custGeom>
            <a:avLst/>
            <a:gdLst/>
            <a:ahLst/>
            <a:cxnLst/>
            <a:rect l="l" t="t" r="r" b="b"/>
            <a:pathLst>
              <a:path w="74791" h="87893" extrusionOk="0">
                <a:moveTo>
                  <a:pt x="26476" y="1"/>
                </a:moveTo>
                <a:cubicBezTo>
                  <a:pt x="23552" y="1"/>
                  <a:pt x="20661" y="318"/>
                  <a:pt x="17986" y="1448"/>
                </a:cubicBezTo>
                <a:cubicBezTo>
                  <a:pt x="15199" y="2626"/>
                  <a:pt x="11132" y="5482"/>
                  <a:pt x="10467" y="8699"/>
                </a:cubicBezTo>
                <a:cubicBezTo>
                  <a:pt x="10095" y="10505"/>
                  <a:pt x="10375" y="12431"/>
                  <a:pt x="9763" y="14172"/>
                </a:cubicBezTo>
                <a:cubicBezTo>
                  <a:pt x="9157" y="15893"/>
                  <a:pt x="7765" y="17196"/>
                  <a:pt x="6721" y="18693"/>
                </a:cubicBezTo>
                <a:cubicBezTo>
                  <a:pt x="5678" y="20189"/>
                  <a:pt x="4983" y="22235"/>
                  <a:pt x="5921" y="23800"/>
                </a:cubicBezTo>
                <a:cubicBezTo>
                  <a:pt x="6245" y="24344"/>
                  <a:pt x="6756" y="24808"/>
                  <a:pt x="6862" y="25431"/>
                </a:cubicBezTo>
                <a:cubicBezTo>
                  <a:pt x="7086" y="26765"/>
                  <a:pt x="5474" y="27551"/>
                  <a:pt x="4552" y="28540"/>
                </a:cubicBezTo>
                <a:cubicBezTo>
                  <a:pt x="0" y="33426"/>
                  <a:pt x="7315" y="39951"/>
                  <a:pt x="7947" y="44528"/>
                </a:cubicBezTo>
                <a:cubicBezTo>
                  <a:pt x="8144" y="45947"/>
                  <a:pt x="8025" y="47402"/>
                  <a:pt x="8310" y="48806"/>
                </a:cubicBezTo>
                <a:cubicBezTo>
                  <a:pt x="9290" y="53640"/>
                  <a:pt x="14509" y="56265"/>
                  <a:pt x="19265" y="57575"/>
                </a:cubicBezTo>
                <a:cubicBezTo>
                  <a:pt x="20856" y="58014"/>
                  <a:pt x="22568" y="58445"/>
                  <a:pt x="23674" y="59669"/>
                </a:cubicBezTo>
                <a:cubicBezTo>
                  <a:pt x="24365" y="60435"/>
                  <a:pt x="24743" y="61438"/>
                  <a:pt x="25388" y="62243"/>
                </a:cubicBezTo>
                <a:cubicBezTo>
                  <a:pt x="26770" y="63966"/>
                  <a:pt x="28823" y="64251"/>
                  <a:pt x="30780" y="64915"/>
                </a:cubicBezTo>
                <a:cubicBezTo>
                  <a:pt x="32524" y="65508"/>
                  <a:pt x="33972" y="66503"/>
                  <a:pt x="35572" y="67488"/>
                </a:cubicBezTo>
                <a:cubicBezTo>
                  <a:pt x="38808" y="69477"/>
                  <a:pt x="42292" y="71610"/>
                  <a:pt x="43924" y="75209"/>
                </a:cubicBezTo>
                <a:cubicBezTo>
                  <a:pt x="44912" y="77391"/>
                  <a:pt x="45088" y="79876"/>
                  <a:pt x="46114" y="82040"/>
                </a:cubicBezTo>
                <a:cubicBezTo>
                  <a:pt x="47867" y="85743"/>
                  <a:pt x="52031" y="87892"/>
                  <a:pt x="56146" y="87892"/>
                </a:cubicBezTo>
                <a:cubicBezTo>
                  <a:pt x="56801" y="87892"/>
                  <a:pt x="57455" y="87838"/>
                  <a:pt x="58097" y="87727"/>
                </a:cubicBezTo>
                <a:cubicBezTo>
                  <a:pt x="58882" y="87590"/>
                  <a:pt x="59653" y="87383"/>
                  <a:pt x="60400" y="87107"/>
                </a:cubicBezTo>
                <a:cubicBezTo>
                  <a:pt x="64070" y="85753"/>
                  <a:pt x="67139" y="82832"/>
                  <a:pt x="69079" y="79392"/>
                </a:cubicBezTo>
                <a:cubicBezTo>
                  <a:pt x="74790" y="69263"/>
                  <a:pt x="72233" y="57473"/>
                  <a:pt x="66105" y="48230"/>
                </a:cubicBezTo>
                <a:cubicBezTo>
                  <a:pt x="63027" y="43588"/>
                  <a:pt x="62715" y="39486"/>
                  <a:pt x="61950" y="34099"/>
                </a:cubicBezTo>
                <a:cubicBezTo>
                  <a:pt x="61508" y="30986"/>
                  <a:pt x="60094" y="27986"/>
                  <a:pt x="57825" y="25810"/>
                </a:cubicBezTo>
                <a:cubicBezTo>
                  <a:pt x="56358" y="24403"/>
                  <a:pt x="54544" y="23333"/>
                  <a:pt x="53355" y="21682"/>
                </a:cubicBezTo>
                <a:cubicBezTo>
                  <a:pt x="51427" y="19005"/>
                  <a:pt x="51539" y="15422"/>
                  <a:pt x="50681" y="12236"/>
                </a:cubicBezTo>
                <a:cubicBezTo>
                  <a:pt x="49466" y="7721"/>
                  <a:pt x="46079" y="3845"/>
                  <a:pt x="41768" y="2036"/>
                </a:cubicBezTo>
                <a:cubicBezTo>
                  <a:pt x="38670" y="736"/>
                  <a:pt x="35248" y="483"/>
                  <a:pt x="31896" y="248"/>
                </a:cubicBezTo>
                <a:cubicBezTo>
                  <a:pt x="30105" y="122"/>
                  <a:pt x="28284" y="1"/>
                  <a:pt x="2647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3"/>
          <p:cNvSpPr/>
          <p:nvPr/>
        </p:nvSpPr>
        <p:spPr>
          <a:xfrm rot="-8100000">
            <a:off x="-1042818" y="3308646"/>
            <a:ext cx="2564773" cy="1834956"/>
          </a:xfrm>
          <a:custGeom>
            <a:avLst/>
            <a:gdLst/>
            <a:ahLst/>
            <a:cxnLst/>
            <a:rect l="l" t="t" r="r" b="b"/>
            <a:pathLst>
              <a:path w="55550" h="39743" extrusionOk="0">
                <a:moveTo>
                  <a:pt x="22341" y="0"/>
                </a:moveTo>
                <a:cubicBezTo>
                  <a:pt x="21059" y="0"/>
                  <a:pt x="19811" y="260"/>
                  <a:pt x="18771" y="987"/>
                </a:cubicBezTo>
                <a:cubicBezTo>
                  <a:pt x="16926" y="2278"/>
                  <a:pt x="16237" y="4681"/>
                  <a:pt x="14696" y="6322"/>
                </a:cubicBezTo>
                <a:cubicBezTo>
                  <a:pt x="12127" y="9065"/>
                  <a:pt x="7724" y="9213"/>
                  <a:pt x="4839" y="11620"/>
                </a:cubicBezTo>
                <a:cubicBezTo>
                  <a:pt x="2604" y="13487"/>
                  <a:pt x="1611" y="16418"/>
                  <a:pt x="790" y="19212"/>
                </a:cubicBezTo>
                <a:cubicBezTo>
                  <a:pt x="359" y="20672"/>
                  <a:pt x="0" y="22414"/>
                  <a:pt x="975" y="23583"/>
                </a:cubicBezTo>
                <a:cubicBezTo>
                  <a:pt x="1857" y="24641"/>
                  <a:pt x="3434" y="24728"/>
                  <a:pt x="4641" y="25390"/>
                </a:cubicBezTo>
                <a:cubicBezTo>
                  <a:pt x="6243" y="26267"/>
                  <a:pt x="7090" y="28091"/>
                  <a:pt x="8536" y="29207"/>
                </a:cubicBezTo>
                <a:cubicBezTo>
                  <a:pt x="9763" y="30154"/>
                  <a:pt x="11240" y="30489"/>
                  <a:pt x="12790" y="30489"/>
                </a:cubicBezTo>
                <a:cubicBezTo>
                  <a:pt x="14473" y="30489"/>
                  <a:pt x="16242" y="30094"/>
                  <a:pt x="17869" y="29659"/>
                </a:cubicBezTo>
                <a:cubicBezTo>
                  <a:pt x="19614" y="29194"/>
                  <a:pt x="21502" y="28735"/>
                  <a:pt x="23296" y="28735"/>
                </a:cubicBezTo>
                <a:cubicBezTo>
                  <a:pt x="24714" y="28735"/>
                  <a:pt x="26073" y="29022"/>
                  <a:pt x="27257" y="29822"/>
                </a:cubicBezTo>
                <a:cubicBezTo>
                  <a:pt x="28247" y="30491"/>
                  <a:pt x="29007" y="31468"/>
                  <a:pt x="30034" y="32081"/>
                </a:cubicBezTo>
                <a:cubicBezTo>
                  <a:pt x="31752" y="33105"/>
                  <a:pt x="33887" y="32947"/>
                  <a:pt x="35885" y="32986"/>
                </a:cubicBezTo>
                <a:cubicBezTo>
                  <a:pt x="39157" y="33051"/>
                  <a:pt x="43190" y="34778"/>
                  <a:pt x="46209" y="36041"/>
                </a:cubicBezTo>
                <a:cubicBezTo>
                  <a:pt x="46806" y="36291"/>
                  <a:pt x="46653" y="37473"/>
                  <a:pt x="47252" y="37723"/>
                </a:cubicBezTo>
                <a:cubicBezTo>
                  <a:pt x="48561" y="38748"/>
                  <a:pt x="50612" y="39742"/>
                  <a:pt x="51847" y="39742"/>
                </a:cubicBezTo>
                <a:cubicBezTo>
                  <a:pt x="52227" y="39742"/>
                  <a:pt x="52530" y="39648"/>
                  <a:pt x="52709" y="39431"/>
                </a:cubicBezTo>
                <a:cubicBezTo>
                  <a:pt x="54918" y="37262"/>
                  <a:pt x="55550" y="32489"/>
                  <a:pt x="53327" y="29664"/>
                </a:cubicBezTo>
                <a:cubicBezTo>
                  <a:pt x="52336" y="28089"/>
                  <a:pt x="51340" y="26516"/>
                  <a:pt x="50299" y="24937"/>
                </a:cubicBezTo>
                <a:cubicBezTo>
                  <a:pt x="49781" y="24146"/>
                  <a:pt x="49250" y="23357"/>
                  <a:pt x="48707" y="22561"/>
                </a:cubicBezTo>
                <a:lnTo>
                  <a:pt x="47880" y="21366"/>
                </a:lnTo>
                <a:lnTo>
                  <a:pt x="47460" y="20767"/>
                </a:lnTo>
                <a:lnTo>
                  <a:pt x="46780" y="19869"/>
                </a:lnTo>
                <a:cubicBezTo>
                  <a:pt x="45458" y="18137"/>
                  <a:pt x="44072" y="16365"/>
                  <a:pt x="42605" y="14566"/>
                </a:cubicBezTo>
                <a:lnTo>
                  <a:pt x="42174" y="14102"/>
                </a:lnTo>
                <a:cubicBezTo>
                  <a:pt x="40396" y="12241"/>
                  <a:pt x="38445" y="10852"/>
                  <a:pt x="36452" y="9320"/>
                </a:cubicBezTo>
                <a:cubicBezTo>
                  <a:pt x="34501" y="7821"/>
                  <a:pt x="33559" y="5461"/>
                  <a:pt x="31889" y="3706"/>
                </a:cubicBezTo>
                <a:cubicBezTo>
                  <a:pt x="30107" y="1834"/>
                  <a:pt x="27576" y="850"/>
                  <a:pt x="25047" y="316"/>
                </a:cubicBezTo>
                <a:cubicBezTo>
                  <a:pt x="24170" y="130"/>
                  <a:pt x="23247" y="0"/>
                  <a:pt x="22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-1467725" y="4213925"/>
            <a:ext cx="2145602" cy="1806497"/>
          </a:xfrm>
          <a:custGeom>
            <a:avLst/>
            <a:gdLst/>
            <a:ahLst/>
            <a:cxnLst/>
            <a:rect l="l" t="t" r="r" b="b"/>
            <a:pathLst>
              <a:path w="44721" h="37653" extrusionOk="0">
                <a:moveTo>
                  <a:pt x="27258" y="1"/>
                </a:moveTo>
                <a:cubicBezTo>
                  <a:pt x="26810" y="1"/>
                  <a:pt x="26362" y="42"/>
                  <a:pt x="25920" y="127"/>
                </a:cubicBezTo>
                <a:cubicBezTo>
                  <a:pt x="23467" y="601"/>
                  <a:pt x="21352" y="2258"/>
                  <a:pt x="18884" y="2655"/>
                </a:cubicBezTo>
                <a:cubicBezTo>
                  <a:pt x="18429" y="2728"/>
                  <a:pt x="17972" y="2757"/>
                  <a:pt x="17514" y="2757"/>
                </a:cubicBezTo>
                <a:cubicBezTo>
                  <a:pt x="15988" y="2757"/>
                  <a:pt x="14448" y="2439"/>
                  <a:pt x="12913" y="2390"/>
                </a:cubicBezTo>
                <a:cubicBezTo>
                  <a:pt x="12755" y="2385"/>
                  <a:pt x="12599" y="2382"/>
                  <a:pt x="12444" y="2382"/>
                </a:cubicBezTo>
                <a:cubicBezTo>
                  <a:pt x="7176" y="2382"/>
                  <a:pt x="3676" y="5309"/>
                  <a:pt x="1537" y="10004"/>
                </a:cubicBezTo>
                <a:cubicBezTo>
                  <a:pt x="639" y="11975"/>
                  <a:pt x="0" y="14274"/>
                  <a:pt x="827" y="16277"/>
                </a:cubicBezTo>
                <a:cubicBezTo>
                  <a:pt x="1847" y="18754"/>
                  <a:pt x="4770" y="19912"/>
                  <a:pt x="5776" y="22331"/>
                </a:cubicBezTo>
                <a:cubicBezTo>
                  <a:pt x="7056" y="25413"/>
                  <a:pt x="6934" y="28588"/>
                  <a:pt x="8905" y="31525"/>
                </a:cubicBezTo>
                <a:cubicBezTo>
                  <a:pt x="11391" y="35229"/>
                  <a:pt x="15744" y="37653"/>
                  <a:pt x="20205" y="37653"/>
                </a:cubicBezTo>
                <a:cubicBezTo>
                  <a:pt x="20219" y="37653"/>
                  <a:pt x="20234" y="37653"/>
                  <a:pt x="20249" y="37653"/>
                </a:cubicBezTo>
                <a:cubicBezTo>
                  <a:pt x="24724" y="37636"/>
                  <a:pt x="29146" y="35107"/>
                  <a:pt x="31286" y="31176"/>
                </a:cubicBezTo>
                <a:cubicBezTo>
                  <a:pt x="32114" y="29655"/>
                  <a:pt x="32626" y="27940"/>
                  <a:pt x="33740" y="26615"/>
                </a:cubicBezTo>
                <a:cubicBezTo>
                  <a:pt x="35995" y="23932"/>
                  <a:pt x="40102" y="23515"/>
                  <a:pt x="42534" y="20991"/>
                </a:cubicBezTo>
                <a:cubicBezTo>
                  <a:pt x="44031" y="19438"/>
                  <a:pt x="44720" y="17144"/>
                  <a:pt x="44327" y="15022"/>
                </a:cubicBezTo>
                <a:cubicBezTo>
                  <a:pt x="43933" y="12902"/>
                  <a:pt x="42468" y="11007"/>
                  <a:pt x="40514" y="10094"/>
                </a:cubicBezTo>
                <a:cubicBezTo>
                  <a:pt x="39236" y="9497"/>
                  <a:pt x="37756" y="9285"/>
                  <a:pt x="36658" y="8399"/>
                </a:cubicBezTo>
                <a:cubicBezTo>
                  <a:pt x="35232" y="7249"/>
                  <a:pt x="34822" y="5282"/>
                  <a:pt x="33886" y="3707"/>
                </a:cubicBezTo>
                <a:cubicBezTo>
                  <a:pt x="33122" y="2419"/>
                  <a:pt x="31948" y="1404"/>
                  <a:pt x="30597" y="764"/>
                </a:cubicBezTo>
                <a:cubicBezTo>
                  <a:pt x="29555" y="271"/>
                  <a:pt x="28407" y="1"/>
                  <a:pt x="272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1_2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/>
          <p:nvPr/>
        </p:nvSpPr>
        <p:spPr>
          <a:xfrm rot="-8100000">
            <a:off x="-1002668" y="3423446"/>
            <a:ext cx="2564773" cy="1834956"/>
          </a:xfrm>
          <a:custGeom>
            <a:avLst/>
            <a:gdLst/>
            <a:ahLst/>
            <a:cxnLst/>
            <a:rect l="l" t="t" r="r" b="b"/>
            <a:pathLst>
              <a:path w="55550" h="39743" extrusionOk="0">
                <a:moveTo>
                  <a:pt x="22341" y="0"/>
                </a:moveTo>
                <a:cubicBezTo>
                  <a:pt x="21059" y="0"/>
                  <a:pt x="19811" y="260"/>
                  <a:pt x="18771" y="987"/>
                </a:cubicBezTo>
                <a:cubicBezTo>
                  <a:pt x="16926" y="2278"/>
                  <a:pt x="16237" y="4681"/>
                  <a:pt x="14696" y="6322"/>
                </a:cubicBezTo>
                <a:cubicBezTo>
                  <a:pt x="12127" y="9065"/>
                  <a:pt x="7724" y="9213"/>
                  <a:pt x="4839" y="11620"/>
                </a:cubicBezTo>
                <a:cubicBezTo>
                  <a:pt x="2604" y="13487"/>
                  <a:pt x="1611" y="16418"/>
                  <a:pt x="790" y="19212"/>
                </a:cubicBezTo>
                <a:cubicBezTo>
                  <a:pt x="359" y="20672"/>
                  <a:pt x="0" y="22414"/>
                  <a:pt x="975" y="23583"/>
                </a:cubicBezTo>
                <a:cubicBezTo>
                  <a:pt x="1857" y="24641"/>
                  <a:pt x="3434" y="24728"/>
                  <a:pt x="4641" y="25390"/>
                </a:cubicBezTo>
                <a:cubicBezTo>
                  <a:pt x="6243" y="26267"/>
                  <a:pt x="7090" y="28091"/>
                  <a:pt x="8536" y="29207"/>
                </a:cubicBezTo>
                <a:cubicBezTo>
                  <a:pt x="9763" y="30154"/>
                  <a:pt x="11240" y="30489"/>
                  <a:pt x="12790" y="30489"/>
                </a:cubicBezTo>
                <a:cubicBezTo>
                  <a:pt x="14473" y="30489"/>
                  <a:pt x="16242" y="30094"/>
                  <a:pt x="17869" y="29659"/>
                </a:cubicBezTo>
                <a:cubicBezTo>
                  <a:pt x="19614" y="29194"/>
                  <a:pt x="21502" y="28735"/>
                  <a:pt x="23296" y="28735"/>
                </a:cubicBezTo>
                <a:cubicBezTo>
                  <a:pt x="24714" y="28735"/>
                  <a:pt x="26073" y="29022"/>
                  <a:pt x="27257" y="29822"/>
                </a:cubicBezTo>
                <a:cubicBezTo>
                  <a:pt x="28247" y="30491"/>
                  <a:pt x="29007" y="31468"/>
                  <a:pt x="30034" y="32081"/>
                </a:cubicBezTo>
                <a:cubicBezTo>
                  <a:pt x="31752" y="33105"/>
                  <a:pt x="33887" y="32947"/>
                  <a:pt x="35885" y="32986"/>
                </a:cubicBezTo>
                <a:cubicBezTo>
                  <a:pt x="39157" y="33051"/>
                  <a:pt x="43190" y="34778"/>
                  <a:pt x="46209" y="36041"/>
                </a:cubicBezTo>
                <a:cubicBezTo>
                  <a:pt x="46806" y="36291"/>
                  <a:pt x="46653" y="37473"/>
                  <a:pt x="47252" y="37723"/>
                </a:cubicBezTo>
                <a:cubicBezTo>
                  <a:pt x="48561" y="38748"/>
                  <a:pt x="50612" y="39742"/>
                  <a:pt x="51847" y="39742"/>
                </a:cubicBezTo>
                <a:cubicBezTo>
                  <a:pt x="52227" y="39742"/>
                  <a:pt x="52530" y="39648"/>
                  <a:pt x="52709" y="39431"/>
                </a:cubicBezTo>
                <a:cubicBezTo>
                  <a:pt x="54918" y="37262"/>
                  <a:pt x="55550" y="32489"/>
                  <a:pt x="53327" y="29664"/>
                </a:cubicBezTo>
                <a:cubicBezTo>
                  <a:pt x="52336" y="28089"/>
                  <a:pt x="51340" y="26516"/>
                  <a:pt x="50299" y="24937"/>
                </a:cubicBezTo>
                <a:cubicBezTo>
                  <a:pt x="49781" y="24146"/>
                  <a:pt x="49250" y="23357"/>
                  <a:pt x="48707" y="22561"/>
                </a:cubicBezTo>
                <a:lnTo>
                  <a:pt x="47880" y="21366"/>
                </a:lnTo>
                <a:lnTo>
                  <a:pt x="47460" y="20767"/>
                </a:lnTo>
                <a:lnTo>
                  <a:pt x="46780" y="19869"/>
                </a:lnTo>
                <a:cubicBezTo>
                  <a:pt x="45458" y="18137"/>
                  <a:pt x="44072" y="16365"/>
                  <a:pt x="42605" y="14566"/>
                </a:cubicBezTo>
                <a:lnTo>
                  <a:pt x="42174" y="14102"/>
                </a:lnTo>
                <a:cubicBezTo>
                  <a:pt x="40396" y="12241"/>
                  <a:pt x="38445" y="10852"/>
                  <a:pt x="36452" y="9320"/>
                </a:cubicBezTo>
                <a:cubicBezTo>
                  <a:pt x="34501" y="7821"/>
                  <a:pt x="33559" y="5461"/>
                  <a:pt x="31889" y="3706"/>
                </a:cubicBezTo>
                <a:cubicBezTo>
                  <a:pt x="30107" y="1834"/>
                  <a:pt x="27576" y="850"/>
                  <a:pt x="25047" y="316"/>
                </a:cubicBezTo>
                <a:cubicBezTo>
                  <a:pt x="24170" y="130"/>
                  <a:pt x="23247" y="0"/>
                  <a:pt x="22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4"/>
          <p:cNvSpPr/>
          <p:nvPr/>
        </p:nvSpPr>
        <p:spPr>
          <a:xfrm>
            <a:off x="-1140675" y="1239075"/>
            <a:ext cx="2525131" cy="2967487"/>
          </a:xfrm>
          <a:custGeom>
            <a:avLst/>
            <a:gdLst/>
            <a:ahLst/>
            <a:cxnLst/>
            <a:rect l="l" t="t" r="r" b="b"/>
            <a:pathLst>
              <a:path w="74791" h="87893" extrusionOk="0">
                <a:moveTo>
                  <a:pt x="26476" y="1"/>
                </a:moveTo>
                <a:cubicBezTo>
                  <a:pt x="23552" y="1"/>
                  <a:pt x="20661" y="318"/>
                  <a:pt x="17986" y="1448"/>
                </a:cubicBezTo>
                <a:cubicBezTo>
                  <a:pt x="15199" y="2626"/>
                  <a:pt x="11132" y="5482"/>
                  <a:pt x="10467" y="8699"/>
                </a:cubicBezTo>
                <a:cubicBezTo>
                  <a:pt x="10095" y="10505"/>
                  <a:pt x="10375" y="12431"/>
                  <a:pt x="9763" y="14172"/>
                </a:cubicBezTo>
                <a:cubicBezTo>
                  <a:pt x="9157" y="15893"/>
                  <a:pt x="7765" y="17196"/>
                  <a:pt x="6721" y="18693"/>
                </a:cubicBezTo>
                <a:cubicBezTo>
                  <a:pt x="5678" y="20189"/>
                  <a:pt x="4983" y="22235"/>
                  <a:pt x="5921" y="23800"/>
                </a:cubicBezTo>
                <a:cubicBezTo>
                  <a:pt x="6245" y="24344"/>
                  <a:pt x="6756" y="24808"/>
                  <a:pt x="6862" y="25431"/>
                </a:cubicBezTo>
                <a:cubicBezTo>
                  <a:pt x="7086" y="26765"/>
                  <a:pt x="5474" y="27551"/>
                  <a:pt x="4552" y="28540"/>
                </a:cubicBezTo>
                <a:cubicBezTo>
                  <a:pt x="0" y="33426"/>
                  <a:pt x="7315" y="39951"/>
                  <a:pt x="7947" y="44528"/>
                </a:cubicBezTo>
                <a:cubicBezTo>
                  <a:pt x="8144" y="45947"/>
                  <a:pt x="8025" y="47402"/>
                  <a:pt x="8310" y="48806"/>
                </a:cubicBezTo>
                <a:cubicBezTo>
                  <a:pt x="9290" y="53640"/>
                  <a:pt x="14509" y="56265"/>
                  <a:pt x="19265" y="57575"/>
                </a:cubicBezTo>
                <a:cubicBezTo>
                  <a:pt x="20856" y="58014"/>
                  <a:pt x="22568" y="58445"/>
                  <a:pt x="23674" y="59669"/>
                </a:cubicBezTo>
                <a:cubicBezTo>
                  <a:pt x="24365" y="60435"/>
                  <a:pt x="24743" y="61438"/>
                  <a:pt x="25388" y="62243"/>
                </a:cubicBezTo>
                <a:cubicBezTo>
                  <a:pt x="26770" y="63966"/>
                  <a:pt x="28823" y="64251"/>
                  <a:pt x="30780" y="64915"/>
                </a:cubicBezTo>
                <a:cubicBezTo>
                  <a:pt x="32524" y="65508"/>
                  <a:pt x="33972" y="66503"/>
                  <a:pt x="35572" y="67488"/>
                </a:cubicBezTo>
                <a:cubicBezTo>
                  <a:pt x="38808" y="69477"/>
                  <a:pt x="42292" y="71610"/>
                  <a:pt x="43924" y="75209"/>
                </a:cubicBezTo>
                <a:cubicBezTo>
                  <a:pt x="44912" y="77391"/>
                  <a:pt x="45088" y="79876"/>
                  <a:pt x="46114" y="82040"/>
                </a:cubicBezTo>
                <a:cubicBezTo>
                  <a:pt x="47867" y="85743"/>
                  <a:pt x="52031" y="87892"/>
                  <a:pt x="56146" y="87892"/>
                </a:cubicBezTo>
                <a:cubicBezTo>
                  <a:pt x="56801" y="87892"/>
                  <a:pt x="57455" y="87838"/>
                  <a:pt x="58097" y="87727"/>
                </a:cubicBezTo>
                <a:cubicBezTo>
                  <a:pt x="58882" y="87590"/>
                  <a:pt x="59653" y="87383"/>
                  <a:pt x="60400" y="87107"/>
                </a:cubicBezTo>
                <a:cubicBezTo>
                  <a:pt x="64070" y="85753"/>
                  <a:pt x="67139" y="82832"/>
                  <a:pt x="69079" y="79392"/>
                </a:cubicBezTo>
                <a:cubicBezTo>
                  <a:pt x="74790" y="69263"/>
                  <a:pt x="72233" y="57473"/>
                  <a:pt x="66105" y="48230"/>
                </a:cubicBezTo>
                <a:cubicBezTo>
                  <a:pt x="63027" y="43588"/>
                  <a:pt x="62715" y="39486"/>
                  <a:pt x="61950" y="34099"/>
                </a:cubicBezTo>
                <a:cubicBezTo>
                  <a:pt x="61508" y="30986"/>
                  <a:pt x="60094" y="27986"/>
                  <a:pt x="57825" y="25810"/>
                </a:cubicBezTo>
                <a:cubicBezTo>
                  <a:pt x="56358" y="24403"/>
                  <a:pt x="54544" y="23333"/>
                  <a:pt x="53355" y="21682"/>
                </a:cubicBezTo>
                <a:cubicBezTo>
                  <a:pt x="51427" y="19005"/>
                  <a:pt x="51539" y="15422"/>
                  <a:pt x="50681" y="12236"/>
                </a:cubicBezTo>
                <a:cubicBezTo>
                  <a:pt x="49466" y="7721"/>
                  <a:pt x="46079" y="3845"/>
                  <a:pt x="41768" y="2036"/>
                </a:cubicBezTo>
                <a:cubicBezTo>
                  <a:pt x="38670" y="736"/>
                  <a:pt x="35248" y="483"/>
                  <a:pt x="31896" y="248"/>
                </a:cubicBezTo>
                <a:cubicBezTo>
                  <a:pt x="30105" y="122"/>
                  <a:pt x="28284" y="1"/>
                  <a:pt x="264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4"/>
          <p:cNvSpPr/>
          <p:nvPr/>
        </p:nvSpPr>
        <p:spPr>
          <a:xfrm>
            <a:off x="575575" y="4393075"/>
            <a:ext cx="1118025" cy="941325"/>
          </a:xfrm>
          <a:custGeom>
            <a:avLst/>
            <a:gdLst/>
            <a:ahLst/>
            <a:cxnLst/>
            <a:rect l="l" t="t" r="r" b="b"/>
            <a:pathLst>
              <a:path w="44721" h="37653" extrusionOk="0">
                <a:moveTo>
                  <a:pt x="27258" y="1"/>
                </a:moveTo>
                <a:cubicBezTo>
                  <a:pt x="26810" y="1"/>
                  <a:pt x="26362" y="42"/>
                  <a:pt x="25920" y="127"/>
                </a:cubicBezTo>
                <a:cubicBezTo>
                  <a:pt x="23467" y="601"/>
                  <a:pt x="21352" y="2258"/>
                  <a:pt x="18884" y="2655"/>
                </a:cubicBezTo>
                <a:cubicBezTo>
                  <a:pt x="18429" y="2728"/>
                  <a:pt x="17972" y="2757"/>
                  <a:pt x="17514" y="2757"/>
                </a:cubicBezTo>
                <a:cubicBezTo>
                  <a:pt x="15988" y="2757"/>
                  <a:pt x="14448" y="2439"/>
                  <a:pt x="12913" y="2390"/>
                </a:cubicBezTo>
                <a:cubicBezTo>
                  <a:pt x="12755" y="2385"/>
                  <a:pt x="12599" y="2382"/>
                  <a:pt x="12444" y="2382"/>
                </a:cubicBezTo>
                <a:cubicBezTo>
                  <a:pt x="7176" y="2382"/>
                  <a:pt x="3676" y="5309"/>
                  <a:pt x="1537" y="10004"/>
                </a:cubicBezTo>
                <a:cubicBezTo>
                  <a:pt x="639" y="11975"/>
                  <a:pt x="0" y="14274"/>
                  <a:pt x="827" y="16277"/>
                </a:cubicBezTo>
                <a:cubicBezTo>
                  <a:pt x="1847" y="18754"/>
                  <a:pt x="4770" y="19912"/>
                  <a:pt x="5776" y="22331"/>
                </a:cubicBezTo>
                <a:cubicBezTo>
                  <a:pt x="7056" y="25413"/>
                  <a:pt x="6934" y="28588"/>
                  <a:pt x="8905" y="31525"/>
                </a:cubicBezTo>
                <a:cubicBezTo>
                  <a:pt x="11391" y="35229"/>
                  <a:pt x="15744" y="37653"/>
                  <a:pt x="20205" y="37653"/>
                </a:cubicBezTo>
                <a:cubicBezTo>
                  <a:pt x="20219" y="37653"/>
                  <a:pt x="20234" y="37653"/>
                  <a:pt x="20249" y="37653"/>
                </a:cubicBezTo>
                <a:cubicBezTo>
                  <a:pt x="24724" y="37636"/>
                  <a:pt x="29146" y="35107"/>
                  <a:pt x="31286" y="31176"/>
                </a:cubicBezTo>
                <a:cubicBezTo>
                  <a:pt x="32114" y="29655"/>
                  <a:pt x="32626" y="27940"/>
                  <a:pt x="33740" y="26615"/>
                </a:cubicBezTo>
                <a:cubicBezTo>
                  <a:pt x="35995" y="23932"/>
                  <a:pt x="40102" y="23515"/>
                  <a:pt x="42534" y="20991"/>
                </a:cubicBezTo>
                <a:cubicBezTo>
                  <a:pt x="44031" y="19438"/>
                  <a:pt x="44720" y="17144"/>
                  <a:pt x="44327" y="15022"/>
                </a:cubicBezTo>
                <a:cubicBezTo>
                  <a:pt x="43933" y="12902"/>
                  <a:pt x="42468" y="11007"/>
                  <a:pt x="40514" y="10094"/>
                </a:cubicBezTo>
                <a:cubicBezTo>
                  <a:pt x="39236" y="9497"/>
                  <a:pt x="37756" y="9285"/>
                  <a:pt x="36658" y="8399"/>
                </a:cubicBezTo>
                <a:cubicBezTo>
                  <a:pt x="35232" y="7249"/>
                  <a:pt x="34822" y="5282"/>
                  <a:pt x="33886" y="3707"/>
                </a:cubicBezTo>
                <a:cubicBezTo>
                  <a:pt x="33122" y="2419"/>
                  <a:pt x="31948" y="1404"/>
                  <a:pt x="30597" y="764"/>
                </a:cubicBezTo>
                <a:cubicBezTo>
                  <a:pt x="29555" y="271"/>
                  <a:pt x="28407" y="1"/>
                  <a:pt x="272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4"/>
          <p:cNvSpPr/>
          <p:nvPr/>
        </p:nvSpPr>
        <p:spPr>
          <a:xfrm rot="2416558">
            <a:off x="7211138" y="-755152"/>
            <a:ext cx="2525254" cy="2967632"/>
          </a:xfrm>
          <a:custGeom>
            <a:avLst/>
            <a:gdLst/>
            <a:ahLst/>
            <a:cxnLst/>
            <a:rect l="l" t="t" r="r" b="b"/>
            <a:pathLst>
              <a:path w="74791" h="87893" extrusionOk="0">
                <a:moveTo>
                  <a:pt x="26476" y="1"/>
                </a:moveTo>
                <a:cubicBezTo>
                  <a:pt x="23552" y="1"/>
                  <a:pt x="20661" y="318"/>
                  <a:pt x="17986" y="1448"/>
                </a:cubicBezTo>
                <a:cubicBezTo>
                  <a:pt x="15199" y="2626"/>
                  <a:pt x="11132" y="5482"/>
                  <a:pt x="10467" y="8699"/>
                </a:cubicBezTo>
                <a:cubicBezTo>
                  <a:pt x="10095" y="10505"/>
                  <a:pt x="10375" y="12431"/>
                  <a:pt x="9763" y="14172"/>
                </a:cubicBezTo>
                <a:cubicBezTo>
                  <a:pt x="9157" y="15893"/>
                  <a:pt x="7765" y="17196"/>
                  <a:pt x="6721" y="18693"/>
                </a:cubicBezTo>
                <a:cubicBezTo>
                  <a:pt x="5678" y="20189"/>
                  <a:pt x="4983" y="22235"/>
                  <a:pt x="5921" y="23800"/>
                </a:cubicBezTo>
                <a:cubicBezTo>
                  <a:pt x="6245" y="24344"/>
                  <a:pt x="6756" y="24808"/>
                  <a:pt x="6862" y="25431"/>
                </a:cubicBezTo>
                <a:cubicBezTo>
                  <a:pt x="7086" y="26765"/>
                  <a:pt x="5474" y="27551"/>
                  <a:pt x="4552" y="28540"/>
                </a:cubicBezTo>
                <a:cubicBezTo>
                  <a:pt x="0" y="33426"/>
                  <a:pt x="7315" y="39951"/>
                  <a:pt x="7947" y="44528"/>
                </a:cubicBezTo>
                <a:cubicBezTo>
                  <a:pt x="8144" y="45947"/>
                  <a:pt x="8025" y="47402"/>
                  <a:pt x="8310" y="48806"/>
                </a:cubicBezTo>
                <a:cubicBezTo>
                  <a:pt x="9290" y="53640"/>
                  <a:pt x="14509" y="56265"/>
                  <a:pt x="19265" y="57575"/>
                </a:cubicBezTo>
                <a:cubicBezTo>
                  <a:pt x="20856" y="58014"/>
                  <a:pt x="22568" y="58445"/>
                  <a:pt x="23674" y="59669"/>
                </a:cubicBezTo>
                <a:cubicBezTo>
                  <a:pt x="24365" y="60435"/>
                  <a:pt x="24743" y="61438"/>
                  <a:pt x="25388" y="62243"/>
                </a:cubicBezTo>
                <a:cubicBezTo>
                  <a:pt x="26770" y="63966"/>
                  <a:pt x="28823" y="64251"/>
                  <a:pt x="30780" y="64915"/>
                </a:cubicBezTo>
                <a:cubicBezTo>
                  <a:pt x="32524" y="65508"/>
                  <a:pt x="33972" y="66503"/>
                  <a:pt x="35572" y="67488"/>
                </a:cubicBezTo>
                <a:cubicBezTo>
                  <a:pt x="38808" y="69477"/>
                  <a:pt x="42292" y="71610"/>
                  <a:pt x="43924" y="75209"/>
                </a:cubicBezTo>
                <a:cubicBezTo>
                  <a:pt x="44912" y="77391"/>
                  <a:pt x="45088" y="79876"/>
                  <a:pt x="46114" y="82040"/>
                </a:cubicBezTo>
                <a:cubicBezTo>
                  <a:pt x="47867" y="85743"/>
                  <a:pt x="52031" y="87892"/>
                  <a:pt x="56146" y="87892"/>
                </a:cubicBezTo>
                <a:cubicBezTo>
                  <a:pt x="56801" y="87892"/>
                  <a:pt x="57455" y="87838"/>
                  <a:pt x="58097" y="87727"/>
                </a:cubicBezTo>
                <a:cubicBezTo>
                  <a:pt x="58882" y="87590"/>
                  <a:pt x="59653" y="87383"/>
                  <a:pt x="60400" y="87107"/>
                </a:cubicBezTo>
                <a:cubicBezTo>
                  <a:pt x="64070" y="85753"/>
                  <a:pt x="67139" y="82832"/>
                  <a:pt x="69079" y="79392"/>
                </a:cubicBezTo>
                <a:cubicBezTo>
                  <a:pt x="74790" y="69263"/>
                  <a:pt x="72233" y="57473"/>
                  <a:pt x="66105" y="48230"/>
                </a:cubicBezTo>
                <a:cubicBezTo>
                  <a:pt x="63027" y="43588"/>
                  <a:pt x="62715" y="39486"/>
                  <a:pt x="61950" y="34099"/>
                </a:cubicBezTo>
                <a:cubicBezTo>
                  <a:pt x="61508" y="30986"/>
                  <a:pt x="60094" y="27986"/>
                  <a:pt x="57825" y="25810"/>
                </a:cubicBezTo>
                <a:cubicBezTo>
                  <a:pt x="56358" y="24403"/>
                  <a:pt x="54544" y="23333"/>
                  <a:pt x="53355" y="21682"/>
                </a:cubicBezTo>
                <a:cubicBezTo>
                  <a:pt x="51427" y="19005"/>
                  <a:pt x="51539" y="15422"/>
                  <a:pt x="50681" y="12236"/>
                </a:cubicBezTo>
                <a:cubicBezTo>
                  <a:pt x="49466" y="7721"/>
                  <a:pt x="46079" y="3845"/>
                  <a:pt x="41768" y="2036"/>
                </a:cubicBezTo>
                <a:cubicBezTo>
                  <a:pt x="38670" y="736"/>
                  <a:pt x="35248" y="483"/>
                  <a:pt x="31896" y="248"/>
                </a:cubicBezTo>
                <a:cubicBezTo>
                  <a:pt x="30105" y="122"/>
                  <a:pt x="28284" y="1"/>
                  <a:pt x="2647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4"/>
          <p:cNvSpPr/>
          <p:nvPr/>
        </p:nvSpPr>
        <p:spPr>
          <a:xfrm>
            <a:off x="8088125" y="1014525"/>
            <a:ext cx="1739759" cy="1464796"/>
          </a:xfrm>
          <a:custGeom>
            <a:avLst/>
            <a:gdLst/>
            <a:ahLst/>
            <a:cxnLst/>
            <a:rect l="l" t="t" r="r" b="b"/>
            <a:pathLst>
              <a:path w="44721" h="37653" extrusionOk="0">
                <a:moveTo>
                  <a:pt x="27258" y="1"/>
                </a:moveTo>
                <a:cubicBezTo>
                  <a:pt x="26810" y="1"/>
                  <a:pt x="26362" y="42"/>
                  <a:pt x="25920" y="127"/>
                </a:cubicBezTo>
                <a:cubicBezTo>
                  <a:pt x="23467" y="601"/>
                  <a:pt x="21352" y="2258"/>
                  <a:pt x="18884" y="2655"/>
                </a:cubicBezTo>
                <a:cubicBezTo>
                  <a:pt x="18429" y="2728"/>
                  <a:pt x="17972" y="2757"/>
                  <a:pt x="17514" y="2757"/>
                </a:cubicBezTo>
                <a:cubicBezTo>
                  <a:pt x="15988" y="2757"/>
                  <a:pt x="14448" y="2439"/>
                  <a:pt x="12913" y="2390"/>
                </a:cubicBezTo>
                <a:cubicBezTo>
                  <a:pt x="12755" y="2385"/>
                  <a:pt x="12599" y="2382"/>
                  <a:pt x="12444" y="2382"/>
                </a:cubicBezTo>
                <a:cubicBezTo>
                  <a:pt x="7176" y="2382"/>
                  <a:pt x="3676" y="5309"/>
                  <a:pt x="1537" y="10004"/>
                </a:cubicBezTo>
                <a:cubicBezTo>
                  <a:pt x="639" y="11975"/>
                  <a:pt x="0" y="14274"/>
                  <a:pt x="827" y="16277"/>
                </a:cubicBezTo>
                <a:cubicBezTo>
                  <a:pt x="1847" y="18754"/>
                  <a:pt x="4770" y="19912"/>
                  <a:pt x="5776" y="22331"/>
                </a:cubicBezTo>
                <a:cubicBezTo>
                  <a:pt x="7056" y="25413"/>
                  <a:pt x="6934" y="28588"/>
                  <a:pt x="8905" y="31525"/>
                </a:cubicBezTo>
                <a:cubicBezTo>
                  <a:pt x="11391" y="35229"/>
                  <a:pt x="15744" y="37653"/>
                  <a:pt x="20205" y="37653"/>
                </a:cubicBezTo>
                <a:cubicBezTo>
                  <a:pt x="20219" y="37653"/>
                  <a:pt x="20234" y="37653"/>
                  <a:pt x="20249" y="37653"/>
                </a:cubicBezTo>
                <a:cubicBezTo>
                  <a:pt x="24724" y="37636"/>
                  <a:pt x="29146" y="35107"/>
                  <a:pt x="31286" y="31176"/>
                </a:cubicBezTo>
                <a:cubicBezTo>
                  <a:pt x="32114" y="29655"/>
                  <a:pt x="32626" y="27940"/>
                  <a:pt x="33740" y="26615"/>
                </a:cubicBezTo>
                <a:cubicBezTo>
                  <a:pt x="35995" y="23932"/>
                  <a:pt x="40102" y="23515"/>
                  <a:pt x="42534" y="20991"/>
                </a:cubicBezTo>
                <a:cubicBezTo>
                  <a:pt x="44031" y="19438"/>
                  <a:pt x="44720" y="17144"/>
                  <a:pt x="44327" y="15022"/>
                </a:cubicBezTo>
                <a:cubicBezTo>
                  <a:pt x="43933" y="12902"/>
                  <a:pt x="42468" y="11007"/>
                  <a:pt x="40514" y="10094"/>
                </a:cubicBezTo>
                <a:cubicBezTo>
                  <a:pt x="39236" y="9497"/>
                  <a:pt x="37756" y="9285"/>
                  <a:pt x="36658" y="8399"/>
                </a:cubicBezTo>
                <a:cubicBezTo>
                  <a:pt x="35232" y="7249"/>
                  <a:pt x="34822" y="5282"/>
                  <a:pt x="33886" y="3707"/>
                </a:cubicBezTo>
                <a:cubicBezTo>
                  <a:pt x="33122" y="2419"/>
                  <a:pt x="31948" y="1404"/>
                  <a:pt x="30597" y="764"/>
                </a:cubicBezTo>
                <a:cubicBezTo>
                  <a:pt x="29555" y="271"/>
                  <a:pt x="28407" y="1"/>
                  <a:pt x="272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ONE_COLUMN_TEXT_2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/>
          <p:nvPr/>
        </p:nvSpPr>
        <p:spPr>
          <a:xfrm rot="5270550" flipH="1">
            <a:off x="-2959493" y="-1786975"/>
            <a:ext cx="4281267" cy="5031266"/>
          </a:xfrm>
          <a:custGeom>
            <a:avLst/>
            <a:gdLst/>
            <a:ahLst/>
            <a:cxnLst/>
            <a:rect l="l" t="t" r="r" b="b"/>
            <a:pathLst>
              <a:path w="74791" h="87893" extrusionOk="0">
                <a:moveTo>
                  <a:pt x="26476" y="1"/>
                </a:moveTo>
                <a:cubicBezTo>
                  <a:pt x="23552" y="1"/>
                  <a:pt x="20661" y="318"/>
                  <a:pt x="17986" y="1448"/>
                </a:cubicBezTo>
                <a:cubicBezTo>
                  <a:pt x="15199" y="2626"/>
                  <a:pt x="11132" y="5482"/>
                  <a:pt x="10467" y="8699"/>
                </a:cubicBezTo>
                <a:cubicBezTo>
                  <a:pt x="10095" y="10505"/>
                  <a:pt x="10375" y="12431"/>
                  <a:pt x="9763" y="14172"/>
                </a:cubicBezTo>
                <a:cubicBezTo>
                  <a:pt x="9157" y="15893"/>
                  <a:pt x="7765" y="17196"/>
                  <a:pt x="6721" y="18693"/>
                </a:cubicBezTo>
                <a:cubicBezTo>
                  <a:pt x="5678" y="20189"/>
                  <a:pt x="4983" y="22235"/>
                  <a:pt x="5921" y="23800"/>
                </a:cubicBezTo>
                <a:cubicBezTo>
                  <a:pt x="6245" y="24344"/>
                  <a:pt x="6756" y="24808"/>
                  <a:pt x="6862" y="25431"/>
                </a:cubicBezTo>
                <a:cubicBezTo>
                  <a:pt x="7086" y="26765"/>
                  <a:pt x="5474" y="27551"/>
                  <a:pt x="4552" y="28540"/>
                </a:cubicBezTo>
                <a:cubicBezTo>
                  <a:pt x="0" y="33426"/>
                  <a:pt x="7315" y="39951"/>
                  <a:pt x="7947" y="44528"/>
                </a:cubicBezTo>
                <a:cubicBezTo>
                  <a:pt x="8144" y="45947"/>
                  <a:pt x="8025" y="47402"/>
                  <a:pt x="8310" y="48806"/>
                </a:cubicBezTo>
                <a:cubicBezTo>
                  <a:pt x="9290" y="53640"/>
                  <a:pt x="14509" y="56265"/>
                  <a:pt x="19265" y="57575"/>
                </a:cubicBezTo>
                <a:cubicBezTo>
                  <a:pt x="20856" y="58014"/>
                  <a:pt x="22568" y="58445"/>
                  <a:pt x="23674" y="59669"/>
                </a:cubicBezTo>
                <a:cubicBezTo>
                  <a:pt x="24365" y="60435"/>
                  <a:pt x="24743" y="61438"/>
                  <a:pt x="25388" y="62243"/>
                </a:cubicBezTo>
                <a:cubicBezTo>
                  <a:pt x="26770" y="63966"/>
                  <a:pt x="28823" y="64251"/>
                  <a:pt x="30780" y="64915"/>
                </a:cubicBezTo>
                <a:cubicBezTo>
                  <a:pt x="32524" y="65508"/>
                  <a:pt x="33972" y="66503"/>
                  <a:pt x="35572" y="67488"/>
                </a:cubicBezTo>
                <a:cubicBezTo>
                  <a:pt x="38808" y="69477"/>
                  <a:pt x="42292" y="71610"/>
                  <a:pt x="43924" y="75209"/>
                </a:cubicBezTo>
                <a:cubicBezTo>
                  <a:pt x="44912" y="77391"/>
                  <a:pt x="45088" y="79876"/>
                  <a:pt x="46114" y="82040"/>
                </a:cubicBezTo>
                <a:cubicBezTo>
                  <a:pt x="47867" y="85743"/>
                  <a:pt x="52031" y="87892"/>
                  <a:pt x="56146" y="87892"/>
                </a:cubicBezTo>
                <a:cubicBezTo>
                  <a:pt x="56801" y="87892"/>
                  <a:pt x="57455" y="87838"/>
                  <a:pt x="58097" y="87727"/>
                </a:cubicBezTo>
                <a:cubicBezTo>
                  <a:pt x="58882" y="87590"/>
                  <a:pt x="59653" y="87383"/>
                  <a:pt x="60400" y="87107"/>
                </a:cubicBezTo>
                <a:cubicBezTo>
                  <a:pt x="64070" y="85753"/>
                  <a:pt x="67139" y="82832"/>
                  <a:pt x="69079" y="79392"/>
                </a:cubicBezTo>
                <a:cubicBezTo>
                  <a:pt x="74790" y="69263"/>
                  <a:pt x="72233" y="57473"/>
                  <a:pt x="66105" y="48230"/>
                </a:cubicBezTo>
                <a:cubicBezTo>
                  <a:pt x="63027" y="43588"/>
                  <a:pt x="62715" y="39486"/>
                  <a:pt x="61950" y="34099"/>
                </a:cubicBezTo>
                <a:cubicBezTo>
                  <a:pt x="61508" y="30986"/>
                  <a:pt x="60094" y="27986"/>
                  <a:pt x="57825" y="25810"/>
                </a:cubicBezTo>
                <a:cubicBezTo>
                  <a:pt x="56358" y="24403"/>
                  <a:pt x="54544" y="23333"/>
                  <a:pt x="53355" y="21682"/>
                </a:cubicBezTo>
                <a:cubicBezTo>
                  <a:pt x="51427" y="19005"/>
                  <a:pt x="51539" y="15422"/>
                  <a:pt x="50681" y="12236"/>
                </a:cubicBezTo>
                <a:cubicBezTo>
                  <a:pt x="49466" y="7721"/>
                  <a:pt x="46079" y="3845"/>
                  <a:pt x="41768" y="2036"/>
                </a:cubicBezTo>
                <a:cubicBezTo>
                  <a:pt x="38670" y="736"/>
                  <a:pt x="35248" y="483"/>
                  <a:pt x="31896" y="248"/>
                </a:cubicBezTo>
                <a:cubicBezTo>
                  <a:pt x="30105" y="122"/>
                  <a:pt x="28284" y="1"/>
                  <a:pt x="264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5"/>
          <p:cNvSpPr/>
          <p:nvPr/>
        </p:nvSpPr>
        <p:spPr>
          <a:xfrm rot="-8100000">
            <a:off x="8064832" y="3279971"/>
            <a:ext cx="2564773" cy="1834956"/>
          </a:xfrm>
          <a:custGeom>
            <a:avLst/>
            <a:gdLst/>
            <a:ahLst/>
            <a:cxnLst/>
            <a:rect l="l" t="t" r="r" b="b"/>
            <a:pathLst>
              <a:path w="55550" h="39743" extrusionOk="0">
                <a:moveTo>
                  <a:pt x="22341" y="0"/>
                </a:moveTo>
                <a:cubicBezTo>
                  <a:pt x="21059" y="0"/>
                  <a:pt x="19811" y="260"/>
                  <a:pt x="18771" y="987"/>
                </a:cubicBezTo>
                <a:cubicBezTo>
                  <a:pt x="16926" y="2278"/>
                  <a:pt x="16237" y="4681"/>
                  <a:pt x="14696" y="6322"/>
                </a:cubicBezTo>
                <a:cubicBezTo>
                  <a:pt x="12127" y="9065"/>
                  <a:pt x="7724" y="9213"/>
                  <a:pt x="4839" y="11620"/>
                </a:cubicBezTo>
                <a:cubicBezTo>
                  <a:pt x="2604" y="13487"/>
                  <a:pt x="1611" y="16418"/>
                  <a:pt x="790" y="19212"/>
                </a:cubicBezTo>
                <a:cubicBezTo>
                  <a:pt x="359" y="20672"/>
                  <a:pt x="0" y="22414"/>
                  <a:pt x="975" y="23583"/>
                </a:cubicBezTo>
                <a:cubicBezTo>
                  <a:pt x="1857" y="24641"/>
                  <a:pt x="3434" y="24728"/>
                  <a:pt x="4641" y="25390"/>
                </a:cubicBezTo>
                <a:cubicBezTo>
                  <a:pt x="6243" y="26267"/>
                  <a:pt x="7090" y="28091"/>
                  <a:pt x="8536" y="29207"/>
                </a:cubicBezTo>
                <a:cubicBezTo>
                  <a:pt x="9763" y="30154"/>
                  <a:pt x="11240" y="30489"/>
                  <a:pt x="12790" y="30489"/>
                </a:cubicBezTo>
                <a:cubicBezTo>
                  <a:pt x="14473" y="30489"/>
                  <a:pt x="16242" y="30094"/>
                  <a:pt x="17869" y="29659"/>
                </a:cubicBezTo>
                <a:cubicBezTo>
                  <a:pt x="19614" y="29194"/>
                  <a:pt x="21502" y="28735"/>
                  <a:pt x="23296" y="28735"/>
                </a:cubicBezTo>
                <a:cubicBezTo>
                  <a:pt x="24714" y="28735"/>
                  <a:pt x="26073" y="29022"/>
                  <a:pt x="27257" y="29822"/>
                </a:cubicBezTo>
                <a:cubicBezTo>
                  <a:pt x="28247" y="30491"/>
                  <a:pt x="29007" y="31468"/>
                  <a:pt x="30034" y="32081"/>
                </a:cubicBezTo>
                <a:cubicBezTo>
                  <a:pt x="31752" y="33105"/>
                  <a:pt x="33887" y="32947"/>
                  <a:pt x="35885" y="32986"/>
                </a:cubicBezTo>
                <a:cubicBezTo>
                  <a:pt x="39157" y="33051"/>
                  <a:pt x="43190" y="34778"/>
                  <a:pt x="46209" y="36041"/>
                </a:cubicBezTo>
                <a:cubicBezTo>
                  <a:pt x="46806" y="36291"/>
                  <a:pt x="46653" y="37473"/>
                  <a:pt x="47252" y="37723"/>
                </a:cubicBezTo>
                <a:cubicBezTo>
                  <a:pt x="48561" y="38748"/>
                  <a:pt x="50612" y="39742"/>
                  <a:pt x="51847" y="39742"/>
                </a:cubicBezTo>
                <a:cubicBezTo>
                  <a:pt x="52227" y="39742"/>
                  <a:pt x="52530" y="39648"/>
                  <a:pt x="52709" y="39431"/>
                </a:cubicBezTo>
                <a:cubicBezTo>
                  <a:pt x="54918" y="37262"/>
                  <a:pt x="55550" y="32489"/>
                  <a:pt x="53327" y="29664"/>
                </a:cubicBezTo>
                <a:cubicBezTo>
                  <a:pt x="52336" y="28089"/>
                  <a:pt x="51340" y="26516"/>
                  <a:pt x="50299" y="24937"/>
                </a:cubicBezTo>
                <a:cubicBezTo>
                  <a:pt x="49781" y="24146"/>
                  <a:pt x="49250" y="23357"/>
                  <a:pt x="48707" y="22561"/>
                </a:cubicBezTo>
                <a:lnTo>
                  <a:pt x="47880" y="21366"/>
                </a:lnTo>
                <a:lnTo>
                  <a:pt x="47460" y="20767"/>
                </a:lnTo>
                <a:lnTo>
                  <a:pt x="46780" y="19869"/>
                </a:lnTo>
                <a:cubicBezTo>
                  <a:pt x="45458" y="18137"/>
                  <a:pt x="44072" y="16365"/>
                  <a:pt x="42605" y="14566"/>
                </a:cubicBezTo>
                <a:lnTo>
                  <a:pt x="42174" y="14102"/>
                </a:lnTo>
                <a:cubicBezTo>
                  <a:pt x="40396" y="12241"/>
                  <a:pt x="38445" y="10852"/>
                  <a:pt x="36452" y="9320"/>
                </a:cubicBezTo>
                <a:cubicBezTo>
                  <a:pt x="34501" y="7821"/>
                  <a:pt x="33559" y="5461"/>
                  <a:pt x="31889" y="3706"/>
                </a:cubicBezTo>
                <a:cubicBezTo>
                  <a:pt x="30107" y="1834"/>
                  <a:pt x="27576" y="850"/>
                  <a:pt x="25047" y="316"/>
                </a:cubicBezTo>
                <a:cubicBezTo>
                  <a:pt x="24170" y="130"/>
                  <a:pt x="23247" y="0"/>
                  <a:pt x="22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7639925" y="4185250"/>
            <a:ext cx="2145602" cy="1806497"/>
          </a:xfrm>
          <a:custGeom>
            <a:avLst/>
            <a:gdLst/>
            <a:ahLst/>
            <a:cxnLst/>
            <a:rect l="l" t="t" r="r" b="b"/>
            <a:pathLst>
              <a:path w="44721" h="37653" extrusionOk="0">
                <a:moveTo>
                  <a:pt x="27258" y="1"/>
                </a:moveTo>
                <a:cubicBezTo>
                  <a:pt x="26810" y="1"/>
                  <a:pt x="26362" y="42"/>
                  <a:pt x="25920" y="127"/>
                </a:cubicBezTo>
                <a:cubicBezTo>
                  <a:pt x="23467" y="601"/>
                  <a:pt x="21352" y="2258"/>
                  <a:pt x="18884" y="2655"/>
                </a:cubicBezTo>
                <a:cubicBezTo>
                  <a:pt x="18429" y="2728"/>
                  <a:pt x="17972" y="2757"/>
                  <a:pt x="17514" y="2757"/>
                </a:cubicBezTo>
                <a:cubicBezTo>
                  <a:pt x="15988" y="2757"/>
                  <a:pt x="14448" y="2439"/>
                  <a:pt x="12913" y="2390"/>
                </a:cubicBezTo>
                <a:cubicBezTo>
                  <a:pt x="12755" y="2385"/>
                  <a:pt x="12599" y="2382"/>
                  <a:pt x="12444" y="2382"/>
                </a:cubicBezTo>
                <a:cubicBezTo>
                  <a:pt x="7176" y="2382"/>
                  <a:pt x="3676" y="5309"/>
                  <a:pt x="1537" y="10004"/>
                </a:cubicBezTo>
                <a:cubicBezTo>
                  <a:pt x="639" y="11975"/>
                  <a:pt x="0" y="14274"/>
                  <a:pt x="827" y="16277"/>
                </a:cubicBezTo>
                <a:cubicBezTo>
                  <a:pt x="1847" y="18754"/>
                  <a:pt x="4770" y="19912"/>
                  <a:pt x="5776" y="22331"/>
                </a:cubicBezTo>
                <a:cubicBezTo>
                  <a:pt x="7056" y="25413"/>
                  <a:pt x="6934" y="28588"/>
                  <a:pt x="8905" y="31525"/>
                </a:cubicBezTo>
                <a:cubicBezTo>
                  <a:pt x="11391" y="35229"/>
                  <a:pt x="15744" y="37653"/>
                  <a:pt x="20205" y="37653"/>
                </a:cubicBezTo>
                <a:cubicBezTo>
                  <a:pt x="20219" y="37653"/>
                  <a:pt x="20234" y="37653"/>
                  <a:pt x="20249" y="37653"/>
                </a:cubicBezTo>
                <a:cubicBezTo>
                  <a:pt x="24724" y="37636"/>
                  <a:pt x="29146" y="35107"/>
                  <a:pt x="31286" y="31176"/>
                </a:cubicBezTo>
                <a:cubicBezTo>
                  <a:pt x="32114" y="29655"/>
                  <a:pt x="32626" y="27940"/>
                  <a:pt x="33740" y="26615"/>
                </a:cubicBezTo>
                <a:cubicBezTo>
                  <a:pt x="35995" y="23932"/>
                  <a:pt x="40102" y="23515"/>
                  <a:pt x="42534" y="20991"/>
                </a:cubicBezTo>
                <a:cubicBezTo>
                  <a:pt x="44031" y="19438"/>
                  <a:pt x="44720" y="17144"/>
                  <a:pt x="44327" y="15022"/>
                </a:cubicBezTo>
                <a:cubicBezTo>
                  <a:pt x="43933" y="12902"/>
                  <a:pt x="42468" y="11007"/>
                  <a:pt x="40514" y="10094"/>
                </a:cubicBezTo>
                <a:cubicBezTo>
                  <a:pt x="39236" y="9497"/>
                  <a:pt x="37756" y="9285"/>
                  <a:pt x="36658" y="8399"/>
                </a:cubicBezTo>
                <a:cubicBezTo>
                  <a:pt x="35232" y="7249"/>
                  <a:pt x="34822" y="5282"/>
                  <a:pt x="33886" y="3707"/>
                </a:cubicBezTo>
                <a:cubicBezTo>
                  <a:pt x="33122" y="2419"/>
                  <a:pt x="31948" y="1404"/>
                  <a:pt x="30597" y="764"/>
                </a:cubicBezTo>
                <a:cubicBezTo>
                  <a:pt x="29555" y="271"/>
                  <a:pt x="28407" y="1"/>
                  <a:pt x="272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401700" y="-1165000"/>
            <a:ext cx="2145602" cy="1806497"/>
          </a:xfrm>
          <a:custGeom>
            <a:avLst/>
            <a:gdLst/>
            <a:ahLst/>
            <a:cxnLst/>
            <a:rect l="l" t="t" r="r" b="b"/>
            <a:pathLst>
              <a:path w="44721" h="37653" extrusionOk="0">
                <a:moveTo>
                  <a:pt x="27258" y="1"/>
                </a:moveTo>
                <a:cubicBezTo>
                  <a:pt x="26810" y="1"/>
                  <a:pt x="26362" y="42"/>
                  <a:pt x="25920" y="127"/>
                </a:cubicBezTo>
                <a:cubicBezTo>
                  <a:pt x="23467" y="601"/>
                  <a:pt x="21352" y="2258"/>
                  <a:pt x="18884" y="2655"/>
                </a:cubicBezTo>
                <a:cubicBezTo>
                  <a:pt x="18429" y="2728"/>
                  <a:pt x="17972" y="2757"/>
                  <a:pt x="17514" y="2757"/>
                </a:cubicBezTo>
                <a:cubicBezTo>
                  <a:pt x="15988" y="2757"/>
                  <a:pt x="14448" y="2439"/>
                  <a:pt x="12913" y="2390"/>
                </a:cubicBezTo>
                <a:cubicBezTo>
                  <a:pt x="12755" y="2385"/>
                  <a:pt x="12599" y="2382"/>
                  <a:pt x="12444" y="2382"/>
                </a:cubicBezTo>
                <a:cubicBezTo>
                  <a:pt x="7176" y="2382"/>
                  <a:pt x="3676" y="5309"/>
                  <a:pt x="1537" y="10004"/>
                </a:cubicBezTo>
                <a:cubicBezTo>
                  <a:pt x="639" y="11975"/>
                  <a:pt x="0" y="14274"/>
                  <a:pt x="827" y="16277"/>
                </a:cubicBezTo>
                <a:cubicBezTo>
                  <a:pt x="1847" y="18754"/>
                  <a:pt x="4770" y="19912"/>
                  <a:pt x="5776" y="22331"/>
                </a:cubicBezTo>
                <a:cubicBezTo>
                  <a:pt x="7056" y="25413"/>
                  <a:pt x="6934" y="28588"/>
                  <a:pt x="8905" y="31525"/>
                </a:cubicBezTo>
                <a:cubicBezTo>
                  <a:pt x="11391" y="35229"/>
                  <a:pt x="15744" y="37653"/>
                  <a:pt x="20205" y="37653"/>
                </a:cubicBezTo>
                <a:cubicBezTo>
                  <a:pt x="20219" y="37653"/>
                  <a:pt x="20234" y="37653"/>
                  <a:pt x="20249" y="37653"/>
                </a:cubicBezTo>
                <a:cubicBezTo>
                  <a:pt x="24724" y="37636"/>
                  <a:pt x="29146" y="35107"/>
                  <a:pt x="31286" y="31176"/>
                </a:cubicBezTo>
                <a:cubicBezTo>
                  <a:pt x="32114" y="29655"/>
                  <a:pt x="32626" y="27940"/>
                  <a:pt x="33740" y="26615"/>
                </a:cubicBezTo>
                <a:cubicBezTo>
                  <a:pt x="35995" y="23932"/>
                  <a:pt x="40102" y="23515"/>
                  <a:pt x="42534" y="20991"/>
                </a:cubicBezTo>
                <a:cubicBezTo>
                  <a:pt x="44031" y="19438"/>
                  <a:pt x="44720" y="17144"/>
                  <a:pt x="44327" y="15022"/>
                </a:cubicBezTo>
                <a:cubicBezTo>
                  <a:pt x="43933" y="12902"/>
                  <a:pt x="42468" y="11007"/>
                  <a:pt x="40514" y="10094"/>
                </a:cubicBezTo>
                <a:cubicBezTo>
                  <a:pt x="39236" y="9497"/>
                  <a:pt x="37756" y="9285"/>
                  <a:pt x="36658" y="8399"/>
                </a:cubicBezTo>
                <a:cubicBezTo>
                  <a:pt x="35232" y="7249"/>
                  <a:pt x="34822" y="5282"/>
                  <a:pt x="33886" y="3707"/>
                </a:cubicBezTo>
                <a:cubicBezTo>
                  <a:pt x="33122" y="2419"/>
                  <a:pt x="31948" y="1404"/>
                  <a:pt x="30597" y="764"/>
                </a:cubicBezTo>
                <a:cubicBezTo>
                  <a:pt x="29555" y="271"/>
                  <a:pt x="28407" y="1"/>
                  <a:pt x="272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5031100" y="2923418"/>
            <a:ext cx="29490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031100" y="3618743"/>
            <a:ext cx="3075300" cy="7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031100" y="2044893"/>
            <a:ext cx="2438400" cy="6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/>
          <p:nvPr/>
        </p:nvSpPr>
        <p:spPr>
          <a:xfrm>
            <a:off x="5764625" y="-1100325"/>
            <a:ext cx="4778466" cy="4606087"/>
          </a:xfrm>
          <a:custGeom>
            <a:avLst/>
            <a:gdLst/>
            <a:ahLst/>
            <a:cxnLst/>
            <a:rect l="l" t="t" r="r" b="b"/>
            <a:pathLst>
              <a:path w="63314" h="61030" extrusionOk="0">
                <a:moveTo>
                  <a:pt x="19892" y="1"/>
                </a:moveTo>
                <a:cubicBezTo>
                  <a:pt x="19809" y="1"/>
                  <a:pt x="19727" y="2"/>
                  <a:pt x="19645" y="4"/>
                </a:cubicBezTo>
                <a:cubicBezTo>
                  <a:pt x="14510" y="157"/>
                  <a:pt x="9725" y="3293"/>
                  <a:pt x="6119" y="6712"/>
                </a:cubicBezTo>
                <a:cubicBezTo>
                  <a:pt x="2885" y="9771"/>
                  <a:pt x="1" y="14021"/>
                  <a:pt x="930" y="18370"/>
                </a:cubicBezTo>
                <a:cubicBezTo>
                  <a:pt x="1782" y="22423"/>
                  <a:pt x="5617" y="25100"/>
                  <a:pt x="9342" y="26935"/>
                </a:cubicBezTo>
                <a:cubicBezTo>
                  <a:pt x="13308" y="28891"/>
                  <a:pt x="17504" y="30388"/>
                  <a:pt x="21415" y="32453"/>
                </a:cubicBezTo>
                <a:cubicBezTo>
                  <a:pt x="25337" y="34517"/>
                  <a:pt x="29052" y="37249"/>
                  <a:pt x="31346" y="41029"/>
                </a:cubicBezTo>
                <a:cubicBezTo>
                  <a:pt x="32941" y="43662"/>
                  <a:pt x="33771" y="46688"/>
                  <a:pt x="34350" y="49704"/>
                </a:cubicBezTo>
                <a:cubicBezTo>
                  <a:pt x="35072" y="53418"/>
                  <a:pt x="35727" y="57658"/>
                  <a:pt x="38874" y="59755"/>
                </a:cubicBezTo>
                <a:cubicBezTo>
                  <a:pt x="40273" y="60693"/>
                  <a:pt x="41967" y="61030"/>
                  <a:pt x="43666" y="61030"/>
                </a:cubicBezTo>
                <a:cubicBezTo>
                  <a:pt x="44302" y="61030"/>
                  <a:pt x="44938" y="60983"/>
                  <a:pt x="45560" y="60902"/>
                </a:cubicBezTo>
                <a:cubicBezTo>
                  <a:pt x="52924" y="59919"/>
                  <a:pt x="59446" y="54249"/>
                  <a:pt x="61446" y="47093"/>
                </a:cubicBezTo>
                <a:cubicBezTo>
                  <a:pt x="63314" y="40450"/>
                  <a:pt x="61435" y="33261"/>
                  <a:pt x="58266" y="27121"/>
                </a:cubicBezTo>
                <a:cubicBezTo>
                  <a:pt x="54475" y="19757"/>
                  <a:pt x="48750" y="13442"/>
                  <a:pt x="41922" y="8766"/>
                </a:cubicBezTo>
                <a:cubicBezTo>
                  <a:pt x="38382" y="6352"/>
                  <a:pt x="34558" y="4385"/>
                  <a:pt x="30527" y="2921"/>
                </a:cubicBezTo>
                <a:cubicBezTo>
                  <a:pt x="27336" y="1758"/>
                  <a:pt x="23343" y="1"/>
                  <a:pt x="198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 rot="-4805047">
            <a:off x="-448650" y="2586341"/>
            <a:ext cx="3994858" cy="5126466"/>
          </a:xfrm>
          <a:custGeom>
            <a:avLst/>
            <a:gdLst/>
            <a:ahLst/>
            <a:cxnLst/>
            <a:rect l="l" t="t" r="r" b="b"/>
            <a:pathLst>
              <a:path w="43768" h="56166" extrusionOk="0">
                <a:moveTo>
                  <a:pt x="24054" y="0"/>
                </a:moveTo>
                <a:cubicBezTo>
                  <a:pt x="22092" y="0"/>
                  <a:pt x="20084" y="480"/>
                  <a:pt x="18082" y="1557"/>
                </a:cubicBezTo>
                <a:cubicBezTo>
                  <a:pt x="16673" y="2311"/>
                  <a:pt x="15329" y="3250"/>
                  <a:pt x="14411" y="4561"/>
                </a:cubicBezTo>
                <a:cubicBezTo>
                  <a:pt x="12925" y="6670"/>
                  <a:pt x="12739" y="9434"/>
                  <a:pt x="12991" y="12002"/>
                </a:cubicBezTo>
                <a:cubicBezTo>
                  <a:pt x="13253" y="14580"/>
                  <a:pt x="13908" y="17115"/>
                  <a:pt x="13887" y="19693"/>
                </a:cubicBezTo>
                <a:cubicBezTo>
                  <a:pt x="13843" y="23047"/>
                  <a:pt x="12685" y="26303"/>
                  <a:pt x="10598" y="28925"/>
                </a:cubicBezTo>
                <a:cubicBezTo>
                  <a:pt x="9025" y="30881"/>
                  <a:pt x="6971" y="32410"/>
                  <a:pt x="5452" y="34410"/>
                </a:cubicBezTo>
                <a:cubicBezTo>
                  <a:pt x="0" y="41555"/>
                  <a:pt x="2917" y="51945"/>
                  <a:pt x="11297" y="55212"/>
                </a:cubicBezTo>
                <a:cubicBezTo>
                  <a:pt x="12979" y="55866"/>
                  <a:pt x="14767" y="56166"/>
                  <a:pt x="16565" y="56166"/>
                </a:cubicBezTo>
                <a:cubicBezTo>
                  <a:pt x="18820" y="56166"/>
                  <a:pt x="21092" y="55695"/>
                  <a:pt x="23195" y="54862"/>
                </a:cubicBezTo>
                <a:cubicBezTo>
                  <a:pt x="26975" y="53365"/>
                  <a:pt x="30231" y="50765"/>
                  <a:pt x="32995" y="47793"/>
                </a:cubicBezTo>
                <a:cubicBezTo>
                  <a:pt x="37289" y="43172"/>
                  <a:pt x="40490" y="37644"/>
                  <a:pt x="42358" y="31613"/>
                </a:cubicBezTo>
                <a:cubicBezTo>
                  <a:pt x="43199" y="28849"/>
                  <a:pt x="43768" y="25975"/>
                  <a:pt x="43713" y="23091"/>
                </a:cubicBezTo>
                <a:cubicBezTo>
                  <a:pt x="43520" y="13399"/>
                  <a:pt x="34421" y="0"/>
                  <a:pt x="2405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870525" y="-498575"/>
            <a:ext cx="2127528" cy="2471228"/>
          </a:xfrm>
          <a:custGeom>
            <a:avLst/>
            <a:gdLst/>
            <a:ahLst/>
            <a:cxnLst/>
            <a:rect l="l" t="t" r="r" b="b"/>
            <a:pathLst>
              <a:path w="34782" h="40401" extrusionOk="0">
                <a:moveTo>
                  <a:pt x="27335" y="1"/>
                </a:moveTo>
                <a:cubicBezTo>
                  <a:pt x="21337" y="1"/>
                  <a:pt x="13261" y="3359"/>
                  <a:pt x="10708" y="5214"/>
                </a:cubicBezTo>
                <a:cubicBezTo>
                  <a:pt x="5420" y="9104"/>
                  <a:pt x="1793" y="14851"/>
                  <a:pt x="558" y="21297"/>
                </a:cubicBezTo>
                <a:cubicBezTo>
                  <a:pt x="88" y="23809"/>
                  <a:pt x="1" y="26421"/>
                  <a:pt x="634" y="28890"/>
                </a:cubicBezTo>
                <a:cubicBezTo>
                  <a:pt x="1661" y="32910"/>
                  <a:pt x="4589" y="36308"/>
                  <a:pt x="8195" y="38362"/>
                </a:cubicBezTo>
                <a:cubicBezTo>
                  <a:pt x="10396" y="39603"/>
                  <a:pt x="12905" y="40401"/>
                  <a:pt x="15423" y="40401"/>
                </a:cubicBezTo>
                <a:cubicBezTo>
                  <a:pt x="15942" y="40401"/>
                  <a:pt x="16461" y="40367"/>
                  <a:pt x="16979" y="40296"/>
                </a:cubicBezTo>
                <a:cubicBezTo>
                  <a:pt x="20005" y="39881"/>
                  <a:pt x="22911" y="38100"/>
                  <a:pt x="24299" y="35380"/>
                </a:cubicBezTo>
                <a:cubicBezTo>
                  <a:pt x="26069" y="31872"/>
                  <a:pt x="25140" y="27666"/>
                  <a:pt x="25523" y="23755"/>
                </a:cubicBezTo>
                <a:cubicBezTo>
                  <a:pt x="25839" y="20674"/>
                  <a:pt x="26987" y="17735"/>
                  <a:pt x="28844" y="15255"/>
                </a:cubicBezTo>
                <a:cubicBezTo>
                  <a:pt x="30898" y="12534"/>
                  <a:pt x="33902" y="10164"/>
                  <a:pt x="34252" y="6766"/>
                </a:cubicBezTo>
                <a:cubicBezTo>
                  <a:pt x="34782" y="1682"/>
                  <a:pt x="31578" y="1"/>
                  <a:pt x="273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43566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45139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46712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 rot="4122990">
            <a:off x="7159659" y="-352922"/>
            <a:ext cx="3844910" cy="2419594"/>
          </a:xfrm>
          <a:custGeom>
            <a:avLst/>
            <a:gdLst/>
            <a:ahLst/>
            <a:cxnLst/>
            <a:rect l="l" t="t" r="r" b="b"/>
            <a:pathLst>
              <a:path w="28705" h="18064" extrusionOk="0">
                <a:moveTo>
                  <a:pt x="13915" y="0"/>
                </a:moveTo>
                <a:cubicBezTo>
                  <a:pt x="6664" y="0"/>
                  <a:pt x="0" y="4648"/>
                  <a:pt x="2505" y="13903"/>
                </a:cubicBezTo>
                <a:cubicBezTo>
                  <a:pt x="2953" y="15563"/>
                  <a:pt x="3871" y="17279"/>
                  <a:pt x="5488" y="17858"/>
                </a:cubicBezTo>
                <a:cubicBezTo>
                  <a:pt x="5892" y="18001"/>
                  <a:pt x="6298" y="18063"/>
                  <a:pt x="6705" y="18063"/>
                </a:cubicBezTo>
                <a:cubicBezTo>
                  <a:pt x="8492" y="18063"/>
                  <a:pt x="10289" y="16865"/>
                  <a:pt x="12043" y="16153"/>
                </a:cubicBezTo>
                <a:cubicBezTo>
                  <a:pt x="14123" y="15313"/>
                  <a:pt x="16377" y="15164"/>
                  <a:pt x="18640" y="15164"/>
                </a:cubicBezTo>
                <a:cubicBezTo>
                  <a:pt x="19586" y="15164"/>
                  <a:pt x="20534" y="15190"/>
                  <a:pt x="21471" y="15203"/>
                </a:cubicBezTo>
                <a:cubicBezTo>
                  <a:pt x="21539" y="15203"/>
                  <a:pt x="21608" y="15204"/>
                  <a:pt x="21676" y="15204"/>
                </a:cubicBezTo>
                <a:cubicBezTo>
                  <a:pt x="24069" y="15204"/>
                  <a:pt x="26856" y="14815"/>
                  <a:pt x="27950" y="12712"/>
                </a:cubicBezTo>
                <a:cubicBezTo>
                  <a:pt x="28704" y="11270"/>
                  <a:pt x="28354" y="9500"/>
                  <a:pt x="27677" y="8025"/>
                </a:cubicBezTo>
                <a:cubicBezTo>
                  <a:pt x="25242" y="2669"/>
                  <a:pt x="19410" y="0"/>
                  <a:pt x="1391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6631091" y="-604600"/>
            <a:ext cx="2116112" cy="2039775"/>
          </a:xfrm>
          <a:custGeom>
            <a:avLst/>
            <a:gdLst/>
            <a:ahLst/>
            <a:cxnLst/>
            <a:rect l="l" t="t" r="r" b="b"/>
            <a:pathLst>
              <a:path w="63314" h="61030" extrusionOk="0">
                <a:moveTo>
                  <a:pt x="19892" y="1"/>
                </a:moveTo>
                <a:cubicBezTo>
                  <a:pt x="19809" y="1"/>
                  <a:pt x="19727" y="2"/>
                  <a:pt x="19645" y="4"/>
                </a:cubicBezTo>
                <a:cubicBezTo>
                  <a:pt x="14510" y="157"/>
                  <a:pt x="9725" y="3293"/>
                  <a:pt x="6119" y="6712"/>
                </a:cubicBezTo>
                <a:cubicBezTo>
                  <a:pt x="2885" y="9771"/>
                  <a:pt x="1" y="14021"/>
                  <a:pt x="930" y="18370"/>
                </a:cubicBezTo>
                <a:cubicBezTo>
                  <a:pt x="1782" y="22423"/>
                  <a:pt x="5617" y="25100"/>
                  <a:pt x="9342" y="26935"/>
                </a:cubicBezTo>
                <a:cubicBezTo>
                  <a:pt x="13308" y="28891"/>
                  <a:pt x="17504" y="30388"/>
                  <a:pt x="21415" y="32453"/>
                </a:cubicBezTo>
                <a:cubicBezTo>
                  <a:pt x="25337" y="34517"/>
                  <a:pt x="29052" y="37249"/>
                  <a:pt x="31346" y="41029"/>
                </a:cubicBezTo>
                <a:cubicBezTo>
                  <a:pt x="32941" y="43662"/>
                  <a:pt x="33771" y="46688"/>
                  <a:pt x="34350" y="49704"/>
                </a:cubicBezTo>
                <a:cubicBezTo>
                  <a:pt x="35072" y="53418"/>
                  <a:pt x="35727" y="57658"/>
                  <a:pt x="38874" y="59755"/>
                </a:cubicBezTo>
                <a:cubicBezTo>
                  <a:pt x="40273" y="60693"/>
                  <a:pt x="41967" y="61030"/>
                  <a:pt x="43666" y="61030"/>
                </a:cubicBezTo>
                <a:cubicBezTo>
                  <a:pt x="44302" y="61030"/>
                  <a:pt x="44938" y="60983"/>
                  <a:pt x="45560" y="60902"/>
                </a:cubicBezTo>
                <a:cubicBezTo>
                  <a:pt x="52924" y="59919"/>
                  <a:pt x="59446" y="54249"/>
                  <a:pt x="61446" y="47093"/>
                </a:cubicBezTo>
                <a:cubicBezTo>
                  <a:pt x="63314" y="40450"/>
                  <a:pt x="61435" y="33261"/>
                  <a:pt x="58266" y="27121"/>
                </a:cubicBezTo>
                <a:cubicBezTo>
                  <a:pt x="54475" y="19757"/>
                  <a:pt x="48750" y="13442"/>
                  <a:pt x="41922" y="8766"/>
                </a:cubicBezTo>
                <a:cubicBezTo>
                  <a:pt x="38382" y="6352"/>
                  <a:pt x="34558" y="4385"/>
                  <a:pt x="30527" y="2921"/>
                </a:cubicBezTo>
                <a:cubicBezTo>
                  <a:pt x="27336" y="1758"/>
                  <a:pt x="23343" y="1"/>
                  <a:pt x="198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 rot="6300082">
            <a:off x="-956640" y="-1136509"/>
            <a:ext cx="2639286" cy="2544076"/>
          </a:xfrm>
          <a:custGeom>
            <a:avLst/>
            <a:gdLst/>
            <a:ahLst/>
            <a:cxnLst/>
            <a:rect l="l" t="t" r="r" b="b"/>
            <a:pathLst>
              <a:path w="63314" h="61030" extrusionOk="0">
                <a:moveTo>
                  <a:pt x="19892" y="1"/>
                </a:moveTo>
                <a:cubicBezTo>
                  <a:pt x="19809" y="1"/>
                  <a:pt x="19727" y="2"/>
                  <a:pt x="19645" y="4"/>
                </a:cubicBezTo>
                <a:cubicBezTo>
                  <a:pt x="14510" y="157"/>
                  <a:pt x="9725" y="3293"/>
                  <a:pt x="6119" y="6712"/>
                </a:cubicBezTo>
                <a:cubicBezTo>
                  <a:pt x="2885" y="9771"/>
                  <a:pt x="1" y="14021"/>
                  <a:pt x="930" y="18370"/>
                </a:cubicBezTo>
                <a:cubicBezTo>
                  <a:pt x="1782" y="22423"/>
                  <a:pt x="5617" y="25100"/>
                  <a:pt x="9342" y="26935"/>
                </a:cubicBezTo>
                <a:cubicBezTo>
                  <a:pt x="13308" y="28891"/>
                  <a:pt x="17504" y="30388"/>
                  <a:pt x="21415" y="32453"/>
                </a:cubicBezTo>
                <a:cubicBezTo>
                  <a:pt x="25337" y="34517"/>
                  <a:pt x="29052" y="37249"/>
                  <a:pt x="31346" y="41029"/>
                </a:cubicBezTo>
                <a:cubicBezTo>
                  <a:pt x="32941" y="43662"/>
                  <a:pt x="33771" y="46688"/>
                  <a:pt x="34350" y="49704"/>
                </a:cubicBezTo>
                <a:cubicBezTo>
                  <a:pt x="35072" y="53418"/>
                  <a:pt x="35727" y="57658"/>
                  <a:pt x="38874" y="59755"/>
                </a:cubicBezTo>
                <a:cubicBezTo>
                  <a:pt x="40273" y="60693"/>
                  <a:pt x="41967" y="61030"/>
                  <a:pt x="43666" y="61030"/>
                </a:cubicBezTo>
                <a:cubicBezTo>
                  <a:pt x="44302" y="61030"/>
                  <a:pt x="44938" y="60983"/>
                  <a:pt x="45560" y="60902"/>
                </a:cubicBezTo>
                <a:cubicBezTo>
                  <a:pt x="52924" y="59919"/>
                  <a:pt x="59446" y="54249"/>
                  <a:pt x="61446" y="47093"/>
                </a:cubicBezTo>
                <a:cubicBezTo>
                  <a:pt x="63314" y="40450"/>
                  <a:pt x="61435" y="33261"/>
                  <a:pt x="58266" y="27121"/>
                </a:cubicBezTo>
                <a:cubicBezTo>
                  <a:pt x="54475" y="19757"/>
                  <a:pt x="48750" y="13442"/>
                  <a:pt x="41922" y="8766"/>
                </a:cubicBezTo>
                <a:cubicBezTo>
                  <a:pt x="38382" y="6352"/>
                  <a:pt x="34558" y="4385"/>
                  <a:pt x="30527" y="2921"/>
                </a:cubicBezTo>
                <a:cubicBezTo>
                  <a:pt x="27336" y="1758"/>
                  <a:pt x="23343" y="1"/>
                  <a:pt x="198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 rot="8100000">
            <a:off x="6976684" y="-384464"/>
            <a:ext cx="2275859" cy="2627969"/>
          </a:xfrm>
          <a:custGeom>
            <a:avLst/>
            <a:gdLst/>
            <a:ahLst/>
            <a:cxnLst/>
            <a:rect l="l" t="t" r="r" b="b"/>
            <a:pathLst>
              <a:path w="49646" h="57327" extrusionOk="0">
                <a:moveTo>
                  <a:pt x="29268" y="0"/>
                </a:moveTo>
                <a:cubicBezTo>
                  <a:pt x="27037" y="0"/>
                  <a:pt x="24804" y="234"/>
                  <a:pt x="22605" y="706"/>
                </a:cubicBezTo>
                <a:cubicBezTo>
                  <a:pt x="19601" y="1340"/>
                  <a:pt x="16312" y="1941"/>
                  <a:pt x="13734" y="3711"/>
                </a:cubicBezTo>
                <a:cubicBezTo>
                  <a:pt x="9233" y="6803"/>
                  <a:pt x="5955" y="14024"/>
                  <a:pt x="3846" y="18886"/>
                </a:cubicBezTo>
                <a:cubicBezTo>
                  <a:pt x="1334" y="24666"/>
                  <a:pt x="1" y="30959"/>
                  <a:pt x="842" y="37252"/>
                </a:cubicBezTo>
                <a:cubicBezTo>
                  <a:pt x="1814" y="44495"/>
                  <a:pt x="5496" y="51695"/>
                  <a:pt x="11855" y="55279"/>
                </a:cubicBezTo>
                <a:cubicBezTo>
                  <a:pt x="14264" y="56640"/>
                  <a:pt x="17071" y="57326"/>
                  <a:pt x="19854" y="57326"/>
                </a:cubicBezTo>
                <a:cubicBezTo>
                  <a:pt x="24419" y="57326"/>
                  <a:pt x="28920" y="55482"/>
                  <a:pt x="31499" y="51750"/>
                </a:cubicBezTo>
                <a:cubicBezTo>
                  <a:pt x="36415" y="44637"/>
                  <a:pt x="33148" y="34062"/>
                  <a:pt x="38174" y="27026"/>
                </a:cubicBezTo>
                <a:cubicBezTo>
                  <a:pt x="41299" y="22644"/>
                  <a:pt x="47286" y="20274"/>
                  <a:pt x="48728" y="15084"/>
                </a:cubicBezTo>
                <a:cubicBezTo>
                  <a:pt x="49646" y="11795"/>
                  <a:pt x="48335" y="8168"/>
                  <a:pt x="45986" y="5710"/>
                </a:cubicBezTo>
                <a:cubicBezTo>
                  <a:pt x="43637" y="3241"/>
                  <a:pt x="40381" y="1810"/>
                  <a:pt x="37082" y="968"/>
                </a:cubicBezTo>
                <a:cubicBezTo>
                  <a:pt x="34518" y="325"/>
                  <a:pt x="31894" y="0"/>
                  <a:pt x="2926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7826200" y="1420619"/>
            <a:ext cx="2438420" cy="1429781"/>
          </a:xfrm>
          <a:custGeom>
            <a:avLst/>
            <a:gdLst/>
            <a:ahLst/>
            <a:cxnLst/>
            <a:rect l="l" t="t" r="r" b="b"/>
            <a:pathLst>
              <a:path w="38799" h="22750" extrusionOk="0">
                <a:moveTo>
                  <a:pt x="21596" y="1"/>
                </a:moveTo>
                <a:cubicBezTo>
                  <a:pt x="18432" y="1"/>
                  <a:pt x="15293" y="432"/>
                  <a:pt x="12143" y="432"/>
                </a:cubicBezTo>
                <a:cubicBezTo>
                  <a:pt x="11346" y="432"/>
                  <a:pt x="10548" y="404"/>
                  <a:pt x="9748" y="335"/>
                </a:cubicBezTo>
                <a:cubicBezTo>
                  <a:pt x="9073" y="277"/>
                  <a:pt x="8246" y="226"/>
                  <a:pt x="7363" y="226"/>
                </a:cubicBezTo>
                <a:cubicBezTo>
                  <a:pt x="4074" y="226"/>
                  <a:pt x="1" y="939"/>
                  <a:pt x="35" y="4694"/>
                </a:cubicBezTo>
                <a:cubicBezTo>
                  <a:pt x="46" y="6224"/>
                  <a:pt x="1128" y="7524"/>
                  <a:pt x="2133" y="8671"/>
                </a:cubicBezTo>
                <a:lnTo>
                  <a:pt x="8524" y="15915"/>
                </a:lnTo>
                <a:cubicBezTo>
                  <a:pt x="11015" y="18733"/>
                  <a:pt x="13758" y="21716"/>
                  <a:pt x="17429" y="22525"/>
                </a:cubicBezTo>
                <a:cubicBezTo>
                  <a:pt x="18129" y="22680"/>
                  <a:pt x="18838" y="22750"/>
                  <a:pt x="19549" y="22750"/>
                </a:cubicBezTo>
                <a:cubicBezTo>
                  <a:pt x="21332" y="22750"/>
                  <a:pt x="23124" y="22311"/>
                  <a:pt x="24803" y="21694"/>
                </a:cubicBezTo>
                <a:cubicBezTo>
                  <a:pt x="29643" y="19913"/>
                  <a:pt x="33839" y="16712"/>
                  <a:pt x="36821" y="12506"/>
                </a:cubicBezTo>
                <a:cubicBezTo>
                  <a:pt x="37881" y="11020"/>
                  <a:pt x="38799" y="9228"/>
                  <a:pt x="38395" y="7458"/>
                </a:cubicBezTo>
                <a:cubicBezTo>
                  <a:pt x="38067" y="6049"/>
                  <a:pt x="36963" y="4967"/>
                  <a:pt x="35794" y="4104"/>
                </a:cubicBezTo>
                <a:cubicBezTo>
                  <a:pt x="32233" y="1482"/>
                  <a:pt x="27775" y="313"/>
                  <a:pt x="23361" y="51"/>
                </a:cubicBezTo>
                <a:cubicBezTo>
                  <a:pt x="22772" y="16"/>
                  <a:pt x="22183" y="1"/>
                  <a:pt x="215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/>
          </p:nvPr>
        </p:nvSpPr>
        <p:spPr>
          <a:xfrm>
            <a:off x="1786288" y="2102850"/>
            <a:ext cx="24384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1786288" y="2366647"/>
            <a:ext cx="2438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43566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45139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46712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3" hasCustomPrompt="1"/>
          </p:nvPr>
        </p:nvSpPr>
        <p:spPr>
          <a:xfrm>
            <a:off x="1786288" y="1490550"/>
            <a:ext cx="24384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4"/>
          </p:nvPr>
        </p:nvSpPr>
        <p:spPr>
          <a:xfrm>
            <a:off x="1786288" y="3708900"/>
            <a:ext cx="24384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5"/>
          </p:nvPr>
        </p:nvSpPr>
        <p:spPr>
          <a:xfrm>
            <a:off x="1786288" y="3972697"/>
            <a:ext cx="2438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6" hasCustomPrompt="1"/>
          </p:nvPr>
        </p:nvSpPr>
        <p:spPr>
          <a:xfrm>
            <a:off x="1786288" y="3096600"/>
            <a:ext cx="24384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7"/>
          </p:nvPr>
        </p:nvSpPr>
        <p:spPr>
          <a:xfrm>
            <a:off x="4919313" y="2102850"/>
            <a:ext cx="24384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8"/>
          </p:nvPr>
        </p:nvSpPr>
        <p:spPr>
          <a:xfrm>
            <a:off x="4919313" y="2366647"/>
            <a:ext cx="2438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9" hasCustomPrompt="1"/>
          </p:nvPr>
        </p:nvSpPr>
        <p:spPr>
          <a:xfrm>
            <a:off x="4919313" y="1490550"/>
            <a:ext cx="24384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3"/>
          </p:nvPr>
        </p:nvSpPr>
        <p:spPr>
          <a:xfrm>
            <a:off x="4919313" y="3708900"/>
            <a:ext cx="24384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4"/>
          </p:nvPr>
        </p:nvSpPr>
        <p:spPr>
          <a:xfrm>
            <a:off x="4919313" y="3972697"/>
            <a:ext cx="2438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5" hasCustomPrompt="1"/>
          </p:nvPr>
        </p:nvSpPr>
        <p:spPr>
          <a:xfrm>
            <a:off x="4919313" y="3096600"/>
            <a:ext cx="24384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/>
          <p:nvPr/>
        </p:nvSpPr>
        <p:spPr>
          <a:xfrm rot="-2198493">
            <a:off x="-832604" y="1517377"/>
            <a:ext cx="2323178" cy="2682610"/>
          </a:xfrm>
          <a:custGeom>
            <a:avLst/>
            <a:gdLst/>
            <a:ahLst/>
            <a:cxnLst/>
            <a:rect l="l" t="t" r="r" b="b"/>
            <a:pathLst>
              <a:path w="49646" h="57327" extrusionOk="0">
                <a:moveTo>
                  <a:pt x="29268" y="0"/>
                </a:moveTo>
                <a:cubicBezTo>
                  <a:pt x="27037" y="0"/>
                  <a:pt x="24804" y="234"/>
                  <a:pt x="22605" y="706"/>
                </a:cubicBezTo>
                <a:cubicBezTo>
                  <a:pt x="19601" y="1340"/>
                  <a:pt x="16312" y="1941"/>
                  <a:pt x="13734" y="3711"/>
                </a:cubicBezTo>
                <a:cubicBezTo>
                  <a:pt x="9233" y="6803"/>
                  <a:pt x="5955" y="14024"/>
                  <a:pt x="3846" y="18886"/>
                </a:cubicBezTo>
                <a:cubicBezTo>
                  <a:pt x="1334" y="24666"/>
                  <a:pt x="1" y="30959"/>
                  <a:pt x="842" y="37252"/>
                </a:cubicBezTo>
                <a:cubicBezTo>
                  <a:pt x="1814" y="44495"/>
                  <a:pt x="5496" y="51695"/>
                  <a:pt x="11855" y="55279"/>
                </a:cubicBezTo>
                <a:cubicBezTo>
                  <a:pt x="14264" y="56640"/>
                  <a:pt x="17071" y="57326"/>
                  <a:pt x="19854" y="57326"/>
                </a:cubicBezTo>
                <a:cubicBezTo>
                  <a:pt x="24419" y="57326"/>
                  <a:pt x="28920" y="55482"/>
                  <a:pt x="31499" y="51750"/>
                </a:cubicBezTo>
                <a:cubicBezTo>
                  <a:pt x="36415" y="44637"/>
                  <a:pt x="33148" y="34062"/>
                  <a:pt x="38174" y="27026"/>
                </a:cubicBezTo>
                <a:cubicBezTo>
                  <a:pt x="41299" y="22644"/>
                  <a:pt x="47286" y="20274"/>
                  <a:pt x="48728" y="15084"/>
                </a:cubicBezTo>
                <a:cubicBezTo>
                  <a:pt x="49646" y="11795"/>
                  <a:pt x="48335" y="8168"/>
                  <a:pt x="45986" y="5710"/>
                </a:cubicBezTo>
                <a:cubicBezTo>
                  <a:pt x="43637" y="3241"/>
                  <a:pt x="40381" y="1810"/>
                  <a:pt x="37082" y="968"/>
                </a:cubicBezTo>
                <a:cubicBezTo>
                  <a:pt x="34518" y="325"/>
                  <a:pt x="31894" y="0"/>
                  <a:pt x="292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-427750" y="2978950"/>
            <a:ext cx="1746888" cy="2357125"/>
          </a:xfrm>
          <a:custGeom>
            <a:avLst/>
            <a:gdLst/>
            <a:ahLst/>
            <a:cxnLst/>
            <a:rect l="l" t="t" r="r" b="b"/>
            <a:pathLst>
              <a:path w="17110" h="23087" extrusionOk="0">
                <a:moveTo>
                  <a:pt x="11060" y="0"/>
                </a:moveTo>
                <a:cubicBezTo>
                  <a:pt x="8458" y="0"/>
                  <a:pt x="4658" y="1566"/>
                  <a:pt x="3223" y="2864"/>
                </a:cubicBezTo>
                <a:cubicBezTo>
                  <a:pt x="252" y="5519"/>
                  <a:pt x="0" y="12336"/>
                  <a:pt x="732" y="15865"/>
                </a:cubicBezTo>
                <a:cubicBezTo>
                  <a:pt x="1322" y="18750"/>
                  <a:pt x="3136" y="21525"/>
                  <a:pt x="5878" y="22606"/>
                </a:cubicBezTo>
                <a:cubicBezTo>
                  <a:pt x="6704" y="22933"/>
                  <a:pt x="7578" y="23086"/>
                  <a:pt x="8457" y="23086"/>
                </a:cubicBezTo>
                <a:cubicBezTo>
                  <a:pt x="10604" y="23086"/>
                  <a:pt x="12780" y="22176"/>
                  <a:pt x="14346" y="20673"/>
                </a:cubicBezTo>
                <a:cubicBezTo>
                  <a:pt x="15241" y="19809"/>
                  <a:pt x="15973" y="18739"/>
                  <a:pt x="16279" y="17526"/>
                </a:cubicBezTo>
                <a:cubicBezTo>
                  <a:pt x="17110" y="14248"/>
                  <a:pt x="14651" y="11047"/>
                  <a:pt x="14422" y="7671"/>
                </a:cubicBezTo>
                <a:cubicBezTo>
                  <a:pt x="14335" y="6371"/>
                  <a:pt x="14586" y="5071"/>
                  <a:pt x="14520" y="3771"/>
                </a:cubicBezTo>
                <a:cubicBezTo>
                  <a:pt x="14444" y="2482"/>
                  <a:pt x="13985" y="1094"/>
                  <a:pt x="12882" y="406"/>
                </a:cubicBezTo>
                <a:cubicBezTo>
                  <a:pt x="12419" y="122"/>
                  <a:pt x="11786" y="0"/>
                  <a:pt x="110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623750" y="4420925"/>
            <a:ext cx="1244959" cy="1141771"/>
          </a:xfrm>
          <a:custGeom>
            <a:avLst/>
            <a:gdLst/>
            <a:ahLst/>
            <a:cxnLst/>
            <a:rect l="l" t="t" r="r" b="b"/>
            <a:pathLst>
              <a:path w="15624" h="14329" extrusionOk="0">
                <a:moveTo>
                  <a:pt x="8358" y="1"/>
                </a:moveTo>
                <a:cubicBezTo>
                  <a:pt x="5891" y="1"/>
                  <a:pt x="2866" y="476"/>
                  <a:pt x="1694" y="1253"/>
                </a:cubicBezTo>
                <a:cubicBezTo>
                  <a:pt x="459" y="2061"/>
                  <a:pt x="0" y="3700"/>
                  <a:pt x="230" y="5153"/>
                </a:cubicBezTo>
                <a:cubicBezTo>
                  <a:pt x="448" y="6595"/>
                  <a:pt x="1235" y="7895"/>
                  <a:pt x="2065" y="9097"/>
                </a:cubicBezTo>
                <a:cubicBezTo>
                  <a:pt x="3201" y="10736"/>
                  <a:pt x="4502" y="12331"/>
                  <a:pt x="6228" y="13347"/>
                </a:cubicBezTo>
                <a:cubicBezTo>
                  <a:pt x="7260" y="13959"/>
                  <a:pt x="8475" y="14329"/>
                  <a:pt x="9667" y="14329"/>
                </a:cubicBezTo>
                <a:cubicBezTo>
                  <a:pt x="10455" y="14329"/>
                  <a:pt x="11233" y="14167"/>
                  <a:pt x="11942" y="13806"/>
                </a:cubicBezTo>
                <a:cubicBezTo>
                  <a:pt x="13329" y="13107"/>
                  <a:pt x="14302" y="11719"/>
                  <a:pt x="14728" y="10222"/>
                </a:cubicBezTo>
                <a:cubicBezTo>
                  <a:pt x="15624" y="7120"/>
                  <a:pt x="14739" y="1515"/>
                  <a:pt x="11188" y="324"/>
                </a:cubicBezTo>
                <a:cubicBezTo>
                  <a:pt x="10524" y="103"/>
                  <a:pt x="9501" y="1"/>
                  <a:pt x="83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_ONLY_1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2"/>
          </p:nvPr>
        </p:nvSpPr>
        <p:spPr>
          <a:xfrm>
            <a:off x="963099" y="1719029"/>
            <a:ext cx="22167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1"/>
          </p:nvPr>
        </p:nvSpPr>
        <p:spPr>
          <a:xfrm>
            <a:off x="963100" y="1990901"/>
            <a:ext cx="22167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43566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45139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46712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3"/>
          </p:nvPr>
        </p:nvSpPr>
        <p:spPr>
          <a:xfrm>
            <a:off x="3463649" y="1719029"/>
            <a:ext cx="22167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4"/>
          </p:nvPr>
        </p:nvSpPr>
        <p:spPr>
          <a:xfrm>
            <a:off x="3463650" y="1990901"/>
            <a:ext cx="22167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5"/>
          </p:nvPr>
        </p:nvSpPr>
        <p:spPr>
          <a:xfrm>
            <a:off x="5964199" y="1719029"/>
            <a:ext cx="22167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ubTitle" idx="6"/>
          </p:nvPr>
        </p:nvSpPr>
        <p:spPr>
          <a:xfrm>
            <a:off x="5964200" y="1990901"/>
            <a:ext cx="22167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title" idx="7"/>
          </p:nvPr>
        </p:nvSpPr>
        <p:spPr>
          <a:xfrm>
            <a:off x="963099" y="2995129"/>
            <a:ext cx="22167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ubTitle" idx="8"/>
          </p:nvPr>
        </p:nvSpPr>
        <p:spPr>
          <a:xfrm>
            <a:off x="963100" y="3267001"/>
            <a:ext cx="22167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title" idx="9"/>
          </p:nvPr>
        </p:nvSpPr>
        <p:spPr>
          <a:xfrm>
            <a:off x="3463649" y="2995129"/>
            <a:ext cx="22167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ubTitle" idx="13"/>
          </p:nvPr>
        </p:nvSpPr>
        <p:spPr>
          <a:xfrm>
            <a:off x="3463650" y="3267001"/>
            <a:ext cx="22167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title" idx="14"/>
          </p:nvPr>
        </p:nvSpPr>
        <p:spPr>
          <a:xfrm>
            <a:off x="5964199" y="2995129"/>
            <a:ext cx="22167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ubTitle" idx="15"/>
          </p:nvPr>
        </p:nvSpPr>
        <p:spPr>
          <a:xfrm>
            <a:off x="5964200" y="3267001"/>
            <a:ext cx="22167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-802325" y="3622850"/>
            <a:ext cx="7267126" cy="3326016"/>
          </a:xfrm>
          <a:custGeom>
            <a:avLst/>
            <a:gdLst/>
            <a:ahLst/>
            <a:cxnLst/>
            <a:rect l="l" t="t" r="r" b="b"/>
            <a:pathLst>
              <a:path w="77386" h="35418" extrusionOk="0">
                <a:moveTo>
                  <a:pt x="9118" y="0"/>
                </a:moveTo>
                <a:cubicBezTo>
                  <a:pt x="8417" y="0"/>
                  <a:pt x="7719" y="80"/>
                  <a:pt x="7048" y="276"/>
                </a:cubicBezTo>
                <a:cubicBezTo>
                  <a:pt x="1" y="2341"/>
                  <a:pt x="3792" y="9901"/>
                  <a:pt x="6076" y="14064"/>
                </a:cubicBezTo>
                <a:cubicBezTo>
                  <a:pt x="7987" y="17527"/>
                  <a:pt x="10795" y="20412"/>
                  <a:pt x="13778" y="23012"/>
                </a:cubicBezTo>
                <a:cubicBezTo>
                  <a:pt x="17547" y="26290"/>
                  <a:pt x="21677" y="29174"/>
                  <a:pt x="26200" y="31261"/>
                </a:cubicBezTo>
                <a:cubicBezTo>
                  <a:pt x="32498" y="34160"/>
                  <a:pt x="39402" y="35417"/>
                  <a:pt x="46355" y="35417"/>
                </a:cubicBezTo>
                <a:cubicBezTo>
                  <a:pt x="50981" y="35417"/>
                  <a:pt x="55629" y="34861"/>
                  <a:pt x="60134" y="33861"/>
                </a:cubicBezTo>
                <a:cubicBezTo>
                  <a:pt x="65980" y="32561"/>
                  <a:pt x="72251" y="30059"/>
                  <a:pt x="74829" y="24651"/>
                </a:cubicBezTo>
                <a:cubicBezTo>
                  <a:pt x="77386" y="19297"/>
                  <a:pt x="74906" y="12119"/>
                  <a:pt x="69585" y="9486"/>
                </a:cubicBezTo>
                <a:cubicBezTo>
                  <a:pt x="67586" y="8492"/>
                  <a:pt x="65335" y="8099"/>
                  <a:pt x="63095" y="8055"/>
                </a:cubicBezTo>
                <a:cubicBezTo>
                  <a:pt x="62924" y="8051"/>
                  <a:pt x="62754" y="8050"/>
                  <a:pt x="62583" y="8050"/>
                </a:cubicBezTo>
                <a:cubicBezTo>
                  <a:pt x="57191" y="8050"/>
                  <a:pt x="51934" y="9844"/>
                  <a:pt x="46554" y="10459"/>
                </a:cubicBezTo>
                <a:cubicBezTo>
                  <a:pt x="45177" y="10614"/>
                  <a:pt x="43797" y="10691"/>
                  <a:pt x="42420" y="10691"/>
                </a:cubicBezTo>
                <a:cubicBezTo>
                  <a:pt x="37196" y="10691"/>
                  <a:pt x="32015" y="9583"/>
                  <a:pt x="27216" y="7421"/>
                </a:cubicBezTo>
                <a:cubicBezTo>
                  <a:pt x="21906" y="5018"/>
                  <a:pt x="17077" y="1325"/>
                  <a:pt x="11352" y="232"/>
                </a:cubicBezTo>
                <a:cubicBezTo>
                  <a:pt x="10620" y="92"/>
                  <a:pt x="9866" y="0"/>
                  <a:pt x="911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5424400" y="4358775"/>
            <a:ext cx="2216706" cy="1746430"/>
          </a:xfrm>
          <a:custGeom>
            <a:avLst/>
            <a:gdLst/>
            <a:ahLst/>
            <a:cxnLst/>
            <a:rect l="l" t="t" r="r" b="b"/>
            <a:pathLst>
              <a:path w="10238" h="8066" extrusionOk="0">
                <a:moveTo>
                  <a:pt x="5570" y="0"/>
                </a:moveTo>
                <a:cubicBezTo>
                  <a:pt x="4215" y="0"/>
                  <a:pt x="2810" y="534"/>
                  <a:pt x="1825" y="1409"/>
                </a:cubicBezTo>
                <a:cubicBezTo>
                  <a:pt x="568" y="2523"/>
                  <a:pt x="0" y="4184"/>
                  <a:pt x="1082" y="6030"/>
                </a:cubicBezTo>
                <a:cubicBezTo>
                  <a:pt x="1846" y="7319"/>
                  <a:pt x="3352" y="8066"/>
                  <a:pt x="4858" y="8066"/>
                </a:cubicBezTo>
                <a:cubicBezTo>
                  <a:pt x="5075" y="8066"/>
                  <a:pt x="5292" y="8050"/>
                  <a:pt x="5507" y="8018"/>
                </a:cubicBezTo>
                <a:cubicBezTo>
                  <a:pt x="7200" y="7767"/>
                  <a:pt x="8686" y="6609"/>
                  <a:pt x="9538" y="5123"/>
                </a:cubicBezTo>
                <a:cubicBezTo>
                  <a:pt x="9953" y="4402"/>
                  <a:pt x="10237" y="3550"/>
                  <a:pt x="10052" y="2741"/>
                </a:cubicBezTo>
                <a:cubicBezTo>
                  <a:pt x="9746" y="1430"/>
                  <a:pt x="8358" y="709"/>
                  <a:pt x="7091" y="250"/>
                </a:cubicBezTo>
                <a:cubicBezTo>
                  <a:pt x="6610" y="80"/>
                  <a:pt x="6094" y="0"/>
                  <a:pt x="55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/>
          <p:nvPr/>
        </p:nvSpPr>
        <p:spPr>
          <a:xfrm rot="-7494708">
            <a:off x="6652476" y="3361969"/>
            <a:ext cx="2330085" cy="3511563"/>
          </a:xfrm>
          <a:custGeom>
            <a:avLst/>
            <a:gdLst/>
            <a:ahLst/>
            <a:cxnLst/>
            <a:rect l="l" t="t" r="r" b="b"/>
            <a:pathLst>
              <a:path w="34782" h="40401" extrusionOk="0">
                <a:moveTo>
                  <a:pt x="27335" y="1"/>
                </a:moveTo>
                <a:cubicBezTo>
                  <a:pt x="21337" y="1"/>
                  <a:pt x="13261" y="3359"/>
                  <a:pt x="10708" y="5214"/>
                </a:cubicBezTo>
                <a:cubicBezTo>
                  <a:pt x="5420" y="9104"/>
                  <a:pt x="1793" y="14851"/>
                  <a:pt x="558" y="21297"/>
                </a:cubicBezTo>
                <a:cubicBezTo>
                  <a:pt x="88" y="23809"/>
                  <a:pt x="1" y="26421"/>
                  <a:pt x="634" y="28890"/>
                </a:cubicBezTo>
                <a:cubicBezTo>
                  <a:pt x="1661" y="32910"/>
                  <a:pt x="4589" y="36308"/>
                  <a:pt x="8195" y="38362"/>
                </a:cubicBezTo>
                <a:cubicBezTo>
                  <a:pt x="10396" y="39603"/>
                  <a:pt x="12905" y="40401"/>
                  <a:pt x="15423" y="40401"/>
                </a:cubicBezTo>
                <a:cubicBezTo>
                  <a:pt x="15942" y="40401"/>
                  <a:pt x="16461" y="40367"/>
                  <a:pt x="16979" y="40296"/>
                </a:cubicBezTo>
                <a:cubicBezTo>
                  <a:pt x="20005" y="39881"/>
                  <a:pt x="22911" y="38100"/>
                  <a:pt x="24299" y="35380"/>
                </a:cubicBezTo>
                <a:cubicBezTo>
                  <a:pt x="26069" y="31872"/>
                  <a:pt x="25140" y="27666"/>
                  <a:pt x="25523" y="23755"/>
                </a:cubicBezTo>
                <a:cubicBezTo>
                  <a:pt x="25839" y="20674"/>
                  <a:pt x="26987" y="17735"/>
                  <a:pt x="28844" y="15255"/>
                </a:cubicBezTo>
                <a:cubicBezTo>
                  <a:pt x="30898" y="12534"/>
                  <a:pt x="33902" y="10164"/>
                  <a:pt x="34252" y="6766"/>
                </a:cubicBezTo>
                <a:cubicBezTo>
                  <a:pt x="34782" y="1682"/>
                  <a:pt x="31578" y="1"/>
                  <a:pt x="273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TITLE_ONLY_1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 idx="2"/>
          </p:nvPr>
        </p:nvSpPr>
        <p:spPr>
          <a:xfrm>
            <a:off x="963099" y="3090629"/>
            <a:ext cx="22167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subTitle" idx="1"/>
          </p:nvPr>
        </p:nvSpPr>
        <p:spPr>
          <a:xfrm>
            <a:off x="963100" y="3438700"/>
            <a:ext cx="2216700" cy="9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43566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45139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46712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title" idx="3"/>
          </p:nvPr>
        </p:nvSpPr>
        <p:spPr>
          <a:xfrm>
            <a:off x="3463649" y="3090629"/>
            <a:ext cx="22167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subTitle" idx="4"/>
          </p:nvPr>
        </p:nvSpPr>
        <p:spPr>
          <a:xfrm>
            <a:off x="3463651" y="3438700"/>
            <a:ext cx="2216700" cy="9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title" idx="5"/>
          </p:nvPr>
        </p:nvSpPr>
        <p:spPr>
          <a:xfrm>
            <a:off x="5964199" y="3090629"/>
            <a:ext cx="22167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subTitle" idx="6"/>
          </p:nvPr>
        </p:nvSpPr>
        <p:spPr>
          <a:xfrm>
            <a:off x="5964200" y="3438700"/>
            <a:ext cx="2216700" cy="9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1">
  <p:cSld name="TITLE_ONLY_1_1_2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 idx="2"/>
          </p:nvPr>
        </p:nvSpPr>
        <p:spPr>
          <a:xfrm>
            <a:off x="788738" y="1566625"/>
            <a:ext cx="25131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subTitle" idx="1"/>
          </p:nvPr>
        </p:nvSpPr>
        <p:spPr>
          <a:xfrm>
            <a:off x="788738" y="1838499"/>
            <a:ext cx="251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43566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45139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46712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 idx="3"/>
          </p:nvPr>
        </p:nvSpPr>
        <p:spPr>
          <a:xfrm>
            <a:off x="788738" y="2614127"/>
            <a:ext cx="25131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4"/>
          </p:nvPr>
        </p:nvSpPr>
        <p:spPr>
          <a:xfrm>
            <a:off x="788738" y="2886000"/>
            <a:ext cx="251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 idx="5"/>
          </p:nvPr>
        </p:nvSpPr>
        <p:spPr>
          <a:xfrm>
            <a:off x="788738" y="3661627"/>
            <a:ext cx="25131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subTitle" idx="6"/>
          </p:nvPr>
        </p:nvSpPr>
        <p:spPr>
          <a:xfrm>
            <a:off x="788738" y="3933500"/>
            <a:ext cx="251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title" idx="7"/>
          </p:nvPr>
        </p:nvSpPr>
        <p:spPr>
          <a:xfrm>
            <a:off x="5842163" y="1566625"/>
            <a:ext cx="25131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subTitle" idx="8"/>
          </p:nvPr>
        </p:nvSpPr>
        <p:spPr>
          <a:xfrm>
            <a:off x="5842163" y="1838499"/>
            <a:ext cx="251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title" idx="9"/>
          </p:nvPr>
        </p:nvSpPr>
        <p:spPr>
          <a:xfrm>
            <a:off x="5842163" y="2614127"/>
            <a:ext cx="25131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subTitle" idx="13"/>
          </p:nvPr>
        </p:nvSpPr>
        <p:spPr>
          <a:xfrm>
            <a:off x="5842163" y="2886000"/>
            <a:ext cx="251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title" idx="14"/>
          </p:nvPr>
        </p:nvSpPr>
        <p:spPr>
          <a:xfrm>
            <a:off x="5842163" y="3661627"/>
            <a:ext cx="25131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subTitle" idx="15"/>
          </p:nvPr>
        </p:nvSpPr>
        <p:spPr>
          <a:xfrm>
            <a:off x="5842163" y="3933500"/>
            <a:ext cx="251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TITLE_ONLY_1_1_2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title" idx="2"/>
          </p:nvPr>
        </p:nvSpPr>
        <p:spPr>
          <a:xfrm>
            <a:off x="980048" y="2559200"/>
            <a:ext cx="21564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ubTitle" idx="1"/>
          </p:nvPr>
        </p:nvSpPr>
        <p:spPr>
          <a:xfrm>
            <a:off x="862300" y="1677950"/>
            <a:ext cx="2391900" cy="9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43566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45139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46712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title" idx="3"/>
          </p:nvPr>
        </p:nvSpPr>
        <p:spPr>
          <a:xfrm>
            <a:off x="980048" y="4125875"/>
            <a:ext cx="21564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subTitle" idx="4"/>
          </p:nvPr>
        </p:nvSpPr>
        <p:spPr>
          <a:xfrm>
            <a:off x="862300" y="3244625"/>
            <a:ext cx="2391900" cy="9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title" idx="5"/>
          </p:nvPr>
        </p:nvSpPr>
        <p:spPr>
          <a:xfrm>
            <a:off x="3660198" y="2559200"/>
            <a:ext cx="21564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subTitle" idx="6"/>
          </p:nvPr>
        </p:nvSpPr>
        <p:spPr>
          <a:xfrm>
            <a:off x="3542450" y="1677950"/>
            <a:ext cx="2391900" cy="9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title" idx="7"/>
          </p:nvPr>
        </p:nvSpPr>
        <p:spPr>
          <a:xfrm>
            <a:off x="3660198" y="4125875"/>
            <a:ext cx="21564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ubTitle" idx="8"/>
          </p:nvPr>
        </p:nvSpPr>
        <p:spPr>
          <a:xfrm>
            <a:off x="3542450" y="3244625"/>
            <a:ext cx="2391900" cy="9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ilita One"/>
              <a:buNone/>
              <a:defRPr sz="2800">
                <a:solidFill>
                  <a:schemeClr val="accen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tamaran"/>
              <a:buChar char="●"/>
              <a:defRPr sz="18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tamaran"/>
              <a:buChar char="○"/>
              <a:defRPr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tamaran"/>
              <a:buChar char="■"/>
              <a:defRPr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tamaran"/>
              <a:buChar char="●"/>
              <a:defRPr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tamaran"/>
              <a:buChar char="○"/>
              <a:defRPr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tamaran"/>
              <a:buChar char="■"/>
              <a:defRPr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tamaran"/>
              <a:buChar char="●"/>
              <a:defRPr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tamaran"/>
              <a:buChar char="○"/>
              <a:defRPr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Catamaran"/>
              <a:buChar char="■"/>
              <a:defRPr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5" r:id="rId10"/>
    <p:sldLayoutId id="2147483666" r:id="rId11"/>
    <p:sldLayoutId id="2147483668" r:id="rId12"/>
    <p:sldLayoutId id="2147483669" r:id="rId13"/>
    <p:sldLayoutId id="2147483670" r:id="rId14"/>
    <p:sldLayoutId id="2147483671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dataset/544/estimation+of+obesity+levels+based+on+eating+habits+and+physical+condi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/>
          <p:nvPr/>
        </p:nvSpPr>
        <p:spPr>
          <a:xfrm>
            <a:off x="2005586" y="4148375"/>
            <a:ext cx="1417991" cy="1193882"/>
          </a:xfrm>
          <a:custGeom>
            <a:avLst/>
            <a:gdLst/>
            <a:ahLst/>
            <a:cxnLst/>
            <a:rect l="l" t="t" r="r" b="b"/>
            <a:pathLst>
              <a:path w="44721" h="37653" extrusionOk="0">
                <a:moveTo>
                  <a:pt x="27258" y="1"/>
                </a:moveTo>
                <a:cubicBezTo>
                  <a:pt x="26810" y="1"/>
                  <a:pt x="26362" y="42"/>
                  <a:pt x="25920" y="127"/>
                </a:cubicBezTo>
                <a:cubicBezTo>
                  <a:pt x="23467" y="601"/>
                  <a:pt x="21352" y="2258"/>
                  <a:pt x="18884" y="2655"/>
                </a:cubicBezTo>
                <a:cubicBezTo>
                  <a:pt x="18429" y="2728"/>
                  <a:pt x="17972" y="2757"/>
                  <a:pt x="17514" y="2757"/>
                </a:cubicBezTo>
                <a:cubicBezTo>
                  <a:pt x="15988" y="2757"/>
                  <a:pt x="14448" y="2439"/>
                  <a:pt x="12913" y="2390"/>
                </a:cubicBezTo>
                <a:cubicBezTo>
                  <a:pt x="12755" y="2385"/>
                  <a:pt x="12599" y="2382"/>
                  <a:pt x="12444" y="2382"/>
                </a:cubicBezTo>
                <a:cubicBezTo>
                  <a:pt x="7176" y="2382"/>
                  <a:pt x="3676" y="5309"/>
                  <a:pt x="1537" y="10004"/>
                </a:cubicBezTo>
                <a:cubicBezTo>
                  <a:pt x="639" y="11975"/>
                  <a:pt x="0" y="14274"/>
                  <a:pt x="827" y="16277"/>
                </a:cubicBezTo>
                <a:cubicBezTo>
                  <a:pt x="1847" y="18754"/>
                  <a:pt x="4770" y="19912"/>
                  <a:pt x="5776" y="22331"/>
                </a:cubicBezTo>
                <a:cubicBezTo>
                  <a:pt x="7056" y="25413"/>
                  <a:pt x="6934" y="28588"/>
                  <a:pt x="8905" y="31525"/>
                </a:cubicBezTo>
                <a:cubicBezTo>
                  <a:pt x="11391" y="35229"/>
                  <a:pt x="15744" y="37653"/>
                  <a:pt x="20205" y="37653"/>
                </a:cubicBezTo>
                <a:cubicBezTo>
                  <a:pt x="20219" y="37653"/>
                  <a:pt x="20234" y="37653"/>
                  <a:pt x="20249" y="37653"/>
                </a:cubicBezTo>
                <a:cubicBezTo>
                  <a:pt x="24724" y="37636"/>
                  <a:pt x="29146" y="35107"/>
                  <a:pt x="31286" y="31176"/>
                </a:cubicBezTo>
                <a:cubicBezTo>
                  <a:pt x="32114" y="29655"/>
                  <a:pt x="32626" y="27940"/>
                  <a:pt x="33740" y="26615"/>
                </a:cubicBezTo>
                <a:cubicBezTo>
                  <a:pt x="35995" y="23932"/>
                  <a:pt x="40102" y="23515"/>
                  <a:pt x="42534" y="20991"/>
                </a:cubicBezTo>
                <a:cubicBezTo>
                  <a:pt x="44031" y="19438"/>
                  <a:pt x="44720" y="17144"/>
                  <a:pt x="44327" y="15022"/>
                </a:cubicBezTo>
                <a:cubicBezTo>
                  <a:pt x="43933" y="12902"/>
                  <a:pt x="42468" y="11007"/>
                  <a:pt x="40514" y="10094"/>
                </a:cubicBezTo>
                <a:cubicBezTo>
                  <a:pt x="39236" y="9497"/>
                  <a:pt x="37756" y="9285"/>
                  <a:pt x="36658" y="8399"/>
                </a:cubicBezTo>
                <a:cubicBezTo>
                  <a:pt x="35232" y="7249"/>
                  <a:pt x="34822" y="5282"/>
                  <a:pt x="33886" y="3707"/>
                </a:cubicBezTo>
                <a:cubicBezTo>
                  <a:pt x="33122" y="2419"/>
                  <a:pt x="31948" y="1404"/>
                  <a:pt x="30597" y="764"/>
                </a:cubicBezTo>
                <a:cubicBezTo>
                  <a:pt x="29555" y="271"/>
                  <a:pt x="28407" y="1"/>
                  <a:pt x="272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5663450" y="4254975"/>
            <a:ext cx="1417991" cy="1193882"/>
          </a:xfrm>
          <a:custGeom>
            <a:avLst/>
            <a:gdLst/>
            <a:ahLst/>
            <a:cxnLst/>
            <a:rect l="l" t="t" r="r" b="b"/>
            <a:pathLst>
              <a:path w="44721" h="37653" extrusionOk="0">
                <a:moveTo>
                  <a:pt x="27258" y="1"/>
                </a:moveTo>
                <a:cubicBezTo>
                  <a:pt x="26810" y="1"/>
                  <a:pt x="26362" y="42"/>
                  <a:pt x="25920" y="127"/>
                </a:cubicBezTo>
                <a:cubicBezTo>
                  <a:pt x="23467" y="601"/>
                  <a:pt x="21352" y="2258"/>
                  <a:pt x="18884" y="2655"/>
                </a:cubicBezTo>
                <a:cubicBezTo>
                  <a:pt x="18429" y="2728"/>
                  <a:pt x="17972" y="2757"/>
                  <a:pt x="17514" y="2757"/>
                </a:cubicBezTo>
                <a:cubicBezTo>
                  <a:pt x="15988" y="2757"/>
                  <a:pt x="14448" y="2439"/>
                  <a:pt x="12913" y="2390"/>
                </a:cubicBezTo>
                <a:cubicBezTo>
                  <a:pt x="12755" y="2385"/>
                  <a:pt x="12599" y="2382"/>
                  <a:pt x="12444" y="2382"/>
                </a:cubicBezTo>
                <a:cubicBezTo>
                  <a:pt x="7176" y="2382"/>
                  <a:pt x="3676" y="5309"/>
                  <a:pt x="1537" y="10004"/>
                </a:cubicBezTo>
                <a:cubicBezTo>
                  <a:pt x="639" y="11975"/>
                  <a:pt x="0" y="14274"/>
                  <a:pt x="827" y="16277"/>
                </a:cubicBezTo>
                <a:cubicBezTo>
                  <a:pt x="1847" y="18754"/>
                  <a:pt x="4770" y="19912"/>
                  <a:pt x="5776" y="22331"/>
                </a:cubicBezTo>
                <a:cubicBezTo>
                  <a:pt x="7056" y="25413"/>
                  <a:pt x="6934" y="28588"/>
                  <a:pt x="8905" y="31525"/>
                </a:cubicBezTo>
                <a:cubicBezTo>
                  <a:pt x="11391" y="35229"/>
                  <a:pt x="15744" y="37653"/>
                  <a:pt x="20205" y="37653"/>
                </a:cubicBezTo>
                <a:cubicBezTo>
                  <a:pt x="20219" y="37653"/>
                  <a:pt x="20234" y="37653"/>
                  <a:pt x="20249" y="37653"/>
                </a:cubicBezTo>
                <a:cubicBezTo>
                  <a:pt x="24724" y="37636"/>
                  <a:pt x="29146" y="35107"/>
                  <a:pt x="31286" y="31176"/>
                </a:cubicBezTo>
                <a:cubicBezTo>
                  <a:pt x="32114" y="29655"/>
                  <a:pt x="32626" y="27940"/>
                  <a:pt x="33740" y="26615"/>
                </a:cubicBezTo>
                <a:cubicBezTo>
                  <a:pt x="35995" y="23932"/>
                  <a:pt x="40102" y="23515"/>
                  <a:pt x="42534" y="20991"/>
                </a:cubicBezTo>
                <a:cubicBezTo>
                  <a:pt x="44031" y="19438"/>
                  <a:pt x="44720" y="17144"/>
                  <a:pt x="44327" y="15022"/>
                </a:cubicBezTo>
                <a:cubicBezTo>
                  <a:pt x="43933" y="12902"/>
                  <a:pt x="42468" y="11007"/>
                  <a:pt x="40514" y="10094"/>
                </a:cubicBezTo>
                <a:cubicBezTo>
                  <a:pt x="39236" y="9497"/>
                  <a:pt x="37756" y="9285"/>
                  <a:pt x="36658" y="8399"/>
                </a:cubicBezTo>
                <a:cubicBezTo>
                  <a:pt x="35232" y="7249"/>
                  <a:pt x="34822" y="5282"/>
                  <a:pt x="33886" y="3707"/>
                </a:cubicBezTo>
                <a:cubicBezTo>
                  <a:pt x="33122" y="2419"/>
                  <a:pt x="31948" y="1404"/>
                  <a:pt x="30597" y="764"/>
                </a:cubicBezTo>
                <a:cubicBezTo>
                  <a:pt x="29555" y="271"/>
                  <a:pt x="28407" y="1"/>
                  <a:pt x="272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8"/>
          <p:cNvSpPr/>
          <p:nvPr/>
        </p:nvSpPr>
        <p:spPr>
          <a:xfrm rot="-1916022">
            <a:off x="3295305" y="1799169"/>
            <a:ext cx="3326401" cy="3909125"/>
          </a:xfrm>
          <a:custGeom>
            <a:avLst/>
            <a:gdLst/>
            <a:ahLst/>
            <a:cxnLst/>
            <a:rect l="l" t="t" r="r" b="b"/>
            <a:pathLst>
              <a:path w="74791" h="87893" extrusionOk="0">
                <a:moveTo>
                  <a:pt x="26476" y="1"/>
                </a:moveTo>
                <a:cubicBezTo>
                  <a:pt x="23552" y="1"/>
                  <a:pt x="20661" y="318"/>
                  <a:pt x="17986" y="1448"/>
                </a:cubicBezTo>
                <a:cubicBezTo>
                  <a:pt x="15199" y="2626"/>
                  <a:pt x="11132" y="5482"/>
                  <a:pt x="10467" y="8699"/>
                </a:cubicBezTo>
                <a:cubicBezTo>
                  <a:pt x="10095" y="10505"/>
                  <a:pt x="10375" y="12431"/>
                  <a:pt x="9763" y="14172"/>
                </a:cubicBezTo>
                <a:cubicBezTo>
                  <a:pt x="9157" y="15893"/>
                  <a:pt x="7765" y="17196"/>
                  <a:pt x="6721" y="18693"/>
                </a:cubicBezTo>
                <a:cubicBezTo>
                  <a:pt x="5678" y="20189"/>
                  <a:pt x="4983" y="22235"/>
                  <a:pt x="5921" y="23800"/>
                </a:cubicBezTo>
                <a:cubicBezTo>
                  <a:pt x="6245" y="24344"/>
                  <a:pt x="6756" y="24808"/>
                  <a:pt x="6862" y="25431"/>
                </a:cubicBezTo>
                <a:cubicBezTo>
                  <a:pt x="7086" y="26765"/>
                  <a:pt x="5474" y="27551"/>
                  <a:pt x="4552" y="28540"/>
                </a:cubicBezTo>
                <a:cubicBezTo>
                  <a:pt x="0" y="33426"/>
                  <a:pt x="7315" y="39951"/>
                  <a:pt x="7947" y="44528"/>
                </a:cubicBezTo>
                <a:cubicBezTo>
                  <a:pt x="8144" y="45947"/>
                  <a:pt x="8025" y="47402"/>
                  <a:pt x="8310" y="48806"/>
                </a:cubicBezTo>
                <a:cubicBezTo>
                  <a:pt x="9290" y="53640"/>
                  <a:pt x="14509" y="56265"/>
                  <a:pt x="19265" y="57575"/>
                </a:cubicBezTo>
                <a:cubicBezTo>
                  <a:pt x="20856" y="58014"/>
                  <a:pt x="22568" y="58445"/>
                  <a:pt x="23674" y="59669"/>
                </a:cubicBezTo>
                <a:cubicBezTo>
                  <a:pt x="24365" y="60435"/>
                  <a:pt x="24743" y="61438"/>
                  <a:pt x="25388" y="62243"/>
                </a:cubicBezTo>
                <a:cubicBezTo>
                  <a:pt x="26770" y="63966"/>
                  <a:pt x="28823" y="64251"/>
                  <a:pt x="30780" y="64915"/>
                </a:cubicBezTo>
                <a:cubicBezTo>
                  <a:pt x="32524" y="65508"/>
                  <a:pt x="33972" y="66503"/>
                  <a:pt x="35572" y="67488"/>
                </a:cubicBezTo>
                <a:cubicBezTo>
                  <a:pt x="38808" y="69477"/>
                  <a:pt x="42292" y="71610"/>
                  <a:pt x="43924" y="75209"/>
                </a:cubicBezTo>
                <a:cubicBezTo>
                  <a:pt x="44912" y="77391"/>
                  <a:pt x="45088" y="79876"/>
                  <a:pt x="46114" y="82040"/>
                </a:cubicBezTo>
                <a:cubicBezTo>
                  <a:pt x="47867" y="85743"/>
                  <a:pt x="52031" y="87892"/>
                  <a:pt x="56146" y="87892"/>
                </a:cubicBezTo>
                <a:cubicBezTo>
                  <a:pt x="56801" y="87892"/>
                  <a:pt x="57455" y="87838"/>
                  <a:pt x="58097" y="87727"/>
                </a:cubicBezTo>
                <a:cubicBezTo>
                  <a:pt x="58882" y="87590"/>
                  <a:pt x="59653" y="87383"/>
                  <a:pt x="60400" y="87107"/>
                </a:cubicBezTo>
                <a:cubicBezTo>
                  <a:pt x="64070" y="85753"/>
                  <a:pt x="67139" y="82832"/>
                  <a:pt x="69079" y="79392"/>
                </a:cubicBezTo>
                <a:cubicBezTo>
                  <a:pt x="74790" y="69263"/>
                  <a:pt x="72233" y="57473"/>
                  <a:pt x="66105" y="48230"/>
                </a:cubicBezTo>
                <a:cubicBezTo>
                  <a:pt x="63027" y="43588"/>
                  <a:pt x="62715" y="39486"/>
                  <a:pt x="61950" y="34099"/>
                </a:cubicBezTo>
                <a:cubicBezTo>
                  <a:pt x="61508" y="30986"/>
                  <a:pt x="60094" y="27986"/>
                  <a:pt x="57825" y="25810"/>
                </a:cubicBezTo>
                <a:cubicBezTo>
                  <a:pt x="56358" y="24403"/>
                  <a:pt x="54544" y="23333"/>
                  <a:pt x="53355" y="21682"/>
                </a:cubicBezTo>
                <a:cubicBezTo>
                  <a:pt x="51427" y="19005"/>
                  <a:pt x="51539" y="15422"/>
                  <a:pt x="50681" y="12236"/>
                </a:cubicBezTo>
                <a:cubicBezTo>
                  <a:pt x="49466" y="7721"/>
                  <a:pt x="46079" y="3845"/>
                  <a:pt x="41768" y="2036"/>
                </a:cubicBezTo>
                <a:cubicBezTo>
                  <a:pt x="38670" y="736"/>
                  <a:pt x="35248" y="483"/>
                  <a:pt x="31896" y="248"/>
                </a:cubicBezTo>
                <a:cubicBezTo>
                  <a:pt x="30105" y="122"/>
                  <a:pt x="28284" y="1"/>
                  <a:pt x="2647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8"/>
          <p:cNvSpPr/>
          <p:nvPr/>
        </p:nvSpPr>
        <p:spPr>
          <a:xfrm rot="-1233339">
            <a:off x="2311261" y="2418695"/>
            <a:ext cx="3230111" cy="3552685"/>
          </a:xfrm>
          <a:custGeom>
            <a:avLst/>
            <a:gdLst/>
            <a:ahLst/>
            <a:cxnLst/>
            <a:rect l="l" t="t" r="r" b="b"/>
            <a:pathLst>
              <a:path w="77575" h="85322" extrusionOk="0">
                <a:moveTo>
                  <a:pt x="18008" y="0"/>
                </a:moveTo>
                <a:cubicBezTo>
                  <a:pt x="17012" y="0"/>
                  <a:pt x="16016" y="123"/>
                  <a:pt x="15058" y="375"/>
                </a:cubicBezTo>
                <a:cubicBezTo>
                  <a:pt x="14288" y="578"/>
                  <a:pt x="13539" y="850"/>
                  <a:pt x="12817" y="1189"/>
                </a:cubicBezTo>
                <a:cubicBezTo>
                  <a:pt x="9276" y="2851"/>
                  <a:pt x="6468" y="6023"/>
                  <a:pt x="4829" y="9615"/>
                </a:cubicBezTo>
                <a:cubicBezTo>
                  <a:pt x="1" y="20196"/>
                  <a:pt x="3555" y="31724"/>
                  <a:pt x="10449" y="40411"/>
                </a:cubicBezTo>
                <a:cubicBezTo>
                  <a:pt x="13911" y="44772"/>
                  <a:pt x="14573" y="48833"/>
                  <a:pt x="15793" y="54135"/>
                </a:cubicBezTo>
                <a:cubicBezTo>
                  <a:pt x="16499" y="57199"/>
                  <a:pt x="18164" y="60068"/>
                  <a:pt x="20611" y="62043"/>
                </a:cubicBezTo>
                <a:cubicBezTo>
                  <a:pt x="22193" y="63320"/>
                  <a:pt x="24091" y="64232"/>
                  <a:pt x="25415" y="65775"/>
                </a:cubicBezTo>
                <a:cubicBezTo>
                  <a:pt x="27565" y="68278"/>
                  <a:pt x="27760" y="71857"/>
                  <a:pt x="28885" y="74959"/>
                </a:cubicBezTo>
                <a:cubicBezTo>
                  <a:pt x="30481" y="79353"/>
                  <a:pt x="34187" y="82925"/>
                  <a:pt x="38636" y="84361"/>
                </a:cubicBezTo>
                <a:cubicBezTo>
                  <a:pt x="41164" y="85176"/>
                  <a:pt x="43838" y="85322"/>
                  <a:pt x="46507" y="85322"/>
                </a:cubicBezTo>
                <a:cubicBezTo>
                  <a:pt x="47214" y="85322"/>
                  <a:pt x="47921" y="85311"/>
                  <a:pt x="48624" y="85301"/>
                </a:cubicBezTo>
                <a:cubicBezTo>
                  <a:pt x="53323" y="85229"/>
                  <a:pt x="58224" y="85109"/>
                  <a:pt x="62381" y="82918"/>
                </a:cubicBezTo>
                <a:cubicBezTo>
                  <a:pt x="65059" y="81507"/>
                  <a:pt x="68867" y="78315"/>
                  <a:pt x="69254" y="75054"/>
                </a:cubicBezTo>
                <a:cubicBezTo>
                  <a:pt x="69471" y="73222"/>
                  <a:pt x="69028" y="71326"/>
                  <a:pt x="69489" y="69540"/>
                </a:cubicBezTo>
                <a:cubicBezTo>
                  <a:pt x="69946" y="67774"/>
                  <a:pt x="71221" y="66356"/>
                  <a:pt x="72134" y="64776"/>
                </a:cubicBezTo>
                <a:cubicBezTo>
                  <a:pt x="73046" y="63197"/>
                  <a:pt x="73565" y="61099"/>
                  <a:pt x="72497" y="59619"/>
                </a:cubicBezTo>
                <a:cubicBezTo>
                  <a:pt x="72126" y="59106"/>
                  <a:pt x="71578" y="58688"/>
                  <a:pt x="71419" y="58074"/>
                </a:cubicBezTo>
                <a:cubicBezTo>
                  <a:pt x="71082" y="56765"/>
                  <a:pt x="72622" y="55844"/>
                  <a:pt x="73456" y="54780"/>
                </a:cubicBezTo>
                <a:cubicBezTo>
                  <a:pt x="77575" y="49525"/>
                  <a:pt x="69729" y="43645"/>
                  <a:pt x="68710" y="39140"/>
                </a:cubicBezTo>
                <a:cubicBezTo>
                  <a:pt x="68393" y="37744"/>
                  <a:pt x="68387" y="36282"/>
                  <a:pt x="67983" y="34908"/>
                </a:cubicBezTo>
                <a:cubicBezTo>
                  <a:pt x="66595" y="30175"/>
                  <a:pt x="61170" y="28006"/>
                  <a:pt x="56320" y="27106"/>
                </a:cubicBezTo>
                <a:cubicBezTo>
                  <a:pt x="54697" y="26804"/>
                  <a:pt x="52956" y="26522"/>
                  <a:pt x="51750" y="25395"/>
                </a:cubicBezTo>
                <a:cubicBezTo>
                  <a:pt x="50995" y="24691"/>
                  <a:pt x="50533" y="23724"/>
                  <a:pt x="49821" y="22977"/>
                </a:cubicBezTo>
                <a:cubicBezTo>
                  <a:pt x="48297" y="21379"/>
                  <a:pt x="46228" y="21270"/>
                  <a:pt x="44221" y="20773"/>
                </a:cubicBezTo>
                <a:cubicBezTo>
                  <a:pt x="42433" y="20333"/>
                  <a:pt x="40905" y="19464"/>
                  <a:pt x="39228" y="18621"/>
                </a:cubicBezTo>
                <a:cubicBezTo>
                  <a:pt x="35834" y="16913"/>
                  <a:pt x="32181" y="15086"/>
                  <a:pt x="30248" y="11639"/>
                </a:cubicBezTo>
                <a:cubicBezTo>
                  <a:pt x="29077" y="9550"/>
                  <a:pt x="28690" y="7088"/>
                  <a:pt x="27484" y="5020"/>
                </a:cubicBezTo>
                <a:cubicBezTo>
                  <a:pt x="25591" y="1772"/>
                  <a:pt x="21789" y="0"/>
                  <a:pt x="180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ctrTitle"/>
          </p:nvPr>
        </p:nvSpPr>
        <p:spPr>
          <a:xfrm>
            <a:off x="886950" y="524625"/>
            <a:ext cx="7370100" cy="10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Obesity Levels Prediction</a:t>
            </a:r>
            <a:endParaRPr dirty="0"/>
          </a:p>
        </p:txBody>
      </p:sp>
      <p:sp>
        <p:nvSpPr>
          <p:cNvPr id="219" name="Google Shape;219;p28"/>
          <p:cNvSpPr txBox="1">
            <a:spLocks noGrp="1"/>
          </p:cNvSpPr>
          <p:nvPr>
            <p:ph type="subTitle" idx="1"/>
          </p:nvPr>
        </p:nvSpPr>
        <p:spPr>
          <a:xfrm>
            <a:off x="1560900" y="1546600"/>
            <a:ext cx="6022200" cy="695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atamaran" panose="020B0604020202020204" charset="0"/>
                <a:cs typeface="Catamaran" panose="020B0604020202020204" charset="0"/>
              </a:rPr>
              <a:t>Daud Rusyad Nurdin</a:t>
            </a:r>
            <a:endParaRPr lang="en" dirty="0">
              <a:latin typeface="Catamaran" panose="020B0604020202020204" charset="0"/>
              <a:cs typeface="Catamaran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DA/DS Bootcamp batch 34</a:t>
            </a:r>
            <a:endParaRPr dirty="0">
              <a:latin typeface="Catamaran" panose="020B0604020202020204" charset="0"/>
              <a:cs typeface="Catamaran" panose="020B0604020202020204" charset="0"/>
            </a:endParaRPr>
          </a:p>
        </p:txBody>
      </p:sp>
      <p:grpSp>
        <p:nvGrpSpPr>
          <p:cNvPr id="220" name="Google Shape;220;p28"/>
          <p:cNvGrpSpPr/>
          <p:nvPr/>
        </p:nvGrpSpPr>
        <p:grpSpPr>
          <a:xfrm>
            <a:off x="2903475" y="2502397"/>
            <a:ext cx="3277950" cy="2717902"/>
            <a:chOff x="2903475" y="2502397"/>
            <a:chExt cx="3277950" cy="2717902"/>
          </a:xfrm>
        </p:grpSpPr>
        <p:grpSp>
          <p:nvGrpSpPr>
            <p:cNvPr id="221" name="Google Shape;221;p28"/>
            <p:cNvGrpSpPr/>
            <p:nvPr/>
          </p:nvGrpSpPr>
          <p:grpSpPr>
            <a:xfrm>
              <a:off x="3316032" y="2502397"/>
              <a:ext cx="2511952" cy="2717902"/>
              <a:chOff x="1388725" y="238125"/>
              <a:chExt cx="4841850" cy="5238825"/>
            </a:xfrm>
          </p:grpSpPr>
          <p:sp>
            <p:nvSpPr>
              <p:cNvPr id="222" name="Google Shape;222;p28"/>
              <p:cNvSpPr/>
              <p:nvPr/>
            </p:nvSpPr>
            <p:spPr>
              <a:xfrm>
                <a:off x="1649450" y="238125"/>
                <a:ext cx="4122750" cy="3693200"/>
              </a:xfrm>
              <a:custGeom>
                <a:avLst/>
                <a:gdLst/>
                <a:ahLst/>
                <a:cxnLst/>
                <a:rect l="l" t="t" r="r" b="b"/>
                <a:pathLst>
                  <a:path w="164910" h="147728" extrusionOk="0">
                    <a:moveTo>
                      <a:pt x="10737" y="0"/>
                    </a:moveTo>
                    <a:cubicBezTo>
                      <a:pt x="4488" y="0"/>
                      <a:pt x="1" y="5075"/>
                      <a:pt x="766" y="11278"/>
                    </a:cubicBezTo>
                    <a:lnTo>
                      <a:pt x="16211" y="136449"/>
                    </a:lnTo>
                    <a:cubicBezTo>
                      <a:pt x="16977" y="142652"/>
                      <a:pt x="22716" y="147728"/>
                      <a:pt x="28966" y="147728"/>
                    </a:cubicBezTo>
                    <a:lnTo>
                      <a:pt x="139388" y="147728"/>
                    </a:lnTo>
                    <a:cubicBezTo>
                      <a:pt x="145638" y="147728"/>
                      <a:pt x="151256" y="142639"/>
                      <a:pt x="151874" y="136420"/>
                    </a:cubicBezTo>
                    <a:lnTo>
                      <a:pt x="164292" y="11308"/>
                    </a:lnTo>
                    <a:cubicBezTo>
                      <a:pt x="164910" y="5089"/>
                      <a:pt x="160300" y="0"/>
                      <a:pt x="1540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8"/>
              <p:cNvSpPr/>
              <p:nvPr/>
            </p:nvSpPr>
            <p:spPr>
              <a:xfrm>
                <a:off x="1716600" y="271400"/>
                <a:ext cx="3664275" cy="3684800"/>
              </a:xfrm>
              <a:custGeom>
                <a:avLst/>
                <a:gdLst/>
                <a:ahLst/>
                <a:cxnLst/>
                <a:rect l="l" t="t" r="r" b="b"/>
                <a:pathLst>
                  <a:path w="146571" h="147392" extrusionOk="0">
                    <a:moveTo>
                      <a:pt x="10951" y="0"/>
                    </a:moveTo>
                    <a:lnTo>
                      <a:pt x="10130" y="6"/>
                    </a:lnTo>
                    <a:cubicBezTo>
                      <a:pt x="10098" y="5"/>
                      <a:pt x="10066" y="4"/>
                      <a:pt x="10033" y="4"/>
                    </a:cubicBezTo>
                    <a:cubicBezTo>
                      <a:pt x="9779" y="4"/>
                      <a:pt x="9476" y="37"/>
                      <a:pt x="9122" y="76"/>
                    </a:cubicBezTo>
                    <a:cubicBezTo>
                      <a:pt x="8719" y="100"/>
                      <a:pt x="8264" y="199"/>
                      <a:pt x="7744" y="308"/>
                    </a:cubicBezTo>
                    <a:cubicBezTo>
                      <a:pt x="6719" y="562"/>
                      <a:pt x="5453" y="998"/>
                      <a:pt x="4160" y="1888"/>
                    </a:cubicBezTo>
                    <a:cubicBezTo>
                      <a:pt x="3999" y="2001"/>
                      <a:pt x="3835" y="2115"/>
                      <a:pt x="3669" y="2232"/>
                    </a:cubicBezTo>
                    <a:cubicBezTo>
                      <a:pt x="3515" y="2365"/>
                      <a:pt x="3358" y="2502"/>
                      <a:pt x="3197" y="2639"/>
                    </a:cubicBezTo>
                    <a:cubicBezTo>
                      <a:pt x="2864" y="2903"/>
                      <a:pt x="2581" y="3240"/>
                      <a:pt x="2270" y="3572"/>
                    </a:cubicBezTo>
                    <a:cubicBezTo>
                      <a:pt x="1702" y="4276"/>
                      <a:pt x="1137" y="5084"/>
                      <a:pt x="760" y="6046"/>
                    </a:cubicBezTo>
                    <a:cubicBezTo>
                      <a:pt x="364" y="7004"/>
                      <a:pt x="79" y="8044"/>
                      <a:pt x="29" y="9237"/>
                    </a:cubicBezTo>
                    <a:lnTo>
                      <a:pt x="0" y="9684"/>
                    </a:lnTo>
                    <a:lnTo>
                      <a:pt x="15" y="10092"/>
                    </a:lnTo>
                    <a:lnTo>
                      <a:pt x="29" y="10504"/>
                    </a:lnTo>
                    <a:lnTo>
                      <a:pt x="37" y="10712"/>
                    </a:lnTo>
                    <a:lnTo>
                      <a:pt x="39" y="10763"/>
                    </a:lnTo>
                    <a:lnTo>
                      <a:pt x="47" y="10856"/>
                    </a:lnTo>
                    <a:lnTo>
                      <a:pt x="56" y="10960"/>
                    </a:lnTo>
                    <a:cubicBezTo>
                      <a:pt x="106" y="11516"/>
                      <a:pt x="159" y="12084"/>
                      <a:pt x="210" y="12662"/>
                    </a:cubicBezTo>
                    <a:cubicBezTo>
                      <a:pt x="421" y="14981"/>
                      <a:pt x="650" y="17490"/>
                      <a:pt x="892" y="20170"/>
                    </a:cubicBezTo>
                    <a:cubicBezTo>
                      <a:pt x="1136" y="22850"/>
                      <a:pt x="1395" y="25702"/>
                      <a:pt x="1668" y="28709"/>
                    </a:cubicBezTo>
                    <a:cubicBezTo>
                      <a:pt x="1939" y="31715"/>
                      <a:pt x="2272" y="34871"/>
                      <a:pt x="2593" y="38168"/>
                    </a:cubicBezTo>
                    <a:cubicBezTo>
                      <a:pt x="3244" y="44759"/>
                      <a:pt x="3949" y="51899"/>
                      <a:pt x="4762" y="59444"/>
                    </a:cubicBezTo>
                    <a:cubicBezTo>
                      <a:pt x="5561" y="66989"/>
                      <a:pt x="6378" y="74950"/>
                      <a:pt x="7319" y="83174"/>
                    </a:cubicBezTo>
                    <a:cubicBezTo>
                      <a:pt x="7779" y="87292"/>
                      <a:pt x="8246" y="91468"/>
                      <a:pt x="8719" y="95701"/>
                    </a:cubicBezTo>
                    <a:cubicBezTo>
                      <a:pt x="9187" y="99936"/>
                      <a:pt x="9669" y="104220"/>
                      <a:pt x="10189" y="108534"/>
                    </a:cubicBezTo>
                    <a:cubicBezTo>
                      <a:pt x="11210" y="117169"/>
                      <a:pt x="12247" y="125940"/>
                      <a:pt x="13285" y="134712"/>
                    </a:cubicBezTo>
                    <a:cubicBezTo>
                      <a:pt x="13466" y="136083"/>
                      <a:pt x="13879" y="137399"/>
                      <a:pt x="14441" y="138628"/>
                    </a:cubicBezTo>
                    <a:cubicBezTo>
                      <a:pt x="15023" y="139849"/>
                      <a:pt x="15779" y="140954"/>
                      <a:pt x="16633" y="141960"/>
                    </a:cubicBezTo>
                    <a:cubicBezTo>
                      <a:pt x="17504" y="142953"/>
                      <a:pt x="18498" y="143811"/>
                      <a:pt x="19558" y="144567"/>
                    </a:cubicBezTo>
                    <a:cubicBezTo>
                      <a:pt x="20640" y="145296"/>
                      <a:pt x="21794" y="145905"/>
                      <a:pt x="23008" y="146375"/>
                    </a:cubicBezTo>
                    <a:cubicBezTo>
                      <a:pt x="23312" y="146491"/>
                      <a:pt x="23626" y="146582"/>
                      <a:pt x="23934" y="146685"/>
                    </a:cubicBezTo>
                    <a:lnTo>
                      <a:pt x="24401" y="146832"/>
                    </a:lnTo>
                    <a:lnTo>
                      <a:pt x="24878" y="146944"/>
                    </a:lnTo>
                    <a:cubicBezTo>
                      <a:pt x="25200" y="147016"/>
                      <a:pt x="25504" y="147095"/>
                      <a:pt x="25841" y="147154"/>
                    </a:cubicBezTo>
                    <a:lnTo>
                      <a:pt x="26895" y="147297"/>
                    </a:lnTo>
                    <a:cubicBezTo>
                      <a:pt x="27281" y="147353"/>
                      <a:pt x="27505" y="147346"/>
                      <a:pt x="27790" y="147361"/>
                    </a:cubicBezTo>
                    <a:lnTo>
                      <a:pt x="28201" y="147380"/>
                    </a:lnTo>
                    <a:lnTo>
                      <a:pt x="28521" y="147391"/>
                    </a:lnTo>
                    <a:lnTo>
                      <a:pt x="28726" y="147391"/>
                    </a:lnTo>
                    <a:lnTo>
                      <a:pt x="30369" y="147385"/>
                    </a:lnTo>
                    <a:lnTo>
                      <a:pt x="36910" y="147365"/>
                    </a:lnTo>
                    <a:lnTo>
                      <a:pt x="43400" y="147344"/>
                    </a:lnTo>
                    <a:cubicBezTo>
                      <a:pt x="45554" y="147323"/>
                      <a:pt x="47696" y="147303"/>
                      <a:pt x="49825" y="147283"/>
                    </a:cubicBezTo>
                    <a:lnTo>
                      <a:pt x="62430" y="147162"/>
                    </a:lnTo>
                    <a:cubicBezTo>
                      <a:pt x="70707" y="147104"/>
                      <a:pt x="78709" y="146962"/>
                      <a:pt x="86296" y="146843"/>
                    </a:cubicBezTo>
                    <a:cubicBezTo>
                      <a:pt x="90095" y="146779"/>
                      <a:pt x="93779" y="146718"/>
                      <a:pt x="97349" y="146658"/>
                    </a:cubicBezTo>
                    <a:cubicBezTo>
                      <a:pt x="100918" y="146580"/>
                      <a:pt x="104367" y="146504"/>
                      <a:pt x="107678" y="146432"/>
                    </a:cubicBezTo>
                    <a:lnTo>
                      <a:pt x="117179" y="146211"/>
                    </a:lnTo>
                    <a:lnTo>
                      <a:pt x="125749" y="145951"/>
                    </a:lnTo>
                    <a:cubicBezTo>
                      <a:pt x="128439" y="145869"/>
                      <a:pt x="130957" y="145793"/>
                      <a:pt x="133284" y="145722"/>
                    </a:cubicBezTo>
                    <a:cubicBezTo>
                      <a:pt x="133852" y="145715"/>
                      <a:pt x="134468" y="145663"/>
                      <a:pt x="135057" y="145617"/>
                    </a:cubicBezTo>
                    <a:cubicBezTo>
                      <a:pt x="135350" y="145590"/>
                      <a:pt x="135636" y="145526"/>
                      <a:pt x="135921" y="145482"/>
                    </a:cubicBezTo>
                    <a:cubicBezTo>
                      <a:pt x="136207" y="145439"/>
                      <a:pt x="136487" y="145387"/>
                      <a:pt x="136758" y="145306"/>
                    </a:cubicBezTo>
                    <a:cubicBezTo>
                      <a:pt x="137029" y="145234"/>
                      <a:pt x="137297" y="145164"/>
                      <a:pt x="137562" y="145093"/>
                    </a:cubicBezTo>
                    <a:cubicBezTo>
                      <a:pt x="137820" y="145000"/>
                      <a:pt x="138075" y="144908"/>
                      <a:pt x="138326" y="144817"/>
                    </a:cubicBezTo>
                    <a:cubicBezTo>
                      <a:pt x="138835" y="144654"/>
                      <a:pt x="139290" y="144391"/>
                      <a:pt x="139752" y="144192"/>
                    </a:cubicBezTo>
                    <a:cubicBezTo>
                      <a:pt x="141547" y="143257"/>
                      <a:pt x="142923" y="142056"/>
                      <a:pt x="143904" y="140855"/>
                    </a:cubicBezTo>
                    <a:cubicBezTo>
                      <a:pt x="144739" y="139844"/>
                      <a:pt x="145408" y="138708"/>
                      <a:pt x="145887" y="137488"/>
                    </a:cubicBezTo>
                    <a:cubicBezTo>
                      <a:pt x="146245" y="136496"/>
                      <a:pt x="146417" y="135676"/>
                      <a:pt x="146481" y="135149"/>
                    </a:cubicBezTo>
                    <a:cubicBezTo>
                      <a:pt x="146540" y="134618"/>
                      <a:pt x="146571" y="134344"/>
                      <a:pt x="146571" y="134344"/>
                    </a:cubicBezTo>
                    <a:lnTo>
                      <a:pt x="146292" y="134302"/>
                    </a:lnTo>
                    <a:cubicBezTo>
                      <a:pt x="146292" y="134302"/>
                      <a:pt x="146250" y="134575"/>
                      <a:pt x="146169" y="135103"/>
                    </a:cubicBezTo>
                    <a:cubicBezTo>
                      <a:pt x="146081" y="135630"/>
                      <a:pt x="145890" y="136376"/>
                      <a:pt x="145506" y="137328"/>
                    </a:cubicBezTo>
                    <a:cubicBezTo>
                      <a:pt x="145092" y="138258"/>
                      <a:pt x="144467" y="139370"/>
                      <a:pt x="143476" y="140475"/>
                    </a:cubicBezTo>
                    <a:cubicBezTo>
                      <a:pt x="142490" y="141578"/>
                      <a:pt x="141144" y="142674"/>
                      <a:pt x="139425" y="143512"/>
                    </a:cubicBezTo>
                    <a:cubicBezTo>
                      <a:pt x="137818" y="144262"/>
                      <a:pt x="135898" y="144774"/>
                      <a:pt x="133771" y="144774"/>
                    </a:cubicBezTo>
                    <a:cubicBezTo>
                      <a:pt x="133610" y="144774"/>
                      <a:pt x="133448" y="144771"/>
                      <a:pt x="133284" y="144765"/>
                    </a:cubicBezTo>
                    <a:cubicBezTo>
                      <a:pt x="130956" y="144763"/>
                      <a:pt x="128438" y="144761"/>
                      <a:pt x="125748" y="144759"/>
                    </a:cubicBezTo>
                    <a:cubicBezTo>
                      <a:pt x="120368" y="144753"/>
                      <a:pt x="114299" y="144746"/>
                      <a:pt x="107677" y="144740"/>
                    </a:cubicBezTo>
                    <a:cubicBezTo>
                      <a:pt x="94434" y="144727"/>
                      <a:pt x="78983" y="144712"/>
                      <a:pt x="62430" y="144695"/>
                    </a:cubicBezTo>
                    <a:cubicBezTo>
                      <a:pt x="54153" y="144687"/>
                      <a:pt x="45600" y="144678"/>
                      <a:pt x="36909" y="144670"/>
                    </a:cubicBezTo>
                    <a:lnTo>
                      <a:pt x="30368" y="144663"/>
                    </a:lnTo>
                    <a:lnTo>
                      <a:pt x="28726" y="144662"/>
                    </a:lnTo>
                    <a:lnTo>
                      <a:pt x="28520" y="144662"/>
                    </a:lnTo>
                    <a:lnTo>
                      <a:pt x="28327" y="144653"/>
                    </a:lnTo>
                    <a:lnTo>
                      <a:pt x="27917" y="144632"/>
                    </a:lnTo>
                    <a:cubicBezTo>
                      <a:pt x="27645" y="144616"/>
                      <a:pt x="27364" y="144619"/>
                      <a:pt x="27106" y="144570"/>
                    </a:cubicBezTo>
                    <a:cubicBezTo>
                      <a:pt x="26053" y="144465"/>
                      <a:pt x="24998" y="144167"/>
                      <a:pt x="23988" y="143808"/>
                    </a:cubicBezTo>
                    <a:cubicBezTo>
                      <a:pt x="22985" y="143415"/>
                      <a:pt x="22029" y="142903"/>
                      <a:pt x="21135" y="142299"/>
                    </a:cubicBezTo>
                    <a:cubicBezTo>
                      <a:pt x="20260" y="141668"/>
                      <a:pt x="19441" y="140957"/>
                      <a:pt x="18731" y="140141"/>
                    </a:cubicBezTo>
                    <a:cubicBezTo>
                      <a:pt x="18039" y="139315"/>
                      <a:pt x="17429" y="138419"/>
                      <a:pt x="16968" y="137444"/>
                    </a:cubicBezTo>
                    <a:cubicBezTo>
                      <a:pt x="16526" y="136463"/>
                      <a:pt x="16210" y="135428"/>
                      <a:pt x="16065" y="134363"/>
                    </a:cubicBezTo>
                    <a:cubicBezTo>
                      <a:pt x="11776" y="99310"/>
                      <a:pt x="7485" y="64257"/>
                      <a:pt x="4268" y="37968"/>
                    </a:cubicBezTo>
                    <a:cubicBezTo>
                      <a:pt x="3463" y="31395"/>
                      <a:pt x="2727" y="25370"/>
                      <a:pt x="2073" y="20030"/>
                    </a:cubicBezTo>
                    <a:cubicBezTo>
                      <a:pt x="1746" y="17359"/>
                      <a:pt x="1440" y="14861"/>
                      <a:pt x="1157" y="12550"/>
                    </a:cubicBezTo>
                    <a:cubicBezTo>
                      <a:pt x="1022" y="11392"/>
                      <a:pt x="837" y="10287"/>
                      <a:pt x="878" y="9237"/>
                    </a:cubicBezTo>
                    <a:cubicBezTo>
                      <a:pt x="890" y="8196"/>
                      <a:pt x="1126" y="7201"/>
                      <a:pt x="1463" y="6319"/>
                    </a:cubicBezTo>
                    <a:cubicBezTo>
                      <a:pt x="2137" y="4533"/>
                      <a:pt x="3323" y="3223"/>
                      <a:pt x="4501" y="2345"/>
                    </a:cubicBezTo>
                    <a:cubicBezTo>
                      <a:pt x="5686" y="1457"/>
                      <a:pt x="6880" y="990"/>
                      <a:pt x="7854" y="705"/>
                    </a:cubicBezTo>
                    <a:cubicBezTo>
                      <a:pt x="8350" y="581"/>
                      <a:pt x="8786" y="465"/>
                      <a:pt x="9175" y="427"/>
                    </a:cubicBezTo>
                    <a:cubicBezTo>
                      <a:pt x="9561" y="369"/>
                      <a:pt x="9885" y="319"/>
                      <a:pt x="10150" y="319"/>
                    </a:cubicBezTo>
                    <a:lnTo>
                      <a:pt x="10951" y="280"/>
                    </a:lnTo>
                    <a:lnTo>
                      <a:pt x="109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8"/>
              <p:cNvSpPr/>
              <p:nvPr/>
            </p:nvSpPr>
            <p:spPr>
              <a:xfrm>
                <a:off x="1835375" y="379550"/>
                <a:ext cx="3764750" cy="3408100"/>
              </a:xfrm>
              <a:custGeom>
                <a:avLst/>
                <a:gdLst/>
                <a:ahLst/>
                <a:cxnLst/>
                <a:rect l="l" t="t" r="r" b="b"/>
                <a:pathLst>
                  <a:path w="150590" h="136324" extrusionOk="0">
                    <a:moveTo>
                      <a:pt x="9862" y="0"/>
                    </a:moveTo>
                    <a:cubicBezTo>
                      <a:pt x="4125" y="0"/>
                      <a:pt x="0" y="4660"/>
                      <a:pt x="695" y="10355"/>
                    </a:cubicBezTo>
                    <a:lnTo>
                      <a:pt x="14812" y="125969"/>
                    </a:lnTo>
                    <a:cubicBezTo>
                      <a:pt x="15507" y="131664"/>
                      <a:pt x="20770" y="136324"/>
                      <a:pt x="26507" y="136324"/>
                    </a:cubicBezTo>
                    <a:lnTo>
                      <a:pt x="127229" y="136324"/>
                    </a:lnTo>
                    <a:cubicBezTo>
                      <a:pt x="132966" y="136324"/>
                      <a:pt x="138119" y="131651"/>
                      <a:pt x="138679" y="125942"/>
                    </a:cubicBezTo>
                    <a:lnTo>
                      <a:pt x="150028" y="10382"/>
                    </a:lnTo>
                    <a:cubicBezTo>
                      <a:pt x="150589" y="4672"/>
                      <a:pt x="146354" y="0"/>
                      <a:pt x="1406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8"/>
              <p:cNvSpPr/>
              <p:nvPr/>
            </p:nvSpPr>
            <p:spPr>
              <a:xfrm>
                <a:off x="3099500" y="663375"/>
                <a:ext cx="1186300" cy="628075"/>
              </a:xfrm>
              <a:custGeom>
                <a:avLst/>
                <a:gdLst/>
                <a:ahLst/>
                <a:cxnLst/>
                <a:rect l="l" t="t" r="r" b="b"/>
                <a:pathLst>
                  <a:path w="47452" h="25123" extrusionOk="0">
                    <a:moveTo>
                      <a:pt x="12640" y="1"/>
                    </a:moveTo>
                    <a:cubicBezTo>
                      <a:pt x="5660" y="1"/>
                      <a:pt x="0" y="5625"/>
                      <a:pt x="0" y="12562"/>
                    </a:cubicBezTo>
                    <a:cubicBezTo>
                      <a:pt x="0" y="19499"/>
                      <a:pt x="5660" y="25123"/>
                      <a:pt x="12640" y="25123"/>
                    </a:cubicBezTo>
                    <a:lnTo>
                      <a:pt x="34811" y="25123"/>
                    </a:lnTo>
                    <a:cubicBezTo>
                      <a:pt x="41793" y="25123"/>
                      <a:pt x="47451" y="19499"/>
                      <a:pt x="47451" y="12562"/>
                    </a:cubicBezTo>
                    <a:cubicBezTo>
                      <a:pt x="47451" y="5625"/>
                      <a:pt x="41793" y="1"/>
                      <a:pt x="348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8"/>
              <p:cNvSpPr/>
              <p:nvPr/>
            </p:nvSpPr>
            <p:spPr>
              <a:xfrm>
                <a:off x="3674025" y="661675"/>
                <a:ext cx="26550" cy="4010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6042" extrusionOk="0">
                    <a:moveTo>
                      <a:pt x="531" y="0"/>
                    </a:moveTo>
                    <a:cubicBezTo>
                      <a:pt x="238" y="0"/>
                      <a:pt x="1" y="237"/>
                      <a:pt x="1" y="531"/>
                    </a:cubicBezTo>
                    <a:lnTo>
                      <a:pt x="1" y="15512"/>
                    </a:lnTo>
                    <a:cubicBezTo>
                      <a:pt x="0" y="15804"/>
                      <a:pt x="238" y="16042"/>
                      <a:pt x="531" y="16042"/>
                    </a:cubicBezTo>
                    <a:cubicBezTo>
                      <a:pt x="824" y="16042"/>
                      <a:pt x="1062" y="15804"/>
                      <a:pt x="1062" y="15512"/>
                    </a:cubicBezTo>
                    <a:lnTo>
                      <a:pt x="1062" y="531"/>
                    </a:lnTo>
                    <a:cubicBezTo>
                      <a:pt x="1062" y="237"/>
                      <a:pt x="824" y="0"/>
                      <a:pt x="5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8"/>
              <p:cNvSpPr/>
              <p:nvPr/>
            </p:nvSpPr>
            <p:spPr>
              <a:xfrm>
                <a:off x="3079950" y="972125"/>
                <a:ext cx="147925" cy="48625"/>
              </a:xfrm>
              <a:custGeom>
                <a:avLst/>
                <a:gdLst/>
                <a:ahLst/>
                <a:cxnLst/>
                <a:rect l="l" t="t" r="r" b="b"/>
                <a:pathLst>
                  <a:path w="5917" h="1945" extrusionOk="0">
                    <a:moveTo>
                      <a:pt x="293" y="0"/>
                    </a:moveTo>
                    <a:cubicBezTo>
                      <a:pt x="176" y="0"/>
                      <a:pt x="69" y="79"/>
                      <a:pt x="37" y="197"/>
                    </a:cubicBezTo>
                    <a:cubicBezTo>
                      <a:pt x="1" y="338"/>
                      <a:pt x="83" y="483"/>
                      <a:pt x="224" y="522"/>
                    </a:cubicBezTo>
                    <a:lnTo>
                      <a:pt x="5568" y="1936"/>
                    </a:lnTo>
                    <a:cubicBezTo>
                      <a:pt x="5590" y="1941"/>
                      <a:pt x="5613" y="1945"/>
                      <a:pt x="5635" y="1945"/>
                    </a:cubicBezTo>
                    <a:cubicBezTo>
                      <a:pt x="5770" y="1945"/>
                      <a:pt x="5882" y="1846"/>
                      <a:pt x="5899" y="1714"/>
                    </a:cubicBezTo>
                    <a:cubicBezTo>
                      <a:pt x="5916" y="1581"/>
                      <a:pt x="5832" y="1457"/>
                      <a:pt x="5704" y="1423"/>
                    </a:cubicBezTo>
                    <a:lnTo>
                      <a:pt x="359" y="9"/>
                    </a:lnTo>
                    <a:cubicBezTo>
                      <a:pt x="337" y="3"/>
                      <a:pt x="315" y="0"/>
                      <a:pt x="2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8"/>
              <p:cNvSpPr/>
              <p:nvPr/>
            </p:nvSpPr>
            <p:spPr>
              <a:xfrm>
                <a:off x="3213275" y="688775"/>
                <a:ext cx="13690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5476" h="7352" extrusionOk="0">
                    <a:moveTo>
                      <a:pt x="303" y="0"/>
                    </a:moveTo>
                    <a:cubicBezTo>
                      <a:pt x="250" y="0"/>
                      <a:pt x="197" y="16"/>
                      <a:pt x="150" y="49"/>
                    </a:cubicBezTo>
                    <a:cubicBezTo>
                      <a:pt x="29" y="134"/>
                      <a:pt x="1" y="299"/>
                      <a:pt x="86" y="419"/>
                    </a:cubicBezTo>
                    <a:lnTo>
                      <a:pt x="4918" y="7240"/>
                    </a:lnTo>
                    <a:cubicBezTo>
                      <a:pt x="4968" y="7311"/>
                      <a:pt x="5049" y="7352"/>
                      <a:pt x="5135" y="7352"/>
                    </a:cubicBezTo>
                    <a:cubicBezTo>
                      <a:pt x="5349" y="7352"/>
                      <a:pt x="5475" y="7109"/>
                      <a:pt x="5351" y="6933"/>
                    </a:cubicBezTo>
                    <a:lnTo>
                      <a:pt x="519" y="112"/>
                    </a:lnTo>
                    <a:cubicBezTo>
                      <a:pt x="467" y="39"/>
                      <a:pt x="386" y="0"/>
                      <a:pt x="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8"/>
              <p:cNvSpPr/>
              <p:nvPr/>
            </p:nvSpPr>
            <p:spPr>
              <a:xfrm>
                <a:off x="3531975" y="627025"/>
                <a:ext cx="30075" cy="196600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7864" extrusionOk="0">
                    <a:moveTo>
                      <a:pt x="285" y="0"/>
                    </a:moveTo>
                    <a:cubicBezTo>
                      <a:pt x="275" y="0"/>
                      <a:pt x="265" y="1"/>
                      <a:pt x="255" y="2"/>
                    </a:cubicBezTo>
                    <a:cubicBezTo>
                      <a:pt x="109" y="16"/>
                      <a:pt x="1" y="144"/>
                      <a:pt x="15" y="290"/>
                    </a:cubicBezTo>
                    <a:lnTo>
                      <a:pt x="661" y="7622"/>
                    </a:lnTo>
                    <a:cubicBezTo>
                      <a:pt x="673" y="7758"/>
                      <a:pt x="787" y="7863"/>
                      <a:pt x="925" y="7864"/>
                    </a:cubicBezTo>
                    <a:cubicBezTo>
                      <a:pt x="930" y="7864"/>
                      <a:pt x="935" y="7863"/>
                      <a:pt x="941" y="7863"/>
                    </a:cubicBezTo>
                    <a:cubicBezTo>
                      <a:pt x="943" y="7863"/>
                      <a:pt x="946" y="7864"/>
                      <a:pt x="949" y="7864"/>
                    </a:cubicBezTo>
                    <a:cubicBezTo>
                      <a:pt x="1094" y="7850"/>
                      <a:pt x="1202" y="7722"/>
                      <a:pt x="1189" y="7576"/>
                    </a:cubicBezTo>
                    <a:lnTo>
                      <a:pt x="542" y="244"/>
                    </a:lnTo>
                    <a:cubicBezTo>
                      <a:pt x="531" y="108"/>
                      <a:pt x="41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8"/>
              <p:cNvSpPr/>
              <p:nvPr/>
            </p:nvSpPr>
            <p:spPr>
              <a:xfrm>
                <a:off x="3140000" y="803875"/>
                <a:ext cx="118100" cy="81625"/>
              </a:xfrm>
              <a:custGeom>
                <a:avLst/>
                <a:gdLst/>
                <a:ahLst/>
                <a:cxnLst/>
                <a:rect l="l" t="t" r="r" b="b"/>
                <a:pathLst>
                  <a:path w="4724" h="3265" extrusionOk="0">
                    <a:moveTo>
                      <a:pt x="151" y="1"/>
                    </a:moveTo>
                    <a:cubicBezTo>
                      <a:pt x="109" y="1"/>
                      <a:pt x="67" y="21"/>
                      <a:pt x="41" y="58"/>
                    </a:cubicBezTo>
                    <a:cubicBezTo>
                      <a:pt x="0" y="120"/>
                      <a:pt x="16" y="204"/>
                      <a:pt x="79" y="244"/>
                    </a:cubicBezTo>
                    <a:lnTo>
                      <a:pt x="4468" y="3240"/>
                    </a:lnTo>
                    <a:cubicBezTo>
                      <a:pt x="4489" y="3256"/>
                      <a:pt x="4516" y="3264"/>
                      <a:pt x="4543" y="3264"/>
                    </a:cubicBezTo>
                    <a:lnTo>
                      <a:pt x="4543" y="3263"/>
                    </a:lnTo>
                    <a:cubicBezTo>
                      <a:pt x="4671" y="3262"/>
                      <a:pt x="4724" y="3096"/>
                      <a:pt x="4618" y="3022"/>
                    </a:cubicBezTo>
                    <a:lnTo>
                      <a:pt x="228" y="26"/>
                    </a:lnTo>
                    <a:cubicBezTo>
                      <a:pt x="205" y="9"/>
                      <a:pt x="178" y="1"/>
                      <a:pt x="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8"/>
              <p:cNvSpPr/>
              <p:nvPr/>
            </p:nvSpPr>
            <p:spPr>
              <a:xfrm>
                <a:off x="3107700" y="862625"/>
                <a:ext cx="13175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2263" extrusionOk="0">
                    <a:moveTo>
                      <a:pt x="150" y="0"/>
                    </a:moveTo>
                    <a:cubicBezTo>
                      <a:pt x="98" y="0"/>
                      <a:pt x="48" y="31"/>
                      <a:pt x="27" y="83"/>
                    </a:cubicBezTo>
                    <a:cubicBezTo>
                      <a:pt x="0" y="151"/>
                      <a:pt x="33" y="228"/>
                      <a:pt x="100" y="256"/>
                    </a:cubicBezTo>
                    <a:lnTo>
                      <a:pt x="5034" y="2252"/>
                    </a:lnTo>
                    <a:cubicBezTo>
                      <a:pt x="5050" y="2259"/>
                      <a:pt x="5066" y="2261"/>
                      <a:pt x="5083" y="2262"/>
                    </a:cubicBezTo>
                    <a:cubicBezTo>
                      <a:pt x="5230" y="2262"/>
                      <a:pt x="5269" y="2060"/>
                      <a:pt x="5133" y="2006"/>
                    </a:cubicBezTo>
                    <a:lnTo>
                      <a:pt x="200" y="10"/>
                    </a:lnTo>
                    <a:cubicBezTo>
                      <a:pt x="184" y="3"/>
                      <a:pt x="167" y="0"/>
                      <a:pt x="1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8"/>
              <p:cNvSpPr/>
              <p:nvPr/>
            </p:nvSpPr>
            <p:spPr>
              <a:xfrm>
                <a:off x="3090650" y="918075"/>
                <a:ext cx="133750" cy="48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1925" extrusionOk="0">
                    <a:moveTo>
                      <a:pt x="148" y="1"/>
                    </a:moveTo>
                    <a:cubicBezTo>
                      <a:pt x="93" y="1"/>
                      <a:pt x="41" y="37"/>
                      <a:pt x="23" y="93"/>
                    </a:cubicBezTo>
                    <a:cubicBezTo>
                      <a:pt x="1" y="164"/>
                      <a:pt x="38" y="238"/>
                      <a:pt x="109" y="262"/>
                    </a:cubicBezTo>
                    <a:lnTo>
                      <a:pt x="5167" y="1918"/>
                    </a:lnTo>
                    <a:cubicBezTo>
                      <a:pt x="5180" y="1923"/>
                      <a:pt x="5194" y="1925"/>
                      <a:pt x="5207" y="1925"/>
                    </a:cubicBezTo>
                    <a:lnTo>
                      <a:pt x="5209" y="1925"/>
                    </a:lnTo>
                    <a:cubicBezTo>
                      <a:pt x="5273" y="1924"/>
                      <a:pt x="5329" y="1877"/>
                      <a:pt x="5339" y="1812"/>
                    </a:cubicBezTo>
                    <a:cubicBezTo>
                      <a:pt x="5350" y="1748"/>
                      <a:pt x="5311" y="1686"/>
                      <a:pt x="5250" y="1665"/>
                    </a:cubicBezTo>
                    <a:lnTo>
                      <a:pt x="191" y="8"/>
                    </a:lnTo>
                    <a:cubicBezTo>
                      <a:pt x="177" y="3"/>
                      <a:pt x="162" y="1"/>
                      <a:pt x="1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8"/>
              <p:cNvSpPr/>
              <p:nvPr/>
            </p:nvSpPr>
            <p:spPr>
              <a:xfrm>
                <a:off x="3174800" y="757325"/>
                <a:ext cx="110975" cy="90725"/>
              </a:xfrm>
              <a:custGeom>
                <a:avLst/>
                <a:gdLst/>
                <a:ahLst/>
                <a:cxnLst/>
                <a:rect l="l" t="t" r="r" b="b"/>
                <a:pathLst>
                  <a:path w="4439" h="3629" extrusionOk="0">
                    <a:moveTo>
                      <a:pt x="149" y="0"/>
                    </a:moveTo>
                    <a:cubicBezTo>
                      <a:pt x="111" y="0"/>
                      <a:pt x="73" y="17"/>
                      <a:pt x="46" y="49"/>
                    </a:cubicBezTo>
                    <a:cubicBezTo>
                      <a:pt x="1" y="105"/>
                      <a:pt x="8" y="187"/>
                      <a:pt x="62" y="233"/>
                    </a:cubicBezTo>
                    <a:lnTo>
                      <a:pt x="4174" y="3598"/>
                    </a:lnTo>
                    <a:cubicBezTo>
                      <a:pt x="4196" y="3617"/>
                      <a:pt x="4227" y="3628"/>
                      <a:pt x="4258" y="3628"/>
                    </a:cubicBezTo>
                    <a:lnTo>
                      <a:pt x="4258" y="3627"/>
                    </a:lnTo>
                    <a:cubicBezTo>
                      <a:pt x="4258" y="3627"/>
                      <a:pt x="4259" y="3627"/>
                      <a:pt x="4259" y="3627"/>
                    </a:cubicBezTo>
                    <a:cubicBezTo>
                      <a:pt x="4382" y="3627"/>
                      <a:pt x="4438" y="3471"/>
                      <a:pt x="4341" y="3393"/>
                    </a:cubicBezTo>
                    <a:lnTo>
                      <a:pt x="231" y="29"/>
                    </a:lnTo>
                    <a:cubicBezTo>
                      <a:pt x="206" y="9"/>
                      <a:pt x="178" y="0"/>
                      <a:pt x="1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8"/>
              <p:cNvSpPr/>
              <p:nvPr/>
            </p:nvSpPr>
            <p:spPr>
              <a:xfrm>
                <a:off x="3407200" y="621675"/>
                <a:ext cx="44025" cy="142275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5691" extrusionOk="0">
                    <a:moveTo>
                      <a:pt x="150" y="0"/>
                    </a:moveTo>
                    <a:cubicBezTo>
                      <a:pt x="138" y="0"/>
                      <a:pt x="126" y="2"/>
                      <a:pt x="114" y="5"/>
                    </a:cubicBezTo>
                    <a:cubicBezTo>
                      <a:pt x="42" y="25"/>
                      <a:pt x="0" y="100"/>
                      <a:pt x="22" y="173"/>
                    </a:cubicBezTo>
                    <a:lnTo>
                      <a:pt x="1486" y="5592"/>
                    </a:lnTo>
                    <a:cubicBezTo>
                      <a:pt x="1502" y="5649"/>
                      <a:pt x="1554" y="5689"/>
                      <a:pt x="1613" y="5690"/>
                    </a:cubicBezTo>
                    <a:cubicBezTo>
                      <a:pt x="1626" y="5690"/>
                      <a:pt x="1637" y="5688"/>
                      <a:pt x="1649" y="5686"/>
                    </a:cubicBezTo>
                    <a:cubicBezTo>
                      <a:pt x="1719" y="5666"/>
                      <a:pt x="1760" y="5593"/>
                      <a:pt x="1742" y="5523"/>
                    </a:cubicBezTo>
                    <a:lnTo>
                      <a:pt x="278" y="102"/>
                    </a:lnTo>
                    <a:cubicBezTo>
                      <a:pt x="264" y="41"/>
                      <a:pt x="210" y="0"/>
                      <a:pt x="1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8"/>
              <p:cNvSpPr/>
              <p:nvPr/>
            </p:nvSpPr>
            <p:spPr>
              <a:xfrm>
                <a:off x="3337875" y="641950"/>
                <a:ext cx="64000" cy="135325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5413" extrusionOk="0">
                    <a:moveTo>
                      <a:pt x="151" y="1"/>
                    </a:moveTo>
                    <a:cubicBezTo>
                      <a:pt x="133" y="1"/>
                      <a:pt x="115" y="5"/>
                      <a:pt x="98" y="12"/>
                    </a:cubicBezTo>
                    <a:cubicBezTo>
                      <a:pt x="32" y="41"/>
                      <a:pt x="1" y="118"/>
                      <a:pt x="28" y="185"/>
                    </a:cubicBezTo>
                    <a:lnTo>
                      <a:pt x="2287" y="5333"/>
                    </a:lnTo>
                    <a:cubicBezTo>
                      <a:pt x="2308" y="5381"/>
                      <a:pt x="2356" y="5413"/>
                      <a:pt x="2408" y="5413"/>
                    </a:cubicBezTo>
                    <a:cubicBezTo>
                      <a:pt x="2427" y="5413"/>
                      <a:pt x="2446" y="5408"/>
                      <a:pt x="2461" y="5401"/>
                    </a:cubicBezTo>
                    <a:cubicBezTo>
                      <a:pt x="2529" y="5372"/>
                      <a:pt x="2559" y="5293"/>
                      <a:pt x="2530" y="5226"/>
                    </a:cubicBezTo>
                    <a:lnTo>
                      <a:pt x="272" y="78"/>
                    </a:lnTo>
                    <a:cubicBezTo>
                      <a:pt x="250" y="30"/>
                      <a:pt x="201" y="1"/>
                      <a:pt x="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8"/>
              <p:cNvSpPr/>
              <p:nvPr/>
            </p:nvSpPr>
            <p:spPr>
              <a:xfrm>
                <a:off x="3277425" y="675175"/>
                <a:ext cx="76150" cy="125250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5010" extrusionOk="0">
                    <a:moveTo>
                      <a:pt x="151" y="0"/>
                    </a:moveTo>
                    <a:cubicBezTo>
                      <a:pt x="129" y="0"/>
                      <a:pt x="106" y="6"/>
                      <a:pt x="86" y="18"/>
                    </a:cubicBezTo>
                    <a:cubicBezTo>
                      <a:pt x="22" y="55"/>
                      <a:pt x="0" y="136"/>
                      <a:pt x="37" y="200"/>
                    </a:cubicBezTo>
                    <a:lnTo>
                      <a:pt x="2765" y="4943"/>
                    </a:lnTo>
                    <a:cubicBezTo>
                      <a:pt x="2787" y="4985"/>
                      <a:pt x="2832" y="5010"/>
                      <a:pt x="2880" y="5010"/>
                    </a:cubicBezTo>
                    <a:cubicBezTo>
                      <a:pt x="2982" y="5010"/>
                      <a:pt x="3046" y="4899"/>
                      <a:pt x="2994" y="4811"/>
                    </a:cubicBezTo>
                    <a:lnTo>
                      <a:pt x="268" y="67"/>
                    </a:lnTo>
                    <a:cubicBezTo>
                      <a:pt x="242" y="25"/>
                      <a:pt x="197" y="0"/>
                      <a:pt x="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8"/>
              <p:cNvSpPr/>
              <p:nvPr/>
            </p:nvSpPr>
            <p:spPr>
              <a:xfrm>
                <a:off x="3469075" y="621775"/>
                <a:ext cx="25500" cy="142175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5687" extrusionOk="0">
                    <a:moveTo>
                      <a:pt x="143" y="0"/>
                    </a:moveTo>
                    <a:cubicBezTo>
                      <a:pt x="137" y="0"/>
                      <a:pt x="131" y="1"/>
                      <a:pt x="125" y="1"/>
                    </a:cubicBezTo>
                    <a:cubicBezTo>
                      <a:pt x="52" y="11"/>
                      <a:pt x="1" y="78"/>
                      <a:pt x="11" y="151"/>
                    </a:cubicBezTo>
                    <a:lnTo>
                      <a:pt x="748" y="5571"/>
                    </a:lnTo>
                    <a:cubicBezTo>
                      <a:pt x="757" y="5636"/>
                      <a:pt x="813" y="5685"/>
                      <a:pt x="879" y="5686"/>
                    </a:cubicBezTo>
                    <a:cubicBezTo>
                      <a:pt x="885" y="5685"/>
                      <a:pt x="891" y="5685"/>
                      <a:pt x="897" y="5684"/>
                    </a:cubicBezTo>
                    <a:cubicBezTo>
                      <a:pt x="970" y="5675"/>
                      <a:pt x="1020" y="5608"/>
                      <a:pt x="1011" y="5535"/>
                    </a:cubicBezTo>
                    <a:lnTo>
                      <a:pt x="274" y="115"/>
                    </a:lnTo>
                    <a:cubicBezTo>
                      <a:pt x="264" y="49"/>
                      <a:pt x="208" y="0"/>
                      <a:pt x="1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8"/>
              <p:cNvSpPr/>
              <p:nvPr/>
            </p:nvSpPr>
            <p:spPr>
              <a:xfrm>
                <a:off x="3593300" y="659800"/>
                <a:ext cx="11200" cy="10155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62" extrusionOk="0">
                    <a:moveTo>
                      <a:pt x="149" y="0"/>
                    </a:moveTo>
                    <a:cubicBezTo>
                      <a:pt x="143" y="0"/>
                      <a:pt x="137" y="1"/>
                      <a:pt x="130" y="1"/>
                    </a:cubicBezTo>
                    <a:cubicBezTo>
                      <a:pt x="58" y="5"/>
                      <a:pt x="1" y="67"/>
                      <a:pt x="4" y="140"/>
                    </a:cubicBezTo>
                    <a:lnTo>
                      <a:pt x="180" y="3935"/>
                    </a:lnTo>
                    <a:cubicBezTo>
                      <a:pt x="184" y="4006"/>
                      <a:pt x="242" y="4062"/>
                      <a:pt x="312" y="4062"/>
                    </a:cubicBezTo>
                    <a:lnTo>
                      <a:pt x="319" y="4062"/>
                    </a:lnTo>
                    <a:cubicBezTo>
                      <a:pt x="392" y="4058"/>
                      <a:pt x="448" y="3996"/>
                      <a:pt x="445" y="3923"/>
                    </a:cubicBezTo>
                    <a:lnTo>
                      <a:pt x="269" y="128"/>
                    </a:lnTo>
                    <a:cubicBezTo>
                      <a:pt x="266" y="60"/>
                      <a:pt x="225" y="0"/>
                      <a:pt x="1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8"/>
              <p:cNvSpPr/>
              <p:nvPr/>
            </p:nvSpPr>
            <p:spPr>
              <a:xfrm>
                <a:off x="3636475" y="657850"/>
                <a:ext cx="11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060" extrusionOk="0">
                    <a:moveTo>
                      <a:pt x="138" y="1"/>
                    </a:moveTo>
                    <a:cubicBezTo>
                      <a:pt x="135" y="1"/>
                      <a:pt x="133" y="1"/>
                      <a:pt x="130" y="1"/>
                    </a:cubicBezTo>
                    <a:cubicBezTo>
                      <a:pt x="57" y="4"/>
                      <a:pt x="1" y="66"/>
                      <a:pt x="4" y="139"/>
                    </a:cubicBezTo>
                    <a:lnTo>
                      <a:pt x="180" y="3934"/>
                    </a:lnTo>
                    <a:cubicBezTo>
                      <a:pt x="184" y="4004"/>
                      <a:pt x="242" y="4060"/>
                      <a:pt x="313" y="4060"/>
                    </a:cubicBezTo>
                    <a:lnTo>
                      <a:pt x="319" y="4060"/>
                    </a:lnTo>
                    <a:cubicBezTo>
                      <a:pt x="392" y="4057"/>
                      <a:pt x="449" y="3995"/>
                      <a:pt x="445" y="3921"/>
                    </a:cubicBezTo>
                    <a:lnTo>
                      <a:pt x="269" y="127"/>
                    </a:lnTo>
                    <a:cubicBezTo>
                      <a:pt x="266" y="57"/>
                      <a:pt x="219" y="1"/>
                      <a:pt x="1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8"/>
              <p:cNvSpPr/>
              <p:nvPr/>
            </p:nvSpPr>
            <p:spPr>
              <a:xfrm>
                <a:off x="4152300" y="968700"/>
                <a:ext cx="14785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5914" h="1946" extrusionOk="0">
                    <a:moveTo>
                      <a:pt x="5619" y="1"/>
                    </a:moveTo>
                    <a:cubicBezTo>
                      <a:pt x="5598" y="1"/>
                      <a:pt x="5578" y="3"/>
                      <a:pt x="5557" y="8"/>
                    </a:cubicBezTo>
                    <a:lnTo>
                      <a:pt x="213" y="1423"/>
                    </a:lnTo>
                    <a:cubicBezTo>
                      <a:pt x="83" y="1457"/>
                      <a:pt x="0" y="1581"/>
                      <a:pt x="17" y="1713"/>
                    </a:cubicBezTo>
                    <a:cubicBezTo>
                      <a:pt x="34" y="1846"/>
                      <a:pt x="147" y="1944"/>
                      <a:pt x="280" y="1945"/>
                    </a:cubicBezTo>
                    <a:cubicBezTo>
                      <a:pt x="303" y="1944"/>
                      <a:pt x="326" y="1942"/>
                      <a:pt x="348" y="1936"/>
                    </a:cubicBezTo>
                    <a:lnTo>
                      <a:pt x="5693" y="521"/>
                    </a:lnTo>
                    <a:cubicBezTo>
                      <a:pt x="5832" y="481"/>
                      <a:pt x="5914" y="338"/>
                      <a:pt x="5876" y="199"/>
                    </a:cubicBezTo>
                    <a:cubicBezTo>
                      <a:pt x="5845" y="80"/>
                      <a:pt x="5737" y="1"/>
                      <a:pt x="56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8"/>
              <p:cNvSpPr/>
              <p:nvPr/>
            </p:nvSpPr>
            <p:spPr>
              <a:xfrm>
                <a:off x="4031000" y="685350"/>
                <a:ext cx="135850" cy="183825"/>
              </a:xfrm>
              <a:custGeom>
                <a:avLst/>
                <a:gdLst/>
                <a:ahLst/>
                <a:cxnLst/>
                <a:rect l="l" t="t" r="r" b="b"/>
                <a:pathLst>
                  <a:path w="5434" h="7353" extrusionOk="0">
                    <a:moveTo>
                      <a:pt x="5133" y="0"/>
                    </a:moveTo>
                    <a:cubicBezTo>
                      <a:pt x="5050" y="0"/>
                      <a:pt x="4968" y="39"/>
                      <a:pt x="4916" y="111"/>
                    </a:cubicBezTo>
                    <a:lnTo>
                      <a:pt x="85" y="6934"/>
                    </a:lnTo>
                    <a:cubicBezTo>
                      <a:pt x="0" y="7053"/>
                      <a:pt x="28" y="7218"/>
                      <a:pt x="148" y="7303"/>
                    </a:cubicBezTo>
                    <a:cubicBezTo>
                      <a:pt x="193" y="7335"/>
                      <a:pt x="246" y="7352"/>
                      <a:pt x="301" y="7352"/>
                    </a:cubicBezTo>
                    <a:cubicBezTo>
                      <a:pt x="387" y="7352"/>
                      <a:pt x="468" y="7310"/>
                      <a:pt x="517" y="7240"/>
                    </a:cubicBezTo>
                    <a:lnTo>
                      <a:pt x="5348" y="419"/>
                    </a:lnTo>
                    <a:cubicBezTo>
                      <a:pt x="5434" y="299"/>
                      <a:pt x="5405" y="134"/>
                      <a:pt x="5286" y="49"/>
                    </a:cubicBezTo>
                    <a:cubicBezTo>
                      <a:pt x="5239" y="16"/>
                      <a:pt x="5186" y="0"/>
                      <a:pt x="51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8"/>
              <p:cNvSpPr/>
              <p:nvPr/>
            </p:nvSpPr>
            <p:spPr>
              <a:xfrm>
                <a:off x="3818125" y="623575"/>
                <a:ext cx="30025" cy="196650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7866" extrusionOk="0">
                    <a:moveTo>
                      <a:pt x="921" y="1"/>
                    </a:moveTo>
                    <a:cubicBezTo>
                      <a:pt x="785" y="1"/>
                      <a:pt x="669" y="107"/>
                      <a:pt x="659" y="245"/>
                    </a:cubicBezTo>
                    <a:lnTo>
                      <a:pt x="13" y="7577"/>
                    </a:lnTo>
                    <a:cubicBezTo>
                      <a:pt x="0" y="7722"/>
                      <a:pt x="109" y="7851"/>
                      <a:pt x="254" y="7864"/>
                    </a:cubicBezTo>
                    <a:cubicBezTo>
                      <a:pt x="262" y="7865"/>
                      <a:pt x="270" y="7865"/>
                      <a:pt x="278" y="7865"/>
                    </a:cubicBezTo>
                    <a:cubicBezTo>
                      <a:pt x="416" y="7864"/>
                      <a:pt x="531" y="7760"/>
                      <a:pt x="542" y="7622"/>
                    </a:cubicBezTo>
                    <a:lnTo>
                      <a:pt x="1188" y="290"/>
                    </a:lnTo>
                    <a:cubicBezTo>
                      <a:pt x="1201" y="145"/>
                      <a:pt x="1093" y="16"/>
                      <a:pt x="947" y="2"/>
                    </a:cubicBezTo>
                    <a:cubicBezTo>
                      <a:pt x="938" y="1"/>
                      <a:pt x="929" y="1"/>
                      <a:pt x="9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8"/>
              <p:cNvSpPr/>
              <p:nvPr/>
            </p:nvSpPr>
            <p:spPr>
              <a:xfrm>
                <a:off x="4122000" y="800550"/>
                <a:ext cx="118025" cy="81525"/>
              </a:xfrm>
              <a:custGeom>
                <a:avLst/>
                <a:gdLst/>
                <a:ahLst/>
                <a:cxnLst/>
                <a:rect l="l" t="t" r="r" b="b"/>
                <a:pathLst>
                  <a:path w="4721" h="3261" extrusionOk="0">
                    <a:moveTo>
                      <a:pt x="4571" y="0"/>
                    </a:moveTo>
                    <a:cubicBezTo>
                      <a:pt x="4546" y="0"/>
                      <a:pt x="4521" y="7"/>
                      <a:pt x="4499" y="22"/>
                    </a:cubicBezTo>
                    <a:lnTo>
                      <a:pt x="108" y="3018"/>
                    </a:lnTo>
                    <a:cubicBezTo>
                      <a:pt x="1" y="3092"/>
                      <a:pt x="52" y="3261"/>
                      <a:pt x="183" y="3261"/>
                    </a:cubicBezTo>
                    <a:cubicBezTo>
                      <a:pt x="209" y="3261"/>
                      <a:pt x="235" y="3253"/>
                      <a:pt x="258" y="3237"/>
                    </a:cubicBezTo>
                    <a:lnTo>
                      <a:pt x="4648" y="240"/>
                    </a:lnTo>
                    <a:cubicBezTo>
                      <a:pt x="4707" y="198"/>
                      <a:pt x="4721" y="118"/>
                      <a:pt x="4680" y="58"/>
                    </a:cubicBezTo>
                    <a:cubicBezTo>
                      <a:pt x="4655" y="20"/>
                      <a:pt x="4613" y="0"/>
                      <a:pt x="45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8"/>
              <p:cNvSpPr/>
              <p:nvPr/>
            </p:nvSpPr>
            <p:spPr>
              <a:xfrm>
                <a:off x="4140725" y="859175"/>
                <a:ext cx="13175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2263" extrusionOk="0">
                    <a:moveTo>
                      <a:pt x="5118" y="1"/>
                    </a:moveTo>
                    <a:cubicBezTo>
                      <a:pt x="5102" y="1"/>
                      <a:pt x="5085" y="4"/>
                      <a:pt x="5069" y="10"/>
                    </a:cubicBezTo>
                    <a:lnTo>
                      <a:pt x="137" y="2007"/>
                    </a:lnTo>
                    <a:cubicBezTo>
                      <a:pt x="1" y="2061"/>
                      <a:pt x="40" y="2263"/>
                      <a:pt x="184" y="2263"/>
                    </a:cubicBezTo>
                    <a:cubicBezTo>
                      <a:pt x="185" y="2263"/>
                      <a:pt x="185" y="2263"/>
                      <a:pt x="186" y="2263"/>
                    </a:cubicBezTo>
                    <a:cubicBezTo>
                      <a:pt x="203" y="2263"/>
                      <a:pt x="220" y="2259"/>
                      <a:pt x="236" y="2252"/>
                    </a:cubicBezTo>
                    <a:lnTo>
                      <a:pt x="5168" y="256"/>
                    </a:lnTo>
                    <a:cubicBezTo>
                      <a:pt x="5237" y="229"/>
                      <a:pt x="5270" y="151"/>
                      <a:pt x="5241" y="84"/>
                    </a:cubicBezTo>
                    <a:cubicBezTo>
                      <a:pt x="5220" y="32"/>
                      <a:pt x="5171" y="1"/>
                      <a:pt x="51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8"/>
              <p:cNvSpPr/>
              <p:nvPr/>
            </p:nvSpPr>
            <p:spPr>
              <a:xfrm>
                <a:off x="4154700" y="914675"/>
                <a:ext cx="134825" cy="48100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1924" extrusionOk="0">
                    <a:moveTo>
                      <a:pt x="5243" y="1"/>
                    </a:moveTo>
                    <a:cubicBezTo>
                      <a:pt x="5229" y="1"/>
                      <a:pt x="5216" y="3"/>
                      <a:pt x="5202" y="7"/>
                    </a:cubicBezTo>
                    <a:lnTo>
                      <a:pt x="143" y="1665"/>
                    </a:lnTo>
                    <a:cubicBezTo>
                      <a:pt x="0" y="1711"/>
                      <a:pt x="33" y="1923"/>
                      <a:pt x="183" y="1923"/>
                    </a:cubicBezTo>
                    <a:cubicBezTo>
                      <a:pt x="183" y="1923"/>
                      <a:pt x="184" y="1923"/>
                      <a:pt x="184" y="1923"/>
                    </a:cubicBezTo>
                    <a:cubicBezTo>
                      <a:pt x="199" y="1923"/>
                      <a:pt x="213" y="1921"/>
                      <a:pt x="225" y="1916"/>
                    </a:cubicBezTo>
                    <a:lnTo>
                      <a:pt x="5284" y="260"/>
                    </a:lnTo>
                    <a:cubicBezTo>
                      <a:pt x="5355" y="237"/>
                      <a:pt x="5392" y="162"/>
                      <a:pt x="5369" y="93"/>
                    </a:cubicBezTo>
                    <a:cubicBezTo>
                      <a:pt x="5351" y="37"/>
                      <a:pt x="5299" y="1"/>
                      <a:pt x="52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8"/>
              <p:cNvSpPr/>
              <p:nvPr/>
            </p:nvSpPr>
            <p:spPr>
              <a:xfrm>
                <a:off x="4094400" y="753875"/>
                <a:ext cx="111050" cy="90750"/>
              </a:xfrm>
              <a:custGeom>
                <a:avLst/>
                <a:gdLst/>
                <a:ahLst/>
                <a:cxnLst/>
                <a:rect l="l" t="t" r="r" b="b"/>
                <a:pathLst>
                  <a:path w="4442" h="3630" extrusionOk="0">
                    <a:moveTo>
                      <a:pt x="4291" y="0"/>
                    </a:moveTo>
                    <a:cubicBezTo>
                      <a:pt x="4262" y="0"/>
                      <a:pt x="4233" y="10"/>
                      <a:pt x="4208" y="30"/>
                    </a:cubicBezTo>
                    <a:lnTo>
                      <a:pt x="97" y="3394"/>
                    </a:lnTo>
                    <a:cubicBezTo>
                      <a:pt x="0" y="3474"/>
                      <a:pt x="56" y="3630"/>
                      <a:pt x="181" y="3630"/>
                    </a:cubicBezTo>
                    <a:cubicBezTo>
                      <a:pt x="212" y="3630"/>
                      <a:pt x="241" y="3619"/>
                      <a:pt x="265" y="3600"/>
                    </a:cubicBezTo>
                    <a:lnTo>
                      <a:pt x="4375" y="236"/>
                    </a:lnTo>
                    <a:cubicBezTo>
                      <a:pt x="4432" y="189"/>
                      <a:pt x="4441" y="106"/>
                      <a:pt x="4395" y="49"/>
                    </a:cubicBezTo>
                    <a:cubicBezTo>
                      <a:pt x="4368" y="17"/>
                      <a:pt x="4330" y="0"/>
                      <a:pt x="42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8"/>
              <p:cNvSpPr/>
              <p:nvPr/>
            </p:nvSpPr>
            <p:spPr>
              <a:xfrm>
                <a:off x="3928925" y="618350"/>
                <a:ext cx="43975" cy="142175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5687" extrusionOk="0">
                    <a:moveTo>
                      <a:pt x="1609" y="0"/>
                    </a:moveTo>
                    <a:cubicBezTo>
                      <a:pt x="1551" y="0"/>
                      <a:pt x="1498" y="39"/>
                      <a:pt x="1483" y="99"/>
                    </a:cubicBezTo>
                    <a:lnTo>
                      <a:pt x="20" y="5518"/>
                    </a:lnTo>
                    <a:cubicBezTo>
                      <a:pt x="1" y="5590"/>
                      <a:pt x="43" y="5663"/>
                      <a:pt x="113" y="5682"/>
                    </a:cubicBezTo>
                    <a:cubicBezTo>
                      <a:pt x="125" y="5684"/>
                      <a:pt x="136" y="5685"/>
                      <a:pt x="147" y="5687"/>
                    </a:cubicBezTo>
                    <a:cubicBezTo>
                      <a:pt x="208" y="5687"/>
                      <a:pt x="260" y="5646"/>
                      <a:pt x="276" y="5588"/>
                    </a:cubicBezTo>
                    <a:lnTo>
                      <a:pt x="1739" y="168"/>
                    </a:lnTo>
                    <a:cubicBezTo>
                      <a:pt x="1758" y="98"/>
                      <a:pt x="1716" y="25"/>
                      <a:pt x="1646" y="5"/>
                    </a:cubicBezTo>
                    <a:cubicBezTo>
                      <a:pt x="1633" y="2"/>
                      <a:pt x="1621" y="0"/>
                      <a:pt x="16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8"/>
              <p:cNvSpPr/>
              <p:nvPr/>
            </p:nvSpPr>
            <p:spPr>
              <a:xfrm>
                <a:off x="3978275" y="638500"/>
                <a:ext cx="64050" cy="135375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5415" extrusionOk="0">
                    <a:moveTo>
                      <a:pt x="2410" y="0"/>
                    </a:moveTo>
                    <a:cubicBezTo>
                      <a:pt x="2359" y="0"/>
                      <a:pt x="2310" y="30"/>
                      <a:pt x="2288" y="80"/>
                    </a:cubicBezTo>
                    <a:lnTo>
                      <a:pt x="30" y="5228"/>
                    </a:lnTo>
                    <a:cubicBezTo>
                      <a:pt x="0" y="5295"/>
                      <a:pt x="31" y="5373"/>
                      <a:pt x="98" y="5403"/>
                    </a:cubicBezTo>
                    <a:cubicBezTo>
                      <a:pt x="115" y="5410"/>
                      <a:pt x="133" y="5414"/>
                      <a:pt x="152" y="5414"/>
                    </a:cubicBezTo>
                    <a:cubicBezTo>
                      <a:pt x="204" y="5414"/>
                      <a:pt x="252" y="5382"/>
                      <a:pt x="273" y="5335"/>
                    </a:cubicBezTo>
                    <a:lnTo>
                      <a:pt x="2531" y="187"/>
                    </a:lnTo>
                    <a:cubicBezTo>
                      <a:pt x="2561" y="120"/>
                      <a:pt x="2530" y="41"/>
                      <a:pt x="2463" y="12"/>
                    </a:cubicBezTo>
                    <a:cubicBezTo>
                      <a:pt x="2446" y="4"/>
                      <a:pt x="2428" y="0"/>
                      <a:pt x="24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8"/>
              <p:cNvSpPr/>
              <p:nvPr/>
            </p:nvSpPr>
            <p:spPr>
              <a:xfrm>
                <a:off x="4026550" y="671675"/>
                <a:ext cx="76225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3049" h="5014" extrusionOk="0">
                    <a:moveTo>
                      <a:pt x="2897" y="1"/>
                    </a:moveTo>
                    <a:cubicBezTo>
                      <a:pt x="2850" y="1"/>
                      <a:pt x="2804" y="25"/>
                      <a:pt x="2780" y="70"/>
                    </a:cubicBezTo>
                    <a:lnTo>
                      <a:pt x="52" y="4814"/>
                    </a:lnTo>
                    <a:cubicBezTo>
                      <a:pt x="1" y="4902"/>
                      <a:pt x="65" y="5013"/>
                      <a:pt x="167" y="5013"/>
                    </a:cubicBezTo>
                    <a:cubicBezTo>
                      <a:pt x="215" y="5013"/>
                      <a:pt x="258" y="4987"/>
                      <a:pt x="282" y="4946"/>
                    </a:cubicBezTo>
                    <a:lnTo>
                      <a:pt x="3010" y="202"/>
                    </a:lnTo>
                    <a:cubicBezTo>
                      <a:pt x="3049" y="139"/>
                      <a:pt x="3028" y="55"/>
                      <a:pt x="2963" y="18"/>
                    </a:cubicBezTo>
                    <a:cubicBezTo>
                      <a:pt x="2942" y="6"/>
                      <a:pt x="2920" y="1"/>
                      <a:pt x="2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8"/>
              <p:cNvSpPr/>
              <p:nvPr/>
            </p:nvSpPr>
            <p:spPr>
              <a:xfrm>
                <a:off x="3885525" y="618325"/>
                <a:ext cx="2557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5688" extrusionOk="0">
                    <a:moveTo>
                      <a:pt x="875" y="1"/>
                    </a:moveTo>
                    <a:cubicBezTo>
                      <a:pt x="811" y="1"/>
                      <a:pt x="755" y="50"/>
                      <a:pt x="749" y="117"/>
                    </a:cubicBezTo>
                    <a:lnTo>
                      <a:pt x="11" y="5536"/>
                    </a:lnTo>
                    <a:cubicBezTo>
                      <a:pt x="1" y="5609"/>
                      <a:pt x="52" y="5676"/>
                      <a:pt x="125" y="5685"/>
                    </a:cubicBezTo>
                    <a:cubicBezTo>
                      <a:pt x="130" y="5686"/>
                      <a:pt x="136" y="5686"/>
                      <a:pt x="143" y="5688"/>
                    </a:cubicBezTo>
                    <a:cubicBezTo>
                      <a:pt x="209" y="5688"/>
                      <a:pt x="266" y="5638"/>
                      <a:pt x="274" y="5572"/>
                    </a:cubicBezTo>
                    <a:lnTo>
                      <a:pt x="1012" y="152"/>
                    </a:lnTo>
                    <a:cubicBezTo>
                      <a:pt x="1022" y="79"/>
                      <a:pt x="971" y="12"/>
                      <a:pt x="898" y="3"/>
                    </a:cubicBezTo>
                    <a:cubicBezTo>
                      <a:pt x="890" y="2"/>
                      <a:pt x="883" y="1"/>
                      <a:pt x="8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8"/>
              <p:cNvSpPr/>
              <p:nvPr/>
            </p:nvSpPr>
            <p:spPr>
              <a:xfrm>
                <a:off x="3775600" y="656425"/>
                <a:ext cx="112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451" h="4061" extrusionOk="0">
                    <a:moveTo>
                      <a:pt x="305" y="0"/>
                    </a:moveTo>
                    <a:cubicBezTo>
                      <a:pt x="234" y="0"/>
                      <a:pt x="185" y="59"/>
                      <a:pt x="182" y="127"/>
                    </a:cubicBezTo>
                    <a:lnTo>
                      <a:pt x="4" y="3921"/>
                    </a:lnTo>
                    <a:cubicBezTo>
                      <a:pt x="1" y="3995"/>
                      <a:pt x="58" y="4057"/>
                      <a:pt x="130" y="4060"/>
                    </a:cubicBezTo>
                    <a:lnTo>
                      <a:pt x="137" y="4060"/>
                    </a:lnTo>
                    <a:cubicBezTo>
                      <a:pt x="208" y="4060"/>
                      <a:pt x="266" y="4004"/>
                      <a:pt x="269" y="3934"/>
                    </a:cubicBezTo>
                    <a:lnTo>
                      <a:pt x="447" y="139"/>
                    </a:lnTo>
                    <a:cubicBezTo>
                      <a:pt x="450" y="66"/>
                      <a:pt x="393" y="5"/>
                      <a:pt x="320" y="1"/>
                    </a:cubicBezTo>
                    <a:cubicBezTo>
                      <a:pt x="315" y="1"/>
                      <a:pt x="31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8"/>
              <p:cNvSpPr/>
              <p:nvPr/>
            </p:nvSpPr>
            <p:spPr>
              <a:xfrm>
                <a:off x="3732450" y="654400"/>
                <a:ext cx="11225" cy="1015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062" extrusionOk="0">
                    <a:moveTo>
                      <a:pt x="300" y="1"/>
                    </a:moveTo>
                    <a:cubicBezTo>
                      <a:pt x="232" y="1"/>
                      <a:pt x="183" y="62"/>
                      <a:pt x="180" y="129"/>
                    </a:cubicBezTo>
                    <a:lnTo>
                      <a:pt x="4" y="3924"/>
                    </a:lnTo>
                    <a:cubicBezTo>
                      <a:pt x="1" y="3997"/>
                      <a:pt x="57" y="4058"/>
                      <a:pt x="131" y="4061"/>
                    </a:cubicBezTo>
                    <a:lnTo>
                      <a:pt x="136" y="4061"/>
                    </a:lnTo>
                    <a:cubicBezTo>
                      <a:pt x="207" y="4061"/>
                      <a:pt x="265" y="4007"/>
                      <a:pt x="269" y="3935"/>
                    </a:cubicBezTo>
                    <a:lnTo>
                      <a:pt x="445" y="141"/>
                    </a:lnTo>
                    <a:cubicBezTo>
                      <a:pt x="448" y="67"/>
                      <a:pt x="391" y="6"/>
                      <a:pt x="318" y="2"/>
                    </a:cubicBezTo>
                    <a:cubicBezTo>
                      <a:pt x="312" y="1"/>
                      <a:pt x="306" y="1"/>
                      <a:pt x="3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8"/>
              <p:cNvSpPr/>
              <p:nvPr/>
            </p:nvSpPr>
            <p:spPr>
              <a:xfrm>
                <a:off x="3033025" y="606125"/>
                <a:ext cx="1308575" cy="753650"/>
              </a:xfrm>
              <a:custGeom>
                <a:avLst/>
                <a:gdLst/>
                <a:ahLst/>
                <a:cxnLst/>
                <a:rect l="l" t="t" r="r" b="b"/>
                <a:pathLst>
                  <a:path w="52343" h="30146" extrusionOk="0">
                    <a:moveTo>
                      <a:pt x="36596" y="2753"/>
                    </a:moveTo>
                    <a:cubicBezTo>
                      <a:pt x="43428" y="2753"/>
                      <a:pt x="48968" y="8257"/>
                      <a:pt x="48968" y="15047"/>
                    </a:cubicBezTo>
                    <a:cubicBezTo>
                      <a:pt x="48968" y="21837"/>
                      <a:pt x="43428" y="27341"/>
                      <a:pt x="36596" y="27341"/>
                    </a:cubicBezTo>
                    <a:lnTo>
                      <a:pt x="15745" y="27341"/>
                    </a:lnTo>
                    <a:cubicBezTo>
                      <a:pt x="8914" y="27341"/>
                      <a:pt x="3374" y="21838"/>
                      <a:pt x="3374" y="15047"/>
                    </a:cubicBezTo>
                    <a:cubicBezTo>
                      <a:pt x="3374" y="8256"/>
                      <a:pt x="8914" y="2753"/>
                      <a:pt x="15745" y="2753"/>
                    </a:cubicBezTo>
                    <a:close/>
                    <a:moveTo>
                      <a:pt x="14204" y="1"/>
                    </a:moveTo>
                    <a:cubicBezTo>
                      <a:pt x="6359" y="1"/>
                      <a:pt x="1" y="6749"/>
                      <a:pt x="1" y="15073"/>
                    </a:cubicBezTo>
                    <a:cubicBezTo>
                      <a:pt x="1" y="23397"/>
                      <a:pt x="6359" y="30145"/>
                      <a:pt x="14204" y="30145"/>
                    </a:cubicBezTo>
                    <a:lnTo>
                      <a:pt x="38139" y="30145"/>
                    </a:lnTo>
                    <a:cubicBezTo>
                      <a:pt x="45983" y="30145"/>
                      <a:pt x="52342" y="23397"/>
                      <a:pt x="52342" y="15072"/>
                    </a:cubicBezTo>
                    <a:cubicBezTo>
                      <a:pt x="52342" y="6748"/>
                      <a:pt x="45983" y="1"/>
                      <a:pt x="381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8"/>
              <p:cNvSpPr/>
              <p:nvPr/>
            </p:nvSpPr>
            <p:spPr>
              <a:xfrm>
                <a:off x="3035600" y="616100"/>
                <a:ext cx="1287125" cy="742150"/>
              </a:xfrm>
              <a:custGeom>
                <a:avLst/>
                <a:gdLst/>
                <a:ahLst/>
                <a:cxnLst/>
                <a:rect l="l" t="t" r="r" b="b"/>
                <a:pathLst>
                  <a:path w="51485" h="29686" extrusionOk="0">
                    <a:moveTo>
                      <a:pt x="14035" y="1"/>
                    </a:moveTo>
                    <a:lnTo>
                      <a:pt x="13014" y="54"/>
                    </a:lnTo>
                    <a:cubicBezTo>
                      <a:pt x="12679" y="54"/>
                      <a:pt x="12272" y="130"/>
                      <a:pt x="11792" y="207"/>
                    </a:cubicBezTo>
                    <a:cubicBezTo>
                      <a:pt x="11305" y="261"/>
                      <a:pt x="10769" y="420"/>
                      <a:pt x="10167" y="585"/>
                    </a:cubicBezTo>
                    <a:cubicBezTo>
                      <a:pt x="8978" y="960"/>
                      <a:pt x="7561" y="1556"/>
                      <a:pt x="6146" y="2580"/>
                    </a:cubicBezTo>
                    <a:cubicBezTo>
                      <a:pt x="4733" y="3595"/>
                      <a:pt x="3332" y="5031"/>
                      <a:pt x="2232" y="6874"/>
                    </a:cubicBezTo>
                    <a:cubicBezTo>
                      <a:pt x="1134" y="8711"/>
                      <a:pt x="327" y="10949"/>
                      <a:pt x="103" y="13400"/>
                    </a:cubicBezTo>
                    <a:cubicBezTo>
                      <a:pt x="29" y="14628"/>
                      <a:pt x="0" y="15891"/>
                      <a:pt x="223" y="17168"/>
                    </a:cubicBezTo>
                    <a:cubicBezTo>
                      <a:pt x="288" y="17815"/>
                      <a:pt x="475" y="18440"/>
                      <a:pt x="623" y="19083"/>
                    </a:cubicBezTo>
                    <a:cubicBezTo>
                      <a:pt x="702" y="19402"/>
                      <a:pt x="830" y="19710"/>
                      <a:pt x="932" y="20025"/>
                    </a:cubicBezTo>
                    <a:cubicBezTo>
                      <a:pt x="1038" y="20340"/>
                      <a:pt x="1142" y="20658"/>
                      <a:pt x="1293" y="20959"/>
                    </a:cubicBezTo>
                    <a:cubicBezTo>
                      <a:pt x="1431" y="21264"/>
                      <a:pt x="1570" y="21571"/>
                      <a:pt x="1710" y="21878"/>
                    </a:cubicBezTo>
                    <a:cubicBezTo>
                      <a:pt x="1877" y="22173"/>
                      <a:pt x="2046" y="22468"/>
                      <a:pt x="2214" y="22763"/>
                    </a:cubicBezTo>
                    <a:cubicBezTo>
                      <a:pt x="2372" y="23066"/>
                      <a:pt x="2572" y="23344"/>
                      <a:pt x="2771" y="23622"/>
                    </a:cubicBezTo>
                    <a:cubicBezTo>
                      <a:pt x="2977" y="23896"/>
                      <a:pt x="3149" y="24199"/>
                      <a:pt x="3385" y="24453"/>
                    </a:cubicBezTo>
                    <a:cubicBezTo>
                      <a:pt x="4239" y="25541"/>
                      <a:pt x="5296" y="26478"/>
                      <a:pt x="6444" y="27292"/>
                    </a:cubicBezTo>
                    <a:cubicBezTo>
                      <a:pt x="8671" y="28837"/>
                      <a:pt x="11418" y="29686"/>
                      <a:pt x="14168" y="29686"/>
                    </a:cubicBezTo>
                    <a:cubicBezTo>
                      <a:pt x="14281" y="29686"/>
                      <a:pt x="14394" y="29684"/>
                      <a:pt x="14507" y="29681"/>
                    </a:cubicBezTo>
                    <a:cubicBezTo>
                      <a:pt x="20198" y="29674"/>
                      <a:pt x="25890" y="29668"/>
                      <a:pt x="31225" y="29662"/>
                    </a:cubicBezTo>
                    <a:lnTo>
                      <a:pt x="35154" y="29657"/>
                    </a:lnTo>
                    <a:cubicBezTo>
                      <a:pt x="35460" y="29657"/>
                      <a:pt x="35764" y="29658"/>
                      <a:pt x="36067" y="29658"/>
                    </a:cubicBezTo>
                    <a:cubicBezTo>
                      <a:pt x="37035" y="29658"/>
                      <a:pt x="37990" y="29650"/>
                      <a:pt x="38919" y="29578"/>
                    </a:cubicBezTo>
                    <a:cubicBezTo>
                      <a:pt x="41375" y="29290"/>
                      <a:pt x="43573" y="28357"/>
                      <a:pt x="45322" y="27118"/>
                    </a:cubicBezTo>
                    <a:cubicBezTo>
                      <a:pt x="47062" y="25857"/>
                      <a:pt x="48353" y="24324"/>
                      <a:pt x="49256" y="22842"/>
                    </a:cubicBezTo>
                    <a:cubicBezTo>
                      <a:pt x="50178" y="21358"/>
                      <a:pt x="50682" y="19906"/>
                      <a:pt x="50988" y="18700"/>
                    </a:cubicBezTo>
                    <a:cubicBezTo>
                      <a:pt x="51062" y="18396"/>
                      <a:pt x="51130" y="18108"/>
                      <a:pt x="51196" y="17838"/>
                    </a:cubicBezTo>
                    <a:cubicBezTo>
                      <a:pt x="51236" y="17562"/>
                      <a:pt x="51275" y="17305"/>
                      <a:pt x="51310" y="17065"/>
                    </a:cubicBezTo>
                    <a:cubicBezTo>
                      <a:pt x="51344" y="16825"/>
                      <a:pt x="51376" y="16602"/>
                      <a:pt x="51404" y="16398"/>
                    </a:cubicBezTo>
                    <a:cubicBezTo>
                      <a:pt x="51427" y="16195"/>
                      <a:pt x="51426" y="16007"/>
                      <a:pt x="51437" y="15840"/>
                    </a:cubicBezTo>
                    <a:cubicBezTo>
                      <a:pt x="51468" y="15172"/>
                      <a:pt x="51485" y="14815"/>
                      <a:pt x="51485" y="14815"/>
                    </a:cubicBezTo>
                    <a:lnTo>
                      <a:pt x="51381" y="14815"/>
                    </a:lnTo>
                    <a:cubicBezTo>
                      <a:pt x="51381" y="14815"/>
                      <a:pt x="51347" y="15169"/>
                      <a:pt x="51285" y="15831"/>
                    </a:cubicBezTo>
                    <a:cubicBezTo>
                      <a:pt x="51266" y="15995"/>
                      <a:pt x="51258" y="16180"/>
                      <a:pt x="51227" y="16381"/>
                    </a:cubicBezTo>
                    <a:cubicBezTo>
                      <a:pt x="51187" y="16582"/>
                      <a:pt x="51146" y="16799"/>
                      <a:pt x="51100" y="17036"/>
                    </a:cubicBezTo>
                    <a:cubicBezTo>
                      <a:pt x="51054" y="17270"/>
                      <a:pt x="51005" y="17521"/>
                      <a:pt x="50951" y="17791"/>
                    </a:cubicBezTo>
                    <a:cubicBezTo>
                      <a:pt x="50877" y="18055"/>
                      <a:pt x="50799" y="18335"/>
                      <a:pt x="50716" y="18630"/>
                    </a:cubicBezTo>
                    <a:cubicBezTo>
                      <a:pt x="50372" y="19803"/>
                      <a:pt x="49827" y="21206"/>
                      <a:pt x="48880" y="22612"/>
                    </a:cubicBezTo>
                    <a:cubicBezTo>
                      <a:pt x="47837" y="24181"/>
                      <a:pt x="46508" y="25539"/>
                      <a:pt x="44964" y="26618"/>
                    </a:cubicBezTo>
                    <a:cubicBezTo>
                      <a:pt x="44097" y="27165"/>
                      <a:pt x="43173" y="27706"/>
                      <a:pt x="42133" y="28062"/>
                    </a:cubicBezTo>
                    <a:cubicBezTo>
                      <a:pt x="41112" y="28479"/>
                      <a:pt x="39980" y="28666"/>
                      <a:pt x="38878" y="28809"/>
                    </a:cubicBezTo>
                    <a:lnTo>
                      <a:pt x="37954" y="28839"/>
                    </a:lnTo>
                    <a:lnTo>
                      <a:pt x="37489" y="28854"/>
                    </a:lnTo>
                    <a:lnTo>
                      <a:pt x="37058" y="28844"/>
                    </a:lnTo>
                    <a:lnTo>
                      <a:pt x="35154" y="28804"/>
                    </a:lnTo>
                    <a:cubicBezTo>
                      <a:pt x="33870" y="28768"/>
                      <a:pt x="32558" y="28773"/>
                      <a:pt x="31224" y="28760"/>
                    </a:cubicBezTo>
                    <a:cubicBezTo>
                      <a:pt x="25889" y="28722"/>
                      <a:pt x="20197" y="28682"/>
                      <a:pt x="14507" y="28643"/>
                    </a:cubicBezTo>
                    <a:cubicBezTo>
                      <a:pt x="14372" y="28647"/>
                      <a:pt x="14237" y="28649"/>
                      <a:pt x="14103" y="28649"/>
                    </a:cubicBezTo>
                    <a:cubicBezTo>
                      <a:pt x="11534" y="28649"/>
                      <a:pt x="9071" y="27897"/>
                      <a:pt x="6992" y="26491"/>
                    </a:cubicBezTo>
                    <a:cubicBezTo>
                      <a:pt x="5918" y="25742"/>
                      <a:pt x="4922" y="24878"/>
                      <a:pt x="4114" y="23865"/>
                    </a:cubicBezTo>
                    <a:cubicBezTo>
                      <a:pt x="3890" y="23630"/>
                      <a:pt x="3728" y="23347"/>
                      <a:pt x="3533" y="23092"/>
                    </a:cubicBezTo>
                    <a:cubicBezTo>
                      <a:pt x="3344" y="22831"/>
                      <a:pt x="3153" y="22573"/>
                      <a:pt x="3002" y="22290"/>
                    </a:cubicBezTo>
                    <a:cubicBezTo>
                      <a:pt x="2841" y="22014"/>
                      <a:pt x="2680" y="21738"/>
                      <a:pt x="2521" y="21464"/>
                    </a:cubicBezTo>
                    <a:lnTo>
                      <a:pt x="2123" y="20602"/>
                    </a:lnTo>
                    <a:cubicBezTo>
                      <a:pt x="1979" y="20321"/>
                      <a:pt x="1877" y="20023"/>
                      <a:pt x="1776" y="19727"/>
                    </a:cubicBezTo>
                    <a:cubicBezTo>
                      <a:pt x="1677" y="19430"/>
                      <a:pt x="1553" y="19142"/>
                      <a:pt x="1476" y="18842"/>
                    </a:cubicBezTo>
                    <a:cubicBezTo>
                      <a:pt x="1337" y="18238"/>
                      <a:pt x="1147" y="17641"/>
                      <a:pt x="1073" y="17058"/>
                    </a:cubicBezTo>
                    <a:cubicBezTo>
                      <a:pt x="1029" y="16761"/>
                      <a:pt x="963" y="16483"/>
                      <a:pt x="933" y="16173"/>
                    </a:cubicBezTo>
                    <a:cubicBezTo>
                      <a:pt x="911" y="15856"/>
                      <a:pt x="890" y="15541"/>
                      <a:pt x="868" y="15228"/>
                    </a:cubicBezTo>
                    <a:lnTo>
                      <a:pt x="839" y="14796"/>
                    </a:lnTo>
                    <a:lnTo>
                      <a:pt x="850" y="14352"/>
                    </a:lnTo>
                    <a:cubicBezTo>
                      <a:pt x="858" y="14056"/>
                      <a:pt x="865" y="13762"/>
                      <a:pt x="872" y="13470"/>
                    </a:cubicBezTo>
                    <a:cubicBezTo>
                      <a:pt x="1031" y="11135"/>
                      <a:pt x="1750" y="8979"/>
                      <a:pt x="2761" y="7193"/>
                    </a:cubicBezTo>
                    <a:cubicBezTo>
                      <a:pt x="3783" y="5409"/>
                      <a:pt x="5075" y="3976"/>
                      <a:pt x="6405" y="2939"/>
                    </a:cubicBezTo>
                    <a:cubicBezTo>
                      <a:pt x="7739" y="1899"/>
                      <a:pt x="9099" y="1266"/>
                      <a:pt x="10248" y="854"/>
                    </a:cubicBezTo>
                    <a:cubicBezTo>
                      <a:pt x="10833" y="673"/>
                      <a:pt x="11354" y="496"/>
                      <a:pt x="11822" y="418"/>
                    </a:cubicBezTo>
                    <a:cubicBezTo>
                      <a:pt x="12288" y="320"/>
                      <a:pt x="12686" y="225"/>
                      <a:pt x="13021" y="209"/>
                    </a:cubicBezTo>
                    <a:lnTo>
                      <a:pt x="14041" y="107"/>
                    </a:lnTo>
                    <a:lnTo>
                      <a:pt x="140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8"/>
              <p:cNvSpPr/>
              <p:nvPr/>
            </p:nvSpPr>
            <p:spPr>
              <a:xfrm>
                <a:off x="1388725" y="1099825"/>
                <a:ext cx="1973375" cy="4377125"/>
              </a:xfrm>
              <a:custGeom>
                <a:avLst/>
                <a:gdLst/>
                <a:ahLst/>
                <a:cxnLst/>
                <a:rect l="l" t="t" r="r" b="b"/>
                <a:pathLst>
                  <a:path w="78935" h="175085" extrusionOk="0">
                    <a:moveTo>
                      <a:pt x="57084" y="0"/>
                    </a:moveTo>
                    <a:cubicBezTo>
                      <a:pt x="54845" y="0"/>
                      <a:pt x="53030" y="1588"/>
                      <a:pt x="52332" y="2943"/>
                    </a:cubicBezTo>
                    <a:cubicBezTo>
                      <a:pt x="51146" y="5245"/>
                      <a:pt x="52839" y="10577"/>
                      <a:pt x="53856" y="12428"/>
                    </a:cubicBezTo>
                    <a:cubicBezTo>
                      <a:pt x="54873" y="14280"/>
                      <a:pt x="57415" y="17817"/>
                      <a:pt x="55382" y="18322"/>
                    </a:cubicBezTo>
                    <a:cubicBezTo>
                      <a:pt x="55290" y="18344"/>
                      <a:pt x="55201" y="18356"/>
                      <a:pt x="55114" y="18356"/>
                    </a:cubicBezTo>
                    <a:cubicBezTo>
                      <a:pt x="53271" y="18356"/>
                      <a:pt x="52447" y="13378"/>
                      <a:pt x="51315" y="8555"/>
                    </a:cubicBezTo>
                    <a:cubicBezTo>
                      <a:pt x="50420" y="4742"/>
                      <a:pt x="49428" y="2944"/>
                      <a:pt x="47755" y="2944"/>
                    </a:cubicBezTo>
                    <a:cubicBezTo>
                      <a:pt x="47212" y="2944"/>
                      <a:pt x="46598" y="3133"/>
                      <a:pt x="45892" y="3504"/>
                    </a:cubicBezTo>
                    <a:cubicBezTo>
                      <a:pt x="43012" y="5020"/>
                      <a:pt x="44537" y="8724"/>
                      <a:pt x="45892" y="11586"/>
                    </a:cubicBezTo>
                    <a:cubicBezTo>
                      <a:pt x="47248" y="14449"/>
                      <a:pt x="47248" y="18153"/>
                      <a:pt x="47248" y="18153"/>
                    </a:cubicBezTo>
                    <a:cubicBezTo>
                      <a:pt x="47248" y="18153"/>
                      <a:pt x="46014" y="13836"/>
                      <a:pt x="44537" y="11923"/>
                    </a:cubicBezTo>
                    <a:cubicBezTo>
                      <a:pt x="43905" y="11103"/>
                      <a:pt x="43089" y="10701"/>
                      <a:pt x="42253" y="10701"/>
                    </a:cubicBezTo>
                    <a:cubicBezTo>
                      <a:pt x="41458" y="10701"/>
                      <a:pt x="40644" y="11065"/>
                      <a:pt x="39952" y="11780"/>
                    </a:cubicBezTo>
                    <a:cubicBezTo>
                      <a:pt x="38355" y="13432"/>
                      <a:pt x="39963" y="17815"/>
                      <a:pt x="39963" y="17815"/>
                    </a:cubicBezTo>
                    <a:cubicBezTo>
                      <a:pt x="39403" y="17537"/>
                      <a:pt x="38861" y="17412"/>
                      <a:pt x="38362" y="17412"/>
                    </a:cubicBezTo>
                    <a:cubicBezTo>
                      <a:pt x="36747" y="17412"/>
                      <a:pt x="35572" y="18720"/>
                      <a:pt x="35620" y="20384"/>
                    </a:cubicBezTo>
                    <a:cubicBezTo>
                      <a:pt x="35673" y="22184"/>
                      <a:pt x="37081" y="26908"/>
                      <a:pt x="37081" y="26908"/>
                    </a:cubicBezTo>
                    <a:cubicBezTo>
                      <a:pt x="33184" y="26908"/>
                      <a:pt x="33692" y="30782"/>
                      <a:pt x="33692" y="33981"/>
                    </a:cubicBezTo>
                    <a:cubicBezTo>
                      <a:pt x="33692" y="37180"/>
                      <a:pt x="36065" y="40968"/>
                      <a:pt x="36065" y="40968"/>
                    </a:cubicBezTo>
                    <a:cubicBezTo>
                      <a:pt x="38352" y="53344"/>
                      <a:pt x="44707" y="62437"/>
                      <a:pt x="46994" y="65973"/>
                    </a:cubicBezTo>
                    <a:cubicBezTo>
                      <a:pt x="49281" y="69508"/>
                      <a:pt x="51315" y="77086"/>
                      <a:pt x="51315" y="77086"/>
                    </a:cubicBezTo>
                    <a:cubicBezTo>
                      <a:pt x="47248" y="80370"/>
                      <a:pt x="0" y="136188"/>
                      <a:pt x="0" y="136188"/>
                    </a:cubicBezTo>
                    <a:lnTo>
                      <a:pt x="67926" y="175084"/>
                    </a:lnTo>
                    <a:lnTo>
                      <a:pt x="70461" y="100154"/>
                    </a:lnTo>
                    <a:cubicBezTo>
                      <a:pt x="78935" y="98639"/>
                      <a:pt x="78595" y="89379"/>
                      <a:pt x="78595" y="86852"/>
                    </a:cubicBezTo>
                    <a:cubicBezTo>
                      <a:pt x="78595" y="84327"/>
                      <a:pt x="74699" y="52503"/>
                      <a:pt x="74190" y="50483"/>
                    </a:cubicBezTo>
                    <a:cubicBezTo>
                      <a:pt x="73681" y="48461"/>
                      <a:pt x="70123" y="37854"/>
                      <a:pt x="69276" y="34319"/>
                    </a:cubicBezTo>
                    <a:cubicBezTo>
                      <a:pt x="68429" y="30782"/>
                      <a:pt x="67582" y="22699"/>
                      <a:pt x="67073" y="21016"/>
                    </a:cubicBezTo>
                    <a:cubicBezTo>
                      <a:pt x="66565" y="19332"/>
                      <a:pt x="65210" y="15628"/>
                      <a:pt x="64871" y="13776"/>
                    </a:cubicBezTo>
                    <a:cubicBezTo>
                      <a:pt x="64533" y="11923"/>
                      <a:pt x="66396" y="8219"/>
                      <a:pt x="62160" y="2943"/>
                    </a:cubicBezTo>
                    <a:cubicBezTo>
                      <a:pt x="60418" y="774"/>
                      <a:pt x="58647" y="0"/>
                      <a:pt x="57084" y="0"/>
                    </a:cubicBezTo>
                    <a:close/>
                  </a:path>
                </a:pathLst>
              </a:custGeom>
              <a:solidFill>
                <a:srgbClr val="9C56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8"/>
              <p:cNvSpPr/>
              <p:nvPr/>
            </p:nvSpPr>
            <p:spPr>
              <a:xfrm>
                <a:off x="2384825" y="1382050"/>
                <a:ext cx="108100" cy="79925"/>
              </a:xfrm>
              <a:custGeom>
                <a:avLst/>
                <a:gdLst/>
                <a:ahLst/>
                <a:cxnLst/>
                <a:rect l="l" t="t" r="r" b="b"/>
                <a:pathLst>
                  <a:path w="4324" h="3197" extrusionOk="0">
                    <a:moveTo>
                      <a:pt x="2400" y="1"/>
                    </a:moveTo>
                    <a:cubicBezTo>
                      <a:pt x="2126" y="1"/>
                      <a:pt x="1789" y="53"/>
                      <a:pt x="1384" y="201"/>
                    </a:cubicBezTo>
                    <a:cubicBezTo>
                      <a:pt x="638" y="475"/>
                      <a:pt x="1" y="1218"/>
                      <a:pt x="1" y="1802"/>
                    </a:cubicBezTo>
                    <a:cubicBezTo>
                      <a:pt x="1" y="1802"/>
                      <a:pt x="527" y="3197"/>
                      <a:pt x="1810" y="3197"/>
                    </a:cubicBezTo>
                    <a:cubicBezTo>
                      <a:pt x="2074" y="3197"/>
                      <a:pt x="2371" y="3137"/>
                      <a:pt x="2702" y="2994"/>
                    </a:cubicBezTo>
                    <a:cubicBezTo>
                      <a:pt x="4323" y="2292"/>
                      <a:pt x="4137" y="932"/>
                      <a:pt x="3338" y="287"/>
                    </a:cubicBezTo>
                    <a:cubicBezTo>
                      <a:pt x="3338" y="287"/>
                      <a:pt x="3043" y="1"/>
                      <a:pt x="24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8"/>
              <p:cNvSpPr/>
              <p:nvPr/>
            </p:nvSpPr>
            <p:spPr>
              <a:xfrm>
                <a:off x="2708925" y="1116700"/>
                <a:ext cx="212725" cy="176950"/>
              </a:xfrm>
              <a:custGeom>
                <a:avLst/>
                <a:gdLst/>
                <a:ahLst/>
                <a:cxnLst/>
                <a:rect l="l" t="t" r="r" b="b"/>
                <a:pathLst>
                  <a:path w="8509" h="7078" extrusionOk="0">
                    <a:moveTo>
                      <a:pt x="4638" y="0"/>
                    </a:moveTo>
                    <a:cubicBezTo>
                      <a:pt x="4369" y="0"/>
                      <a:pt x="4065" y="19"/>
                      <a:pt x="3718" y="60"/>
                    </a:cubicBezTo>
                    <a:cubicBezTo>
                      <a:pt x="2320" y="226"/>
                      <a:pt x="201" y="1562"/>
                      <a:pt x="1" y="3077"/>
                    </a:cubicBezTo>
                    <a:cubicBezTo>
                      <a:pt x="1" y="3077"/>
                      <a:pt x="1082" y="7078"/>
                      <a:pt x="4283" y="7078"/>
                    </a:cubicBezTo>
                    <a:cubicBezTo>
                      <a:pt x="4544" y="7078"/>
                      <a:pt x="4818" y="7051"/>
                      <a:pt x="5107" y="6994"/>
                    </a:cubicBezTo>
                    <a:cubicBezTo>
                      <a:pt x="8141" y="6395"/>
                      <a:pt x="8509" y="3557"/>
                      <a:pt x="6917" y="1177"/>
                    </a:cubicBezTo>
                    <a:cubicBezTo>
                      <a:pt x="6544" y="621"/>
                      <a:pt x="6177" y="0"/>
                      <a:pt x="46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8"/>
              <p:cNvSpPr/>
              <p:nvPr/>
            </p:nvSpPr>
            <p:spPr>
              <a:xfrm>
                <a:off x="2287500" y="1546550"/>
                <a:ext cx="10277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111" h="3144" extrusionOk="0">
                    <a:moveTo>
                      <a:pt x="2549" y="1"/>
                    </a:moveTo>
                    <a:cubicBezTo>
                      <a:pt x="2265" y="1"/>
                      <a:pt x="1871" y="79"/>
                      <a:pt x="1385" y="368"/>
                    </a:cubicBezTo>
                    <a:cubicBezTo>
                      <a:pt x="979" y="610"/>
                      <a:pt x="1" y="1227"/>
                      <a:pt x="291" y="2061"/>
                    </a:cubicBezTo>
                    <a:cubicBezTo>
                      <a:pt x="291" y="2061"/>
                      <a:pt x="856" y="3143"/>
                      <a:pt x="1924" y="3143"/>
                    </a:cubicBezTo>
                    <a:cubicBezTo>
                      <a:pt x="2190" y="3143"/>
                      <a:pt x="2488" y="3076"/>
                      <a:pt x="2815" y="2909"/>
                    </a:cubicBezTo>
                    <a:cubicBezTo>
                      <a:pt x="4111" y="2246"/>
                      <a:pt x="3750" y="636"/>
                      <a:pt x="3069" y="110"/>
                    </a:cubicBezTo>
                    <a:cubicBezTo>
                      <a:pt x="3069" y="110"/>
                      <a:pt x="2886" y="1"/>
                      <a:pt x="25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8"/>
              <p:cNvSpPr/>
              <p:nvPr/>
            </p:nvSpPr>
            <p:spPr>
              <a:xfrm>
                <a:off x="2257050" y="1791800"/>
                <a:ext cx="70275" cy="53325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133" extrusionOk="0">
                    <a:moveTo>
                      <a:pt x="1654" y="1"/>
                    </a:moveTo>
                    <a:cubicBezTo>
                      <a:pt x="1513" y="1"/>
                      <a:pt x="1349" y="15"/>
                      <a:pt x="1162" y="54"/>
                    </a:cubicBezTo>
                    <a:cubicBezTo>
                      <a:pt x="1162" y="54"/>
                      <a:pt x="259" y="333"/>
                      <a:pt x="0" y="815"/>
                    </a:cubicBezTo>
                    <a:cubicBezTo>
                      <a:pt x="0" y="815"/>
                      <a:pt x="231" y="2133"/>
                      <a:pt x="1253" y="2133"/>
                    </a:cubicBezTo>
                    <a:cubicBezTo>
                      <a:pt x="1388" y="2133"/>
                      <a:pt x="1537" y="2110"/>
                      <a:pt x="1701" y="2057"/>
                    </a:cubicBezTo>
                    <a:cubicBezTo>
                      <a:pt x="2810" y="1706"/>
                      <a:pt x="2797" y="792"/>
                      <a:pt x="2298" y="134"/>
                    </a:cubicBezTo>
                    <a:cubicBezTo>
                      <a:pt x="2298" y="134"/>
                      <a:pt x="2081" y="1"/>
                      <a:pt x="16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8"/>
              <p:cNvSpPr/>
              <p:nvPr/>
            </p:nvSpPr>
            <p:spPr>
              <a:xfrm>
                <a:off x="2513975" y="1187150"/>
                <a:ext cx="109575" cy="79525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181" extrusionOk="0">
                    <a:moveTo>
                      <a:pt x="2627" y="0"/>
                    </a:moveTo>
                    <a:cubicBezTo>
                      <a:pt x="2351" y="0"/>
                      <a:pt x="2001" y="40"/>
                      <a:pt x="1571" y="158"/>
                    </a:cubicBezTo>
                    <a:cubicBezTo>
                      <a:pt x="878" y="349"/>
                      <a:pt x="189" y="885"/>
                      <a:pt x="0" y="1467"/>
                    </a:cubicBezTo>
                    <a:cubicBezTo>
                      <a:pt x="0" y="1467"/>
                      <a:pt x="209" y="3180"/>
                      <a:pt x="1748" y="3180"/>
                    </a:cubicBezTo>
                    <a:cubicBezTo>
                      <a:pt x="1874" y="3180"/>
                      <a:pt x="2008" y="3169"/>
                      <a:pt x="2152" y="3144"/>
                    </a:cubicBezTo>
                    <a:cubicBezTo>
                      <a:pt x="4383" y="2762"/>
                      <a:pt x="4139" y="1177"/>
                      <a:pt x="3462" y="174"/>
                    </a:cubicBezTo>
                    <a:cubicBezTo>
                      <a:pt x="3462" y="174"/>
                      <a:pt x="3204" y="0"/>
                      <a:pt x="26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8"/>
              <p:cNvSpPr/>
              <p:nvPr/>
            </p:nvSpPr>
            <p:spPr>
              <a:xfrm>
                <a:off x="4003125" y="1099825"/>
                <a:ext cx="2227450" cy="4377125"/>
              </a:xfrm>
              <a:custGeom>
                <a:avLst/>
                <a:gdLst/>
                <a:ahLst/>
                <a:cxnLst/>
                <a:rect l="l" t="t" r="r" b="b"/>
                <a:pathLst>
                  <a:path w="89098" h="175085" extrusionOk="0">
                    <a:moveTo>
                      <a:pt x="21852" y="0"/>
                    </a:moveTo>
                    <a:cubicBezTo>
                      <a:pt x="20288" y="0"/>
                      <a:pt x="18518" y="774"/>
                      <a:pt x="16776" y="2943"/>
                    </a:cubicBezTo>
                    <a:cubicBezTo>
                      <a:pt x="12539" y="8219"/>
                      <a:pt x="14404" y="11923"/>
                      <a:pt x="14065" y="13775"/>
                    </a:cubicBezTo>
                    <a:cubicBezTo>
                      <a:pt x="13726" y="15628"/>
                      <a:pt x="12370" y="19332"/>
                      <a:pt x="11861" y="21016"/>
                    </a:cubicBezTo>
                    <a:cubicBezTo>
                      <a:pt x="11354" y="22699"/>
                      <a:pt x="10506" y="30782"/>
                      <a:pt x="9659" y="34318"/>
                    </a:cubicBezTo>
                    <a:cubicBezTo>
                      <a:pt x="8811" y="37853"/>
                      <a:pt x="5254" y="48461"/>
                      <a:pt x="4744" y="50482"/>
                    </a:cubicBezTo>
                    <a:cubicBezTo>
                      <a:pt x="4236" y="52502"/>
                      <a:pt x="340" y="84327"/>
                      <a:pt x="340" y="86852"/>
                    </a:cubicBezTo>
                    <a:cubicBezTo>
                      <a:pt x="340" y="89379"/>
                      <a:pt x="1" y="98639"/>
                      <a:pt x="8473" y="100154"/>
                    </a:cubicBezTo>
                    <a:lnTo>
                      <a:pt x="9455" y="175084"/>
                    </a:lnTo>
                    <a:lnTo>
                      <a:pt x="89098" y="145281"/>
                    </a:lnTo>
                    <a:cubicBezTo>
                      <a:pt x="89098" y="145281"/>
                      <a:pt x="31686" y="80370"/>
                      <a:pt x="27620" y="77086"/>
                    </a:cubicBezTo>
                    <a:cubicBezTo>
                      <a:pt x="27620" y="77086"/>
                      <a:pt x="29653" y="69508"/>
                      <a:pt x="31941" y="65973"/>
                    </a:cubicBezTo>
                    <a:cubicBezTo>
                      <a:pt x="34228" y="62437"/>
                      <a:pt x="40582" y="53344"/>
                      <a:pt x="42870" y="40968"/>
                    </a:cubicBezTo>
                    <a:cubicBezTo>
                      <a:pt x="42870" y="40968"/>
                      <a:pt x="45242" y="37180"/>
                      <a:pt x="45242" y="33981"/>
                    </a:cubicBezTo>
                    <a:cubicBezTo>
                      <a:pt x="45242" y="30782"/>
                      <a:pt x="45750" y="26908"/>
                      <a:pt x="41853" y="26908"/>
                    </a:cubicBezTo>
                    <a:cubicBezTo>
                      <a:pt x="41853" y="26908"/>
                      <a:pt x="43262" y="22184"/>
                      <a:pt x="43315" y="20384"/>
                    </a:cubicBezTo>
                    <a:cubicBezTo>
                      <a:pt x="43363" y="18720"/>
                      <a:pt x="42188" y="17412"/>
                      <a:pt x="40574" y="17412"/>
                    </a:cubicBezTo>
                    <a:cubicBezTo>
                      <a:pt x="40074" y="17412"/>
                      <a:pt x="39533" y="17537"/>
                      <a:pt x="38973" y="17815"/>
                    </a:cubicBezTo>
                    <a:cubicBezTo>
                      <a:pt x="38973" y="17815"/>
                      <a:pt x="40579" y="13432"/>
                      <a:pt x="38983" y="11780"/>
                    </a:cubicBezTo>
                    <a:cubicBezTo>
                      <a:pt x="38291" y="11065"/>
                      <a:pt x="37477" y="10701"/>
                      <a:pt x="36681" y="10701"/>
                    </a:cubicBezTo>
                    <a:cubicBezTo>
                      <a:pt x="35845" y="10701"/>
                      <a:pt x="35030" y="11103"/>
                      <a:pt x="34397" y="11923"/>
                    </a:cubicBezTo>
                    <a:cubicBezTo>
                      <a:pt x="32921" y="13836"/>
                      <a:pt x="31686" y="18153"/>
                      <a:pt x="31686" y="18153"/>
                    </a:cubicBezTo>
                    <a:cubicBezTo>
                      <a:pt x="31686" y="18153"/>
                      <a:pt x="31686" y="14449"/>
                      <a:pt x="33042" y="11586"/>
                    </a:cubicBezTo>
                    <a:cubicBezTo>
                      <a:pt x="34398" y="8724"/>
                      <a:pt x="35923" y="5020"/>
                      <a:pt x="33042" y="3504"/>
                    </a:cubicBezTo>
                    <a:cubicBezTo>
                      <a:pt x="32337" y="3133"/>
                      <a:pt x="31722" y="2944"/>
                      <a:pt x="31180" y="2944"/>
                    </a:cubicBezTo>
                    <a:cubicBezTo>
                      <a:pt x="29508" y="2944"/>
                      <a:pt x="28515" y="4742"/>
                      <a:pt x="27620" y="8555"/>
                    </a:cubicBezTo>
                    <a:cubicBezTo>
                      <a:pt x="26487" y="13378"/>
                      <a:pt x="25664" y="18356"/>
                      <a:pt x="23822" y="18356"/>
                    </a:cubicBezTo>
                    <a:cubicBezTo>
                      <a:pt x="23735" y="18356"/>
                      <a:pt x="23645" y="18344"/>
                      <a:pt x="23554" y="18322"/>
                    </a:cubicBezTo>
                    <a:cubicBezTo>
                      <a:pt x="21519" y="17817"/>
                      <a:pt x="24061" y="14280"/>
                      <a:pt x="25078" y="12428"/>
                    </a:cubicBezTo>
                    <a:cubicBezTo>
                      <a:pt x="26094" y="10577"/>
                      <a:pt x="27789" y="5245"/>
                      <a:pt x="26603" y="2943"/>
                    </a:cubicBezTo>
                    <a:cubicBezTo>
                      <a:pt x="25905" y="1588"/>
                      <a:pt x="24091" y="0"/>
                      <a:pt x="21852" y="0"/>
                    </a:cubicBezTo>
                    <a:close/>
                  </a:path>
                </a:pathLst>
              </a:custGeom>
              <a:solidFill>
                <a:srgbClr val="9C56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8"/>
              <p:cNvSpPr/>
              <p:nvPr/>
            </p:nvSpPr>
            <p:spPr>
              <a:xfrm>
                <a:off x="4872325" y="1382050"/>
                <a:ext cx="108050" cy="79925"/>
              </a:xfrm>
              <a:custGeom>
                <a:avLst/>
                <a:gdLst/>
                <a:ahLst/>
                <a:cxnLst/>
                <a:rect l="l" t="t" r="r" b="b"/>
                <a:pathLst>
                  <a:path w="4322" h="3197" extrusionOk="0">
                    <a:moveTo>
                      <a:pt x="1922" y="1"/>
                    </a:moveTo>
                    <a:cubicBezTo>
                      <a:pt x="1280" y="1"/>
                      <a:pt x="985" y="287"/>
                      <a:pt x="984" y="287"/>
                    </a:cubicBezTo>
                    <a:cubicBezTo>
                      <a:pt x="185" y="932"/>
                      <a:pt x="0" y="2292"/>
                      <a:pt x="1620" y="2994"/>
                    </a:cubicBezTo>
                    <a:cubicBezTo>
                      <a:pt x="1951" y="3137"/>
                      <a:pt x="2248" y="3197"/>
                      <a:pt x="2513" y="3197"/>
                    </a:cubicBezTo>
                    <a:cubicBezTo>
                      <a:pt x="3796" y="3197"/>
                      <a:pt x="4322" y="1802"/>
                      <a:pt x="4322" y="1802"/>
                    </a:cubicBezTo>
                    <a:cubicBezTo>
                      <a:pt x="4322" y="1218"/>
                      <a:pt x="3686" y="475"/>
                      <a:pt x="2938" y="201"/>
                    </a:cubicBezTo>
                    <a:cubicBezTo>
                      <a:pt x="2534" y="53"/>
                      <a:pt x="2196" y="1"/>
                      <a:pt x="192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8"/>
              <p:cNvSpPr/>
              <p:nvPr/>
            </p:nvSpPr>
            <p:spPr>
              <a:xfrm>
                <a:off x="4443575" y="1116700"/>
                <a:ext cx="212725" cy="176950"/>
              </a:xfrm>
              <a:custGeom>
                <a:avLst/>
                <a:gdLst/>
                <a:ahLst/>
                <a:cxnLst/>
                <a:rect l="l" t="t" r="r" b="b"/>
                <a:pathLst>
                  <a:path w="8509" h="7078" extrusionOk="0">
                    <a:moveTo>
                      <a:pt x="3871" y="0"/>
                    </a:moveTo>
                    <a:cubicBezTo>
                      <a:pt x="2331" y="0"/>
                      <a:pt x="1964" y="621"/>
                      <a:pt x="1592" y="1177"/>
                    </a:cubicBezTo>
                    <a:cubicBezTo>
                      <a:pt x="1" y="3557"/>
                      <a:pt x="368" y="6395"/>
                      <a:pt x="3402" y="6994"/>
                    </a:cubicBezTo>
                    <a:cubicBezTo>
                      <a:pt x="3691" y="7051"/>
                      <a:pt x="3966" y="7078"/>
                      <a:pt x="4226" y="7078"/>
                    </a:cubicBezTo>
                    <a:cubicBezTo>
                      <a:pt x="7428" y="7078"/>
                      <a:pt x="8509" y="3077"/>
                      <a:pt x="8509" y="3077"/>
                    </a:cubicBezTo>
                    <a:cubicBezTo>
                      <a:pt x="8309" y="1562"/>
                      <a:pt x="6189" y="226"/>
                      <a:pt x="4791" y="60"/>
                    </a:cubicBezTo>
                    <a:cubicBezTo>
                      <a:pt x="4445" y="19"/>
                      <a:pt x="4140" y="0"/>
                      <a:pt x="38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8"/>
              <p:cNvSpPr/>
              <p:nvPr/>
            </p:nvSpPr>
            <p:spPr>
              <a:xfrm>
                <a:off x="4974925" y="1546550"/>
                <a:ext cx="1028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3144" extrusionOk="0">
                    <a:moveTo>
                      <a:pt x="1563" y="1"/>
                    </a:moveTo>
                    <a:cubicBezTo>
                      <a:pt x="1226" y="1"/>
                      <a:pt x="1043" y="110"/>
                      <a:pt x="1043" y="110"/>
                    </a:cubicBezTo>
                    <a:cubicBezTo>
                      <a:pt x="361" y="636"/>
                      <a:pt x="0" y="2246"/>
                      <a:pt x="1296" y="2909"/>
                    </a:cubicBezTo>
                    <a:cubicBezTo>
                      <a:pt x="1624" y="3076"/>
                      <a:pt x="1921" y="3143"/>
                      <a:pt x="2187" y="3143"/>
                    </a:cubicBezTo>
                    <a:cubicBezTo>
                      <a:pt x="3255" y="3143"/>
                      <a:pt x="3821" y="2061"/>
                      <a:pt x="3821" y="2061"/>
                    </a:cubicBezTo>
                    <a:cubicBezTo>
                      <a:pt x="4112" y="1227"/>
                      <a:pt x="3133" y="610"/>
                      <a:pt x="2726" y="368"/>
                    </a:cubicBezTo>
                    <a:cubicBezTo>
                      <a:pt x="2241" y="79"/>
                      <a:pt x="1847" y="1"/>
                      <a:pt x="15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8"/>
              <p:cNvSpPr/>
              <p:nvPr/>
            </p:nvSpPr>
            <p:spPr>
              <a:xfrm>
                <a:off x="5037900" y="1791800"/>
                <a:ext cx="70300" cy="5332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2133" extrusionOk="0">
                    <a:moveTo>
                      <a:pt x="1156" y="1"/>
                    </a:moveTo>
                    <a:cubicBezTo>
                      <a:pt x="729" y="1"/>
                      <a:pt x="511" y="134"/>
                      <a:pt x="512" y="134"/>
                    </a:cubicBezTo>
                    <a:cubicBezTo>
                      <a:pt x="14" y="792"/>
                      <a:pt x="0" y="1706"/>
                      <a:pt x="1109" y="2057"/>
                    </a:cubicBezTo>
                    <a:cubicBezTo>
                      <a:pt x="1274" y="2110"/>
                      <a:pt x="1423" y="2133"/>
                      <a:pt x="1558" y="2133"/>
                    </a:cubicBezTo>
                    <a:cubicBezTo>
                      <a:pt x="2580" y="2133"/>
                      <a:pt x="2811" y="815"/>
                      <a:pt x="2811" y="815"/>
                    </a:cubicBezTo>
                    <a:cubicBezTo>
                      <a:pt x="2552" y="333"/>
                      <a:pt x="1649" y="54"/>
                      <a:pt x="1649" y="54"/>
                    </a:cubicBezTo>
                    <a:cubicBezTo>
                      <a:pt x="1462" y="15"/>
                      <a:pt x="1297" y="1"/>
                      <a:pt x="11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8"/>
              <p:cNvSpPr/>
              <p:nvPr/>
            </p:nvSpPr>
            <p:spPr>
              <a:xfrm>
                <a:off x="4741625" y="1187150"/>
                <a:ext cx="109650" cy="79525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3181" extrusionOk="0">
                    <a:moveTo>
                      <a:pt x="1758" y="0"/>
                    </a:moveTo>
                    <a:cubicBezTo>
                      <a:pt x="1181" y="0"/>
                      <a:pt x="923" y="174"/>
                      <a:pt x="923" y="174"/>
                    </a:cubicBezTo>
                    <a:cubicBezTo>
                      <a:pt x="246" y="1177"/>
                      <a:pt x="1" y="2762"/>
                      <a:pt x="2234" y="3144"/>
                    </a:cubicBezTo>
                    <a:cubicBezTo>
                      <a:pt x="2378" y="3169"/>
                      <a:pt x="2512" y="3180"/>
                      <a:pt x="2637" y="3180"/>
                    </a:cubicBezTo>
                    <a:cubicBezTo>
                      <a:pt x="4177" y="3180"/>
                      <a:pt x="4385" y="1467"/>
                      <a:pt x="4385" y="1467"/>
                    </a:cubicBezTo>
                    <a:cubicBezTo>
                      <a:pt x="4196" y="885"/>
                      <a:pt x="3507" y="349"/>
                      <a:pt x="2814" y="158"/>
                    </a:cubicBezTo>
                    <a:cubicBezTo>
                      <a:pt x="2384" y="40"/>
                      <a:pt x="2035" y="0"/>
                      <a:pt x="17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28"/>
            <p:cNvSpPr/>
            <p:nvPr/>
          </p:nvSpPr>
          <p:spPr>
            <a:xfrm>
              <a:off x="2903475" y="4664714"/>
              <a:ext cx="1296150" cy="547175"/>
            </a:xfrm>
            <a:custGeom>
              <a:avLst/>
              <a:gdLst/>
              <a:ahLst/>
              <a:cxnLst/>
              <a:rect l="l" t="t" r="r" b="b"/>
              <a:pathLst>
                <a:path w="51846" h="21887" extrusionOk="0">
                  <a:moveTo>
                    <a:pt x="18467" y="0"/>
                  </a:moveTo>
                  <a:lnTo>
                    <a:pt x="0" y="21340"/>
                  </a:lnTo>
                  <a:lnTo>
                    <a:pt x="51846" y="21887"/>
                  </a:lnTo>
                  <a:lnTo>
                    <a:pt x="50614" y="16963"/>
                  </a:lnTo>
                  <a:close/>
                </a:path>
              </a:pathLst>
            </a:custGeom>
            <a:solidFill>
              <a:srgbClr val="9C5631"/>
            </a:solidFill>
            <a:ln>
              <a:noFill/>
            </a:ln>
          </p:spPr>
        </p:sp>
        <p:sp>
          <p:nvSpPr>
            <p:cNvPr id="268" name="Google Shape;268;p28"/>
            <p:cNvSpPr/>
            <p:nvPr/>
          </p:nvSpPr>
          <p:spPr>
            <a:xfrm>
              <a:off x="4804925" y="4810064"/>
              <a:ext cx="1376500" cy="401825"/>
            </a:xfrm>
            <a:custGeom>
              <a:avLst/>
              <a:gdLst/>
              <a:ahLst/>
              <a:cxnLst/>
              <a:rect l="l" t="t" r="r" b="b"/>
              <a:pathLst>
                <a:path w="55060" h="16073" extrusionOk="0">
                  <a:moveTo>
                    <a:pt x="40081" y="0"/>
                  </a:moveTo>
                  <a:lnTo>
                    <a:pt x="55060" y="15868"/>
                  </a:lnTo>
                  <a:lnTo>
                    <a:pt x="0" y="16073"/>
                  </a:lnTo>
                  <a:lnTo>
                    <a:pt x="1300" y="12585"/>
                  </a:lnTo>
                  <a:close/>
                </a:path>
              </a:pathLst>
            </a:custGeom>
            <a:solidFill>
              <a:srgbClr val="9C5631"/>
            </a:solidFill>
            <a:ln>
              <a:noFill/>
            </a:ln>
          </p:spPr>
        </p:sp>
      </p:grpSp>
      <p:sp>
        <p:nvSpPr>
          <p:cNvPr id="2" name="Google Shape;219;p28">
            <a:extLst>
              <a:ext uri="{FF2B5EF4-FFF2-40B4-BE49-F238E27FC236}">
                <a16:creationId xmlns:a16="http://schemas.microsoft.com/office/drawing/2014/main" id="{91587EF8-51AC-6E63-07C5-AB6501B972B9}"/>
              </a:ext>
            </a:extLst>
          </p:cNvPr>
          <p:cNvSpPr txBox="1">
            <a:spLocks/>
          </p:cNvSpPr>
          <p:nvPr/>
        </p:nvSpPr>
        <p:spPr>
          <a:xfrm>
            <a:off x="-61472" y="4621926"/>
            <a:ext cx="9205471" cy="484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en-US" sz="24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Check-Point 1</a:t>
            </a:r>
            <a:endParaRPr lang="en-US" dirty="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9"/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Quality</a:t>
            </a:r>
            <a:endParaRPr dirty="0"/>
          </a:p>
        </p:txBody>
      </p:sp>
      <p:graphicFrame>
        <p:nvGraphicFramePr>
          <p:cNvPr id="646" name="Google Shape;646;p39"/>
          <p:cNvGraphicFramePr/>
          <p:nvPr>
            <p:extLst>
              <p:ext uri="{D42A27DB-BD31-4B8C-83A1-F6EECF244321}">
                <p14:modId xmlns:p14="http://schemas.microsoft.com/office/powerpoint/2010/main" val="3547439960"/>
              </p:ext>
            </p:extLst>
          </p:nvPr>
        </p:nvGraphicFramePr>
        <p:xfrm>
          <a:off x="260384" y="1661762"/>
          <a:ext cx="5270788" cy="2749745"/>
        </p:xfrm>
        <a:graphic>
          <a:graphicData uri="http://schemas.openxmlformats.org/drawingml/2006/table">
            <a:tbl>
              <a:tblPr>
                <a:noFill/>
                <a:tableStyleId>{0DCA597A-10A9-4519-99B5-45AACA084074}</a:tableStyleId>
              </a:tblPr>
              <a:tblGrid>
                <a:gridCol w="1416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2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Missing Values</a:t>
                      </a:r>
                      <a:endParaRPr sz="1600" dirty="0">
                        <a:solidFill>
                          <a:schemeClr val="accent2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2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Duplicate</a:t>
                      </a:r>
                      <a:endParaRPr sz="1600" dirty="0">
                        <a:solidFill>
                          <a:schemeClr val="accent2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2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Outliers</a:t>
                      </a:r>
                      <a:endParaRPr sz="1600" dirty="0">
                        <a:solidFill>
                          <a:schemeClr val="accent2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accen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accen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accen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None</a:t>
                      </a:r>
                      <a:endParaRPr sz="1600" dirty="0">
                        <a:solidFill>
                          <a:schemeClr val="accen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 dirty="0">
                          <a:solidFill>
                            <a:schemeClr val="accen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24</a:t>
                      </a:r>
                      <a:endParaRPr sz="4000" dirty="0">
                        <a:solidFill>
                          <a:schemeClr val="accen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accen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0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accen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accen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accen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15B55E6-9772-48EF-B949-4ACC8648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102" y="2463230"/>
            <a:ext cx="5353121" cy="194827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9DFBBA-0F6E-5789-063A-43EC174E1C89}"/>
              </a:ext>
            </a:extLst>
          </p:cNvPr>
          <p:cNvSpPr/>
          <p:nvPr/>
        </p:nvSpPr>
        <p:spPr>
          <a:xfrm>
            <a:off x="3699102" y="4533498"/>
            <a:ext cx="5353121" cy="3173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No need to remove outliers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8572F60-D9A3-BC1F-12BA-FBC43C367462}"/>
              </a:ext>
            </a:extLst>
          </p:cNvPr>
          <p:cNvSpPr/>
          <p:nvPr/>
        </p:nvSpPr>
        <p:spPr>
          <a:xfrm>
            <a:off x="260385" y="4533498"/>
            <a:ext cx="1324782" cy="3173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No imputation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C9B4C6-9D14-F965-4407-D7F4DF44E2FF}"/>
              </a:ext>
            </a:extLst>
          </p:cNvPr>
          <p:cNvSpPr/>
          <p:nvPr/>
        </p:nvSpPr>
        <p:spPr>
          <a:xfrm>
            <a:off x="1752600" y="4533498"/>
            <a:ext cx="1790700" cy="3173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Drop duplicate rows</a:t>
            </a:r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ECFF673D-7589-2F3F-1B6E-1230DAC372BB}"/>
              </a:ext>
            </a:extLst>
          </p:cNvPr>
          <p:cNvSpPr/>
          <p:nvPr/>
        </p:nvSpPr>
        <p:spPr>
          <a:xfrm>
            <a:off x="8566484" y="0"/>
            <a:ext cx="577516" cy="68752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5D2D45B-E415-4EF5-A0A1-409126FB1DF3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5"/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Checking data balance relative to target…</a:t>
            </a:r>
            <a:endParaRPr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7E1281D8-7281-1E70-FF16-2F302A085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323" y="1395666"/>
            <a:ext cx="2896420" cy="3295574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68BBE39-5C3A-FF06-B493-CF1C7D49ABC3}"/>
              </a:ext>
            </a:extLst>
          </p:cNvPr>
          <p:cNvSpPr/>
          <p:nvPr/>
        </p:nvSpPr>
        <p:spPr>
          <a:xfrm>
            <a:off x="4572000" y="3907469"/>
            <a:ext cx="3619180" cy="78377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The data is relatively balanced across target levels → no data resampling required</a:t>
            </a:r>
          </a:p>
        </p:txBody>
      </p:sp>
      <p:sp>
        <p:nvSpPr>
          <p:cNvPr id="45" name="Teardrop 44">
            <a:extLst>
              <a:ext uri="{FF2B5EF4-FFF2-40B4-BE49-F238E27FC236}">
                <a16:creationId xmlns:a16="http://schemas.microsoft.com/office/drawing/2014/main" id="{D2396463-5FFD-7BDD-2D9A-DD58690B68D7}"/>
              </a:ext>
            </a:extLst>
          </p:cNvPr>
          <p:cNvSpPr/>
          <p:nvPr/>
        </p:nvSpPr>
        <p:spPr>
          <a:xfrm>
            <a:off x="8566484" y="0"/>
            <a:ext cx="577516" cy="68752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5D2D45B-E415-4EF5-A0A1-409126FB1DF3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>
          <a:extLst>
            <a:ext uri="{FF2B5EF4-FFF2-40B4-BE49-F238E27FC236}">
              <a16:creationId xmlns:a16="http://schemas.microsoft.com/office/drawing/2014/main" id="{2EC06F6D-5109-0618-6094-3111FD8F2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5">
            <a:extLst>
              <a:ext uri="{FF2B5EF4-FFF2-40B4-BE49-F238E27FC236}">
                <a16:creationId xmlns:a16="http://schemas.microsoft.com/office/drawing/2014/main" id="{7E79E4FC-B71E-E034-A464-1E548653A2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Distribution and Outliers Diagram</a:t>
            </a:r>
            <a:endParaRPr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9FCE18E-970B-B5B3-E128-53F8EBB795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70" b="49863"/>
          <a:stretch>
            <a:fillRect/>
          </a:stretch>
        </p:blipFill>
        <p:spPr>
          <a:xfrm>
            <a:off x="958641" y="1030804"/>
            <a:ext cx="7226716" cy="194968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94A6DB0-BACB-49CC-489B-DF098FEBF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641" y="3049720"/>
            <a:ext cx="7246860" cy="1949689"/>
          </a:xfrm>
          <a:prstGeom prst="rect">
            <a:avLst/>
          </a:prstGeom>
        </p:spPr>
      </p:pic>
      <p:sp>
        <p:nvSpPr>
          <p:cNvPr id="2" name="Teardrop 1">
            <a:extLst>
              <a:ext uri="{FF2B5EF4-FFF2-40B4-BE49-F238E27FC236}">
                <a16:creationId xmlns:a16="http://schemas.microsoft.com/office/drawing/2014/main" id="{06D78608-DBC3-815C-9F18-66EF82B6AA98}"/>
              </a:ext>
            </a:extLst>
          </p:cNvPr>
          <p:cNvSpPr/>
          <p:nvPr/>
        </p:nvSpPr>
        <p:spPr>
          <a:xfrm>
            <a:off x="8566484" y="0"/>
            <a:ext cx="577516" cy="68752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5D2D45B-E415-4EF5-A0A1-409126FB1DF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8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6"/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Factors Influencing Obesity Levels</a:t>
            </a: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0F3BA90-6516-9988-00F5-CA8AFFBE4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76" y="1107105"/>
            <a:ext cx="7044647" cy="19208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6A23CF-DD02-0CB3-5287-64B1E41589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895"/>
          <a:stretch>
            <a:fillRect/>
          </a:stretch>
        </p:blipFill>
        <p:spPr>
          <a:xfrm>
            <a:off x="1049677" y="3071580"/>
            <a:ext cx="7044646" cy="1946375"/>
          </a:xfrm>
          <a:prstGeom prst="rect">
            <a:avLst/>
          </a:prstGeom>
        </p:spPr>
      </p:pic>
      <p:sp>
        <p:nvSpPr>
          <p:cNvPr id="24" name="Teardrop 23">
            <a:extLst>
              <a:ext uri="{FF2B5EF4-FFF2-40B4-BE49-F238E27FC236}">
                <a16:creationId xmlns:a16="http://schemas.microsoft.com/office/drawing/2014/main" id="{6D25B3AA-1A32-2927-A50A-AC22439B7F72}"/>
              </a:ext>
            </a:extLst>
          </p:cNvPr>
          <p:cNvSpPr/>
          <p:nvPr/>
        </p:nvSpPr>
        <p:spPr>
          <a:xfrm>
            <a:off x="8566484" y="0"/>
            <a:ext cx="577516" cy="68752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5D2D45B-E415-4EF5-A0A1-409126FB1DF3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>
          <a:extLst>
            <a:ext uri="{FF2B5EF4-FFF2-40B4-BE49-F238E27FC236}">
              <a16:creationId xmlns:a16="http://schemas.microsoft.com/office/drawing/2014/main" id="{6F5EF7CE-1FCC-FC3C-57D4-02472117E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6">
            <a:extLst>
              <a:ext uri="{FF2B5EF4-FFF2-40B4-BE49-F238E27FC236}">
                <a16:creationId xmlns:a16="http://schemas.microsoft.com/office/drawing/2014/main" id="{85503267-27A1-E52F-B32D-4DD80B96FF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 Heatmap and VIF Score: Numerical Features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2CC087-69EB-D36F-5201-D3F69945E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95" y="1350610"/>
            <a:ext cx="3918293" cy="3417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394F96-20BE-48B7-11E4-6054BF2E5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904" y="1350610"/>
            <a:ext cx="2038181" cy="206635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2AC598-A835-01E7-8E49-B872575E58DE}"/>
              </a:ext>
            </a:extLst>
          </p:cNvPr>
          <p:cNvSpPr/>
          <p:nvPr/>
        </p:nvSpPr>
        <p:spPr>
          <a:xfrm>
            <a:off x="5264903" y="4195673"/>
            <a:ext cx="3631589" cy="5727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There is no indication that any of the features contain multicollinearity.</a:t>
            </a:r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7FAAD4CD-F811-7ADA-9F29-013F3B45C377}"/>
              </a:ext>
            </a:extLst>
          </p:cNvPr>
          <p:cNvSpPr/>
          <p:nvPr/>
        </p:nvSpPr>
        <p:spPr>
          <a:xfrm>
            <a:off x="8566484" y="0"/>
            <a:ext cx="577516" cy="68752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5D2D45B-E415-4EF5-A0A1-409126FB1DF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27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>
          <a:extLst>
            <a:ext uri="{FF2B5EF4-FFF2-40B4-BE49-F238E27FC236}">
              <a16:creationId xmlns:a16="http://schemas.microsoft.com/office/drawing/2014/main" id="{51D608EA-6961-C8BA-C31A-729F399AC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6">
            <a:extLst>
              <a:ext uri="{FF2B5EF4-FFF2-40B4-BE49-F238E27FC236}">
                <a16:creationId xmlns:a16="http://schemas.microsoft.com/office/drawing/2014/main" id="{EDAF6516-93C5-C287-72D6-AE6B9923A1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Cramér’s V Heatmap: Categorical Features</a:t>
            </a:r>
            <a:endParaRPr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94B911-7B57-30FF-8D4A-7B1A12557173}"/>
              </a:ext>
            </a:extLst>
          </p:cNvPr>
          <p:cNvSpPr/>
          <p:nvPr/>
        </p:nvSpPr>
        <p:spPr>
          <a:xfrm>
            <a:off x="5257219" y="4383207"/>
            <a:ext cx="3631589" cy="5727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There is no indication that any of the features contain multicollinearity.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1B69D-5DEA-42A3-8753-8FB488CA2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00" y="1129725"/>
            <a:ext cx="4281366" cy="3826182"/>
          </a:xfrm>
          <a:prstGeom prst="rect">
            <a:avLst/>
          </a:prstGeom>
        </p:spPr>
      </p:pic>
      <p:sp>
        <p:nvSpPr>
          <p:cNvPr id="5" name="Teardrop 4">
            <a:extLst>
              <a:ext uri="{FF2B5EF4-FFF2-40B4-BE49-F238E27FC236}">
                <a16:creationId xmlns:a16="http://schemas.microsoft.com/office/drawing/2014/main" id="{CBB4AE65-18D1-98CB-EA4D-A0C8421AF453}"/>
              </a:ext>
            </a:extLst>
          </p:cNvPr>
          <p:cNvSpPr/>
          <p:nvPr/>
        </p:nvSpPr>
        <p:spPr>
          <a:xfrm>
            <a:off x="8566484" y="0"/>
            <a:ext cx="577516" cy="68752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5D2D45B-E415-4EF5-A0A1-409126FB1DF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61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>
          <a:extLst>
            <a:ext uri="{FF2B5EF4-FFF2-40B4-BE49-F238E27FC236}">
              <a16:creationId xmlns:a16="http://schemas.microsoft.com/office/drawing/2014/main" id="{533D9950-4B79-23F4-43A3-A1BBA8DB3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>
            <a:extLst>
              <a:ext uri="{FF2B5EF4-FFF2-40B4-BE49-F238E27FC236}">
                <a16:creationId xmlns:a16="http://schemas.microsoft.com/office/drawing/2014/main" id="{9CB4177C-DBED-686A-5487-22389A0AB0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1100" y="2923417"/>
            <a:ext cx="3548544" cy="11556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Prepocessing</a:t>
            </a:r>
            <a:endParaRPr dirty="0"/>
          </a:p>
        </p:txBody>
      </p:sp>
      <p:sp>
        <p:nvSpPr>
          <p:cNvPr id="299" name="Google Shape;299;p31">
            <a:extLst>
              <a:ext uri="{FF2B5EF4-FFF2-40B4-BE49-F238E27FC236}">
                <a16:creationId xmlns:a16="http://schemas.microsoft.com/office/drawing/2014/main" id="{01BF8BA1-1385-8567-98E0-BEBBCF07E4D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31100" y="2044893"/>
            <a:ext cx="2438400" cy="6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7415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0"/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Pipeline</a:t>
            </a:r>
            <a:endParaRPr dirty="0"/>
          </a:p>
        </p:txBody>
      </p:sp>
      <p:sp>
        <p:nvSpPr>
          <p:cNvPr id="711" name="Google Shape;711;p40"/>
          <p:cNvSpPr txBox="1">
            <a:spLocks noGrp="1"/>
          </p:cNvSpPr>
          <p:nvPr>
            <p:ph type="title" idx="4294967295"/>
          </p:nvPr>
        </p:nvSpPr>
        <p:spPr>
          <a:xfrm>
            <a:off x="1062609" y="1655824"/>
            <a:ext cx="1827900" cy="405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Data Duplicate</a:t>
            </a:r>
            <a:endParaRPr sz="1800" dirty="0"/>
          </a:p>
        </p:txBody>
      </p:sp>
      <p:sp>
        <p:nvSpPr>
          <p:cNvPr id="712" name="Google Shape;712;p40"/>
          <p:cNvSpPr txBox="1">
            <a:spLocks noGrp="1"/>
          </p:cNvSpPr>
          <p:nvPr>
            <p:ph type="subTitle" idx="4294967295"/>
          </p:nvPr>
        </p:nvSpPr>
        <p:spPr>
          <a:xfrm>
            <a:off x="1062600" y="2067047"/>
            <a:ext cx="18279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latin typeface="Catamaran" panose="020B0604020202020204" charset="0"/>
                <a:cs typeface="Catamaran" panose="020B0604020202020204" charset="0"/>
              </a:rPr>
              <a:t>Drop 24 rows duplicate data</a:t>
            </a:r>
            <a:endParaRPr sz="1400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713" name="Google Shape;713;p40"/>
          <p:cNvSpPr txBox="1">
            <a:spLocks noGrp="1"/>
          </p:cNvSpPr>
          <p:nvPr>
            <p:ph type="title" idx="4294967295"/>
          </p:nvPr>
        </p:nvSpPr>
        <p:spPr>
          <a:xfrm>
            <a:off x="3658050" y="1680872"/>
            <a:ext cx="18279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Data Selection</a:t>
            </a:r>
            <a:endParaRPr sz="1800" dirty="0"/>
          </a:p>
        </p:txBody>
      </p:sp>
      <p:sp>
        <p:nvSpPr>
          <p:cNvPr id="714" name="Google Shape;714;p40"/>
          <p:cNvSpPr txBox="1">
            <a:spLocks noGrp="1"/>
          </p:cNvSpPr>
          <p:nvPr>
            <p:ph type="subTitle" idx="4294967295"/>
          </p:nvPr>
        </p:nvSpPr>
        <p:spPr>
          <a:xfrm>
            <a:off x="3464325" y="2067047"/>
            <a:ext cx="2215345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latin typeface="Catamaran" panose="020B0604020202020204" charset="0"/>
                <a:cs typeface="Catamaran" panose="020B0604020202020204" charset="0"/>
              </a:rPr>
              <a:t>None - </a:t>
            </a:r>
            <a:r>
              <a:rPr lang="en-US" sz="1400" dirty="0">
                <a:latin typeface="Catamaran" panose="020B0604020202020204" charset="0"/>
                <a:cs typeface="Catamaran" panose="020B0604020202020204" charset="0"/>
              </a:rPr>
              <a:t>No multicollinearity was detected</a:t>
            </a:r>
            <a:endParaRPr lang="en" sz="1400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715" name="Google Shape;715;p40"/>
          <p:cNvSpPr txBox="1">
            <a:spLocks noGrp="1"/>
          </p:cNvSpPr>
          <p:nvPr>
            <p:ph type="title" idx="4294967295"/>
          </p:nvPr>
        </p:nvSpPr>
        <p:spPr>
          <a:xfrm>
            <a:off x="6253490" y="1680872"/>
            <a:ext cx="18279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Data Scaling</a:t>
            </a:r>
            <a:endParaRPr sz="1800" dirty="0"/>
          </a:p>
        </p:txBody>
      </p:sp>
      <p:sp>
        <p:nvSpPr>
          <p:cNvPr id="716" name="Google Shape;716;p40"/>
          <p:cNvSpPr txBox="1">
            <a:spLocks noGrp="1"/>
          </p:cNvSpPr>
          <p:nvPr>
            <p:ph type="subTitle" idx="4294967295"/>
          </p:nvPr>
        </p:nvSpPr>
        <p:spPr>
          <a:xfrm>
            <a:off x="6253495" y="2067047"/>
            <a:ext cx="18279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Using Standard Scaller</a:t>
            </a:r>
            <a:endParaRPr sz="1400" dirty="0"/>
          </a:p>
        </p:txBody>
      </p:sp>
      <p:sp>
        <p:nvSpPr>
          <p:cNvPr id="717" name="Google Shape;717;p40"/>
          <p:cNvSpPr txBox="1">
            <a:spLocks noGrp="1"/>
          </p:cNvSpPr>
          <p:nvPr>
            <p:ph type="title" idx="4294967295"/>
          </p:nvPr>
        </p:nvSpPr>
        <p:spPr>
          <a:xfrm>
            <a:off x="2360329" y="3557102"/>
            <a:ext cx="18279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Data Splitting</a:t>
            </a:r>
            <a:endParaRPr sz="1800" dirty="0"/>
          </a:p>
        </p:txBody>
      </p:sp>
      <p:sp>
        <p:nvSpPr>
          <p:cNvPr id="718" name="Google Shape;718;p40"/>
          <p:cNvSpPr txBox="1">
            <a:spLocks noGrp="1"/>
          </p:cNvSpPr>
          <p:nvPr>
            <p:ph type="subTitle" idx="4294967295"/>
          </p:nvPr>
        </p:nvSpPr>
        <p:spPr>
          <a:xfrm>
            <a:off x="2360325" y="3943275"/>
            <a:ext cx="18279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Catamaran" panose="020B0604020202020204" charset="0"/>
                <a:cs typeface="Catamaran" panose="020B0604020202020204" charset="0"/>
              </a:rPr>
              <a:t>Train : Test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Catamaran" panose="020B0604020202020204" charset="0"/>
                <a:cs typeface="Catamaran" panose="020B0604020202020204" charset="0"/>
              </a:rPr>
              <a:t>80 : 20</a:t>
            </a:r>
            <a:endParaRPr sz="1400" dirty="0">
              <a:latin typeface="Catamaran" panose="020B0604020202020204" charset="0"/>
              <a:cs typeface="Catamaran" panose="020B0604020202020204" charset="0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719" name="Google Shape;719;p40"/>
          <p:cNvSpPr txBox="1">
            <a:spLocks noGrp="1"/>
          </p:cNvSpPr>
          <p:nvPr>
            <p:ph type="title" idx="4294967295"/>
          </p:nvPr>
        </p:nvSpPr>
        <p:spPr>
          <a:xfrm>
            <a:off x="4955770" y="3557102"/>
            <a:ext cx="18279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Data Encoding</a:t>
            </a:r>
            <a:endParaRPr sz="1800" dirty="0"/>
          </a:p>
        </p:txBody>
      </p:sp>
      <p:sp>
        <p:nvSpPr>
          <p:cNvPr id="720" name="Google Shape;720;p40"/>
          <p:cNvSpPr txBox="1">
            <a:spLocks noGrp="1"/>
          </p:cNvSpPr>
          <p:nvPr>
            <p:ph type="subTitle" idx="4294967295"/>
          </p:nvPr>
        </p:nvSpPr>
        <p:spPr>
          <a:xfrm>
            <a:off x="4955771" y="3943275"/>
            <a:ext cx="18279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8 : Label encode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1 : One-Hot encode</a:t>
            </a:r>
            <a:endParaRPr sz="14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cxnSp>
        <p:nvCxnSpPr>
          <p:cNvPr id="721" name="Google Shape;721;p40"/>
          <p:cNvCxnSpPr/>
          <p:nvPr/>
        </p:nvCxnSpPr>
        <p:spPr>
          <a:xfrm>
            <a:off x="1019250" y="3152775"/>
            <a:ext cx="7105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2" name="Google Shape;722;p40"/>
          <p:cNvSpPr/>
          <p:nvPr/>
        </p:nvSpPr>
        <p:spPr>
          <a:xfrm>
            <a:off x="1786500" y="2952825"/>
            <a:ext cx="380100" cy="380100"/>
          </a:xfrm>
          <a:prstGeom prst="ellipse">
            <a:avLst/>
          </a:prstGeom>
          <a:solidFill>
            <a:srgbClr val="F9DC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rPr>
              <a:t>1</a:t>
            </a:r>
            <a:endParaRPr>
              <a:solidFill>
                <a:schemeClr val="accent4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723" name="Google Shape;723;p40"/>
          <p:cNvSpPr/>
          <p:nvPr/>
        </p:nvSpPr>
        <p:spPr>
          <a:xfrm>
            <a:off x="6977400" y="2952825"/>
            <a:ext cx="380100" cy="380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rPr>
              <a:t>5</a:t>
            </a:r>
            <a:endParaRPr>
              <a:solidFill>
                <a:schemeClr val="accent4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724" name="Google Shape;724;p40"/>
          <p:cNvSpPr/>
          <p:nvPr/>
        </p:nvSpPr>
        <p:spPr>
          <a:xfrm>
            <a:off x="4381950" y="2952825"/>
            <a:ext cx="380100" cy="380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rPr>
              <a:t>3</a:t>
            </a:r>
            <a:endParaRPr>
              <a:solidFill>
                <a:schemeClr val="accent4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725" name="Google Shape;725;p40"/>
          <p:cNvSpPr/>
          <p:nvPr/>
        </p:nvSpPr>
        <p:spPr>
          <a:xfrm>
            <a:off x="3084225" y="2952825"/>
            <a:ext cx="380100" cy="380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rPr>
              <a:t>2</a:t>
            </a:r>
            <a:endParaRPr>
              <a:solidFill>
                <a:schemeClr val="accent4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726" name="Google Shape;726;p40"/>
          <p:cNvSpPr/>
          <p:nvPr/>
        </p:nvSpPr>
        <p:spPr>
          <a:xfrm>
            <a:off x="5679675" y="2952825"/>
            <a:ext cx="380100" cy="380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rPr>
              <a:t>4</a:t>
            </a:r>
            <a:endParaRPr>
              <a:solidFill>
                <a:schemeClr val="accent4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cxnSp>
        <p:nvCxnSpPr>
          <p:cNvPr id="727" name="Google Shape;727;p40"/>
          <p:cNvCxnSpPr>
            <a:stCxn id="722" idx="0"/>
            <a:endCxn id="712" idx="2"/>
          </p:cNvCxnSpPr>
          <p:nvPr/>
        </p:nvCxnSpPr>
        <p:spPr>
          <a:xfrm rot="10800000">
            <a:off x="1976550" y="2689725"/>
            <a:ext cx="0" cy="2631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40"/>
          <p:cNvCxnSpPr>
            <a:stCxn id="725" idx="4"/>
            <a:endCxn id="717" idx="0"/>
          </p:cNvCxnSpPr>
          <p:nvPr/>
        </p:nvCxnSpPr>
        <p:spPr>
          <a:xfrm>
            <a:off x="3274275" y="3332925"/>
            <a:ext cx="0" cy="2241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9" name="Google Shape;729;p40"/>
          <p:cNvCxnSpPr>
            <a:cxnSpLocks/>
            <a:stCxn id="714" idx="2"/>
            <a:endCxn id="724" idx="0"/>
          </p:cNvCxnSpPr>
          <p:nvPr/>
        </p:nvCxnSpPr>
        <p:spPr>
          <a:xfrm>
            <a:off x="4571998" y="2689847"/>
            <a:ext cx="2" cy="262978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0" name="Google Shape;730;p40"/>
          <p:cNvCxnSpPr>
            <a:stCxn id="726" idx="4"/>
            <a:endCxn id="719" idx="0"/>
          </p:cNvCxnSpPr>
          <p:nvPr/>
        </p:nvCxnSpPr>
        <p:spPr>
          <a:xfrm>
            <a:off x="5869725" y="3332925"/>
            <a:ext cx="0" cy="2241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1" name="Google Shape;731;p40"/>
          <p:cNvCxnSpPr>
            <a:stCxn id="716" idx="2"/>
            <a:endCxn id="723" idx="0"/>
          </p:cNvCxnSpPr>
          <p:nvPr/>
        </p:nvCxnSpPr>
        <p:spPr>
          <a:xfrm>
            <a:off x="7167445" y="2689847"/>
            <a:ext cx="0" cy="2631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ardrop 4">
            <a:extLst>
              <a:ext uri="{FF2B5EF4-FFF2-40B4-BE49-F238E27FC236}">
                <a16:creationId xmlns:a16="http://schemas.microsoft.com/office/drawing/2014/main" id="{162C1C37-41E8-CDC9-F79D-90B56710560C}"/>
              </a:ext>
            </a:extLst>
          </p:cNvPr>
          <p:cNvSpPr/>
          <p:nvPr/>
        </p:nvSpPr>
        <p:spPr>
          <a:xfrm>
            <a:off x="8566484" y="0"/>
            <a:ext cx="577516" cy="68752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5D2D45B-E415-4EF5-A0A1-409126FB1DF3}" type="slidenum">
              <a:rPr lang="en-US" smtClean="0"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>
          <a:extLst>
            <a:ext uri="{FF2B5EF4-FFF2-40B4-BE49-F238E27FC236}">
              <a16:creationId xmlns:a16="http://schemas.microsoft.com/office/drawing/2014/main" id="{CB4C266B-0E48-CA39-D346-ECA33859B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6">
            <a:extLst>
              <a:ext uri="{FF2B5EF4-FFF2-40B4-BE49-F238E27FC236}">
                <a16:creationId xmlns:a16="http://schemas.microsoft.com/office/drawing/2014/main" id="{F0131E56-223F-F612-7CA3-72AD7E7432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 Heatmap and VIF Score: After Scaling</a:t>
            </a:r>
            <a:endParaRPr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991FDF-5896-9A21-AD10-150B088CD305}"/>
              </a:ext>
            </a:extLst>
          </p:cNvPr>
          <p:cNvSpPr/>
          <p:nvPr/>
        </p:nvSpPr>
        <p:spPr>
          <a:xfrm>
            <a:off x="5264903" y="4195673"/>
            <a:ext cx="3631589" cy="5727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There is no indication that any of the features contain multicollinearity.</a:t>
            </a:r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D70A6014-E199-D37D-DC26-D37EDDC76683}"/>
              </a:ext>
            </a:extLst>
          </p:cNvPr>
          <p:cNvSpPr/>
          <p:nvPr/>
        </p:nvSpPr>
        <p:spPr>
          <a:xfrm>
            <a:off x="8566484" y="0"/>
            <a:ext cx="577516" cy="68752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5D2D45B-E415-4EF5-A0A1-409126FB1DF3}" type="slidenum">
              <a:rPr lang="en-US" smtClean="0"/>
              <a:t>18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3BBE07-0F24-29FB-DC92-1397BCDD9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23" y="1157950"/>
            <a:ext cx="4192361" cy="373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CAA25E-B0E7-6E2B-6EB8-505C2C2E1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903" y="1144629"/>
            <a:ext cx="2883048" cy="270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31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8"/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916" name="Google Shape;916;p48"/>
          <p:cNvSpPr txBox="1">
            <a:spLocks noGrp="1"/>
          </p:cNvSpPr>
          <p:nvPr>
            <p:ph type="subTitle" idx="1"/>
          </p:nvPr>
        </p:nvSpPr>
        <p:spPr>
          <a:xfrm>
            <a:off x="1121868" y="1475333"/>
            <a:ext cx="7094479" cy="2489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 dirty="0"/>
              <a:t>Data Size:</a:t>
            </a:r>
            <a:r>
              <a:rPr lang="en-US" dirty="0"/>
              <a:t> Small – Medium (2111 rows minus 24 duplicate, 17 columns: 16 features, 1 target.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 dirty="0"/>
              <a:t>Missing Values:</a:t>
            </a:r>
            <a:r>
              <a:rPr lang="en-US" dirty="0"/>
              <a:t> No missing values → No imputation required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 dirty="0"/>
              <a:t>Duplicates:</a:t>
            </a:r>
            <a:r>
              <a:rPr lang="en-US" dirty="0"/>
              <a:t> 24 duplicate rows found → Drop duplicate data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 dirty="0"/>
              <a:t>Outliers:</a:t>
            </a:r>
            <a:r>
              <a:rPr lang="en-US" dirty="0"/>
              <a:t> Outliers are meaningful → No need to remove outlier data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 dirty="0"/>
              <a:t>Multicollinearity:</a:t>
            </a:r>
            <a:r>
              <a:rPr lang="en-US" dirty="0"/>
              <a:t> No multicollinearity detected → No feature selection required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 dirty="0"/>
              <a:t>Class Balance:</a:t>
            </a:r>
            <a:r>
              <a:rPr lang="en-US" dirty="0"/>
              <a:t> No resampling performed as data is relatively balanced against the target variable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 dirty="0"/>
              <a:t>Encoding:</a:t>
            </a:r>
            <a:r>
              <a:rPr lang="en-US" dirty="0"/>
              <a:t> 9 categorical columns were encoded (label = 8, one-hot=1)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 dirty="0"/>
              <a:t>Scaling:</a:t>
            </a:r>
            <a:r>
              <a:rPr lang="en-US" dirty="0"/>
              <a:t> Applied for models using distance-based calculations, while tree-based models did not require scaling</a:t>
            </a: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6110A192-FD78-E829-BD2B-7E2C096E0112}"/>
              </a:ext>
            </a:extLst>
          </p:cNvPr>
          <p:cNvSpPr/>
          <p:nvPr/>
        </p:nvSpPr>
        <p:spPr>
          <a:xfrm>
            <a:off x="8566484" y="0"/>
            <a:ext cx="577516" cy="68752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5D2D45B-E415-4EF5-A0A1-409126FB1DF3}" type="slidenum">
              <a:rPr lang="en-US" smtClean="0"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81" name="Google Shape;281;p30"/>
          <p:cNvSpPr txBox="1">
            <a:spLocks noGrp="1"/>
          </p:cNvSpPr>
          <p:nvPr>
            <p:ph type="title" idx="2"/>
          </p:nvPr>
        </p:nvSpPr>
        <p:spPr>
          <a:xfrm>
            <a:off x="5217190" y="1220008"/>
            <a:ext cx="24384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Understanding</a:t>
            </a:r>
            <a:endParaRPr dirty="0"/>
          </a:p>
        </p:txBody>
      </p:sp>
      <p:sp>
        <p:nvSpPr>
          <p:cNvPr id="282" name="Google Shape;282;p30"/>
          <p:cNvSpPr txBox="1">
            <a:spLocks noGrp="1"/>
          </p:cNvSpPr>
          <p:nvPr>
            <p:ph type="subTitle" idx="1"/>
          </p:nvPr>
        </p:nvSpPr>
        <p:spPr>
          <a:xfrm>
            <a:off x="4477676" y="1599904"/>
            <a:ext cx="3373290" cy="914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the process of exploring, describing, and assessing data to gain insight into its structure, quality, and relevance for the problem being solved.</a:t>
            </a:r>
            <a:endParaRPr sz="1200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283" name="Google Shape;283;p30"/>
          <p:cNvSpPr txBox="1">
            <a:spLocks noGrp="1"/>
          </p:cNvSpPr>
          <p:nvPr>
            <p:ph type="title" idx="3"/>
          </p:nvPr>
        </p:nvSpPr>
        <p:spPr>
          <a:xfrm>
            <a:off x="3802614" y="1103908"/>
            <a:ext cx="24384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84" name="Google Shape;284;p30"/>
          <p:cNvSpPr txBox="1">
            <a:spLocks noGrp="1"/>
          </p:cNvSpPr>
          <p:nvPr>
            <p:ph type="title" idx="4"/>
          </p:nvPr>
        </p:nvSpPr>
        <p:spPr>
          <a:xfrm>
            <a:off x="1719428" y="2497279"/>
            <a:ext cx="3046969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Exploratory Data Analysis (EDA)</a:t>
            </a:r>
            <a:endParaRPr dirty="0"/>
          </a:p>
        </p:txBody>
      </p:sp>
      <p:sp>
        <p:nvSpPr>
          <p:cNvPr id="285" name="Google Shape;285;p30"/>
          <p:cNvSpPr txBox="1">
            <a:spLocks noGrp="1"/>
          </p:cNvSpPr>
          <p:nvPr>
            <p:ph type="subTitle" idx="5"/>
          </p:nvPr>
        </p:nvSpPr>
        <p:spPr>
          <a:xfrm>
            <a:off x="1327747" y="2904357"/>
            <a:ext cx="3273398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the process of summarizing and visualizing data to uncover patterns, relationships, and anomalies.</a:t>
            </a:r>
            <a:endParaRPr sz="1200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286" name="Google Shape;286;p30"/>
          <p:cNvSpPr txBox="1">
            <a:spLocks noGrp="1"/>
          </p:cNvSpPr>
          <p:nvPr>
            <p:ph type="title" idx="6"/>
          </p:nvPr>
        </p:nvSpPr>
        <p:spPr>
          <a:xfrm>
            <a:off x="172726" y="2366757"/>
            <a:ext cx="24384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87" name="Google Shape;287;p30"/>
          <p:cNvSpPr txBox="1">
            <a:spLocks noGrp="1"/>
          </p:cNvSpPr>
          <p:nvPr>
            <p:ph type="title" idx="7"/>
          </p:nvPr>
        </p:nvSpPr>
        <p:spPr>
          <a:xfrm>
            <a:off x="5628011" y="2491472"/>
            <a:ext cx="24384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Data Prepocessing</a:t>
            </a:r>
            <a:endParaRPr dirty="0"/>
          </a:p>
        </p:txBody>
      </p:sp>
      <p:sp>
        <p:nvSpPr>
          <p:cNvPr id="288" name="Google Shape;288;p30"/>
          <p:cNvSpPr txBox="1">
            <a:spLocks noGrp="1"/>
          </p:cNvSpPr>
          <p:nvPr>
            <p:ph type="subTitle" idx="8"/>
          </p:nvPr>
        </p:nvSpPr>
        <p:spPr>
          <a:xfrm>
            <a:off x="5115450" y="2878980"/>
            <a:ext cx="2735516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the process of cleaning, transforming, and organizing raw data to prepare it for modeling or analysis</a:t>
            </a:r>
            <a:endParaRPr sz="1200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289" name="Google Shape;289;p30"/>
          <p:cNvSpPr txBox="1">
            <a:spLocks noGrp="1"/>
          </p:cNvSpPr>
          <p:nvPr>
            <p:ph type="title" idx="9"/>
          </p:nvPr>
        </p:nvSpPr>
        <p:spPr>
          <a:xfrm>
            <a:off x="4341247" y="2372323"/>
            <a:ext cx="24384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90" name="Google Shape;290;p30"/>
          <p:cNvSpPr txBox="1">
            <a:spLocks noGrp="1"/>
          </p:cNvSpPr>
          <p:nvPr>
            <p:ph type="title" idx="13"/>
          </p:nvPr>
        </p:nvSpPr>
        <p:spPr>
          <a:xfrm>
            <a:off x="2287954" y="3916131"/>
            <a:ext cx="24384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291" name="Google Shape;291;p30"/>
          <p:cNvSpPr txBox="1">
            <a:spLocks noGrp="1"/>
          </p:cNvSpPr>
          <p:nvPr>
            <p:ph type="subTitle" idx="14"/>
          </p:nvPr>
        </p:nvSpPr>
        <p:spPr>
          <a:xfrm>
            <a:off x="1990838" y="4317309"/>
            <a:ext cx="2438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Summary of the discussion that has been presented</a:t>
            </a:r>
            <a:endParaRPr sz="1200" dirty="0"/>
          </a:p>
        </p:txBody>
      </p:sp>
      <p:sp>
        <p:nvSpPr>
          <p:cNvPr id="292" name="Google Shape;292;p30"/>
          <p:cNvSpPr txBox="1">
            <a:spLocks noGrp="1"/>
          </p:cNvSpPr>
          <p:nvPr>
            <p:ph type="title" idx="15"/>
          </p:nvPr>
        </p:nvSpPr>
        <p:spPr>
          <a:xfrm>
            <a:off x="1284199" y="3772576"/>
            <a:ext cx="24384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AE7D6C45-6793-8325-6D12-806F1F359178}"/>
              </a:ext>
            </a:extLst>
          </p:cNvPr>
          <p:cNvSpPr/>
          <p:nvPr/>
        </p:nvSpPr>
        <p:spPr>
          <a:xfrm>
            <a:off x="8566484" y="0"/>
            <a:ext cx="577516" cy="68752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5D2D45B-E415-4EF5-A0A1-409126FB1DF3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61E078-4E63-FE88-03B0-8D73934AE1A9}"/>
              </a:ext>
            </a:extLst>
          </p:cNvPr>
          <p:cNvGrpSpPr/>
          <p:nvPr/>
        </p:nvGrpSpPr>
        <p:grpSpPr>
          <a:xfrm>
            <a:off x="4911906" y="3729563"/>
            <a:ext cx="3300135" cy="1121312"/>
            <a:chOff x="5481750" y="3729563"/>
            <a:chExt cx="3300135" cy="1121312"/>
          </a:xfrm>
        </p:grpSpPr>
        <p:sp>
          <p:nvSpPr>
            <p:cNvPr id="3" name="Google Shape;292;p30">
              <a:extLst>
                <a:ext uri="{FF2B5EF4-FFF2-40B4-BE49-F238E27FC236}">
                  <a16:creationId xmlns:a16="http://schemas.microsoft.com/office/drawing/2014/main" id="{B4264760-7CA8-579F-0F89-FFA081725F42}"/>
                </a:ext>
              </a:extLst>
            </p:cNvPr>
            <p:cNvSpPr txBox="1">
              <a:spLocks/>
            </p:cNvSpPr>
            <p:nvPr/>
          </p:nvSpPr>
          <p:spPr>
            <a:xfrm>
              <a:off x="5481750" y="3729563"/>
              <a:ext cx="2438400" cy="6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600"/>
                <a:buFont typeface="Lilita One"/>
                <a:buNone/>
                <a:defRPr sz="3600" b="0" i="0" u="none" strike="noStrike" cap="none">
                  <a:solidFill>
                    <a:schemeClr val="accent2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" dirty="0"/>
                <a:t>05</a:t>
              </a:r>
            </a:p>
          </p:txBody>
        </p:sp>
        <p:sp>
          <p:nvSpPr>
            <p:cNvPr id="4" name="Google Shape;290;p30">
              <a:extLst>
                <a:ext uri="{FF2B5EF4-FFF2-40B4-BE49-F238E27FC236}">
                  <a16:creationId xmlns:a16="http://schemas.microsoft.com/office/drawing/2014/main" id="{9867743D-57B9-2B9D-4549-E83A2685F224}"/>
                </a:ext>
              </a:extLst>
            </p:cNvPr>
            <p:cNvSpPr txBox="1">
              <a:spLocks/>
            </p:cNvSpPr>
            <p:nvPr/>
          </p:nvSpPr>
          <p:spPr>
            <a:xfrm>
              <a:off x="6343485" y="3868894"/>
              <a:ext cx="24384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600"/>
                <a:buFont typeface="Lilita One"/>
                <a:buNone/>
                <a:defRPr sz="1600" b="0" i="0" u="none" strike="noStrike" cap="none">
                  <a:solidFill>
                    <a:schemeClr val="accent1"/>
                  </a:solidFill>
                  <a:latin typeface="Lilita One"/>
                  <a:ea typeface="Lilita One"/>
                  <a:cs typeface="Lilita One"/>
                  <a:sym typeface="Lilita On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4200"/>
                <a:buFont typeface="Arial"/>
                <a:buNone/>
                <a:defRPr sz="42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4200"/>
                <a:buFont typeface="Arial"/>
                <a:buNone/>
                <a:defRPr sz="42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4200"/>
                <a:buFont typeface="Arial"/>
                <a:buNone/>
                <a:defRPr sz="42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4200"/>
                <a:buFont typeface="Arial"/>
                <a:buNone/>
                <a:defRPr sz="42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4200"/>
                <a:buFont typeface="Arial"/>
                <a:buNone/>
                <a:defRPr sz="42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4200"/>
                <a:buFont typeface="Arial"/>
                <a:buNone/>
                <a:defRPr sz="42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4200"/>
                <a:buFont typeface="Arial"/>
                <a:buNone/>
                <a:defRPr sz="42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4200"/>
                <a:buFont typeface="Arial"/>
                <a:buNone/>
                <a:defRPr sz="42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/>
                <a:t>Next Plan</a:t>
              </a:r>
            </a:p>
          </p:txBody>
        </p:sp>
        <p:sp>
          <p:nvSpPr>
            <p:cNvPr id="5" name="Google Shape;291;p30">
              <a:extLst>
                <a:ext uri="{FF2B5EF4-FFF2-40B4-BE49-F238E27FC236}">
                  <a16:creationId xmlns:a16="http://schemas.microsoft.com/office/drawing/2014/main" id="{DB50B8CA-33E9-9A00-531E-E8C86BC1799E}"/>
                </a:ext>
              </a:extLst>
            </p:cNvPr>
            <p:cNvSpPr txBox="1">
              <a:spLocks/>
            </p:cNvSpPr>
            <p:nvPr/>
          </p:nvSpPr>
          <p:spPr>
            <a:xfrm>
              <a:off x="5731950" y="4238575"/>
              <a:ext cx="3007696" cy="6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Catamaran"/>
                <a:buNone/>
                <a:defRPr sz="1400" b="0" i="0" u="none" strike="noStrike" cap="none">
                  <a:solidFill>
                    <a:schemeClr val="accent1"/>
                  </a:solidFill>
                  <a:latin typeface="Catamaran"/>
                  <a:ea typeface="Catamaran"/>
                  <a:cs typeface="Catamaran"/>
                  <a:sym typeface="Catamaran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100"/>
                <a:buFont typeface="Catamaran"/>
                <a:buNone/>
                <a:defRPr sz="2100" b="0" i="0" u="none" strike="noStrike" cap="none">
                  <a:solidFill>
                    <a:schemeClr val="accent1"/>
                  </a:solidFill>
                  <a:latin typeface="Catamaran"/>
                  <a:ea typeface="Catamaran"/>
                  <a:cs typeface="Catamaran"/>
                  <a:sym typeface="Catamaran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100"/>
                <a:buFont typeface="Catamaran"/>
                <a:buNone/>
                <a:defRPr sz="2100" b="0" i="0" u="none" strike="noStrike" cap="none">
                  <a:solidFill>
                    <a:schemeClr val="accent1"/>
                  </a:solidFill>
                  <a:latin typeface="Catamaran"/>
                  <a:ea typeface="Catamaran"/>
                  <a:cs typeface="Catamaran"/>
                  <a:sym typeface="Catamaran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100"/>
                <a:buFont typeface="Catamaran"/>
                <a:buNone/>
                <a:defRPr sz="2100" b="0" i="0" u="none" strike="noStrike" cap="none">
                  <a:solidFill>
                    <a:schemeClr val="accent1"/>
                  </a:solidFill>
                  <a:latin typeface="Catamaran"/>
                  <a:ea typeface="Catamaran"/>
                  <a:cs typeface="Catamaran"/>
                  <a:sym typeface="Catamaran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100"/>
                <a:buFont typeface="Catamaran"/>
                <a:buNone/>
                <a:defRPr sz="2100" b="0" i="0" u="none" strike="noStrike" cap="none">
                  <a:solidFill>
                    <a:schemeClr val="accent1"/>
                  </a:solidFill>
                  <a:latin typeface="Catamaran"/>
                  <a:ea typeface="Catamaran"/>
                  <a:cs typeface="Catamaran"/>
                  <a:sym typeface="Catamaran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100"/>
                <a:buFont typeface="Catamaran"/>
                <a:buNone/>
                <a:defRPr sz="2100" b="0" i="0" u="none" strike="noStrike" cap="none">
                  <a:solidFill>
                    <a:schemeClr val="accent1"/>
                  </a:solidFill>
                  <a:latin typeface="Catamaran"/>
                  <a:ea typeface="Catamaran"/>
                  <a:cs typeface="Catamaran"/>
                  <a:sym typeface="Catamaran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100"/>
                <a:buFont typeface="Catamaran"/>
                <a:buNone/>
                <a:defRPr sz="2100" b="0" i="0" u="none" strike="noStrike" cap="none">
                  <a:solidFill>
                    <a:schemeClr val="accent1"/>
                  </a:solidFill>
                  <a:latin typeface="Catamaran"/>
                  <a:ea typeface="Catamaran"/>
                  <a:cs typeface="Catamaran"/>
                  <a:sym typeface="Catamaran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100"/>
                <a:buFont typeface="Catamaran"/>
                <a:buNone/>
                <a:defRPr sz="2100" b="0" i="0" u="none" strike="noStrike" cap="none">
                  <a:solidFill>
                    <a:schemeClr val="accent1"/>
                  </a:solidFill>
                  <a:latin typeface="Catamaran"/>
                  <a:ea typeface="Catamaran"/>
                  <a:cs typeface="Catamaran"/>
                  <a:sym typeface="Catamaran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100"/>
                <a:buFont typeface="Catamaran"/>
                <a:buNone/>
                <a:defRPr sz="2100" b="0" i="0" u="none" strike="noStrike" cap="none">
                  <a:solidFill>
                    <a:schemeClr val="accent1"/>
                  </a:solidFill>
                  <a:latin typeface="Catamaran"/>
                  <a:ea typeface="Catamaran"/>
                  <a:cs typeface="Catamaran"/>
                  <a:sym typeface="Catamaran"/>
                </a:defRPr>
              </a:lvl9pPr>
            </a:lstStyle>
            <a:p>
              <a:pPr marL="0" indent="0"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/>
                <a:t>Machine Learning Modelling and</a:t>
              </a:r>
            </a:p>
            <a:p>
              <a:pPr marL="0" indent="0">
                <a:buClr>
                  <a:schemeClr val="dk1"/>
                </a:buClr>
                <a:buSzPts val="1100"/>
              </a:pPr>
              <a:r>
                <a:rPr lang="en-US" sz="1200" dirty="0"/>
                <a:t>to develop a </a:t>
              </a:r>
              <a:r>
                <a:rPr lang="en-US" sz="1200" dirty="0" err="1"/>
                <a:t>Streamlit</a:t>
              </a:r>
              <a:r>
                <a:rPr lang="en-US" sz="1200" dirty="0"/>
                <a:t>-based application for predicting obesity levels</a:t>
              </a:r>
            </a:p>
          </p:txBody>
        </p:sp>
      </p:grpSp>
      <p:sp>
        <p:nvSpPr>
          <p:cNvPr id="7" name="Google Shape;281;p30">
            <a:extLst>
              <a:ext uri="{FF2B5EF4-FFF2-40B4-BE49-F238E27FC236}">
                <a16:creationId xmlns:a16="http://schemas.microsoft.com/office/drawing/2014/main" id="{33BD699A-9788-61CB-3749-2D51D99DAC2D}"/>
              </a:ext>
            </a:extLst>
          </p:cNvPr>
          <p:cNvSpPr txBox="1">
            <a:spLocks/>
          </p:cNvSpPr>
          <p:nvPr/>
        </p:nvSpPr>
        <p:spPr>
          <a:xfrm>
            <a:off x="2122192" y="1242500"/>
            <a:ext cx="24384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ilita One"/>
              <a:buNone/>
              <a:defRPr sz="1600" b="0" i="0" u="none" strike="noStrike" cap="none">
                <a:solidFill>
                  <a:schemeClr val="accen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Objectives</a:t>
            </a:r>
          </a:p>
        </p:txBody>
      </p:sp>
      <p:sp>
        <p:nvSpPr>
          <p:cNvPr id="8" name="Google Shape;282;p30">
            <a:extLst>
              <a:ext uri="{FF2B5EF4-FFF2-40B4-BE49-F238E27FC236}">
                <a16:creationId xmlns:a16="http://schemas.microsoft.com/office/drawing/2014/main" id="{39592804-9CE8-500F-2054-BAFF03E15783}"/>
              </a:ext>
            </a:extLst>
          </p:cNvPr>
          <p:cNvSpPr txBox="1">
            <a:spLocks/>
          </p:cNvSpPr>
          <p:nvPr/>
        </p:nvSpPr>
        <p:spPr>
          <a:xfrm>
            <a:off x="1227855" y="1621817"/>
            <a:ext cx="3373290" cy="498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the objectives of this final project</a:t>
            </a:r>
          </a:p>
        </p:txBody>
      </p:sp>
      <p:sp>
        <p:nvSpPr>
          <p:cNvPr id="9" name="Google Shape;283;p30">
            <a:extLst>
              <a:ext uri="{FF2B5EF4-FFF2-40B4-BE49-F238E27FC236}">
                <a16:creationId xmlns:a16="http://schemas.microsoft.com/office/drawing/2014/main" id="{9B130C80-471E-5CC9-8387-413F3EDE6959}"/>
              </a:ext>
            </a:extLst>
          </p:cNvPr>
          <p:cNvSpPr txBox="1">
            <a:spLocks/>
          </p:cNvSpPr>
          <p:nvPr/>
        </p:nvSpPr>
        <p:spPr>
          <a:xfrm>
            <a:off x="1149712" y="1096775"/>
            <a:ext cx="24384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ilita One"/>
              <a:buNone/>
              <a:defRPr sz="36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7"/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Next plan…</a:t>
            </a:r>
            <a:endParaRPr dirty="0"/>
          </a:p>
        </p:txBody>
      </p:sp>
      <p:sp>
        <p:nvSpPr>
          <p:cNvPr id="895" name="Google Shape;895;p47"/>
          <p:cNvSpPr txBox="1">
            <a:spLocks noGrp="1"/>
          </p:cNvSpPr>
          <p:nvPr>
            <p:ph type="title" idx="4294967295"/>
          </p:nvPr>
        </p:nvSpPr>
        <p:spPr>
          <a:xfrm>
            <a:off x="684139" y="1025457"/>
            <a:ext cx="175107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4"/>
                </a:solidFill>
              </a:rPr>
              <a:t>Modeling</a:t>
            </a:r>
            <a:endParaRPr sz="2400" dirty="0">
              <a:solidFill>
                <a:schemeClr val="accent4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20ADC2-C986-B360-B743-149E4ED9A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927175"/>
              </p:ext>
            </p:extLst>
          </p:nvPr>
        </p:nvGraphicFramePr>
        <p:xfrm>
          <a:off x="2537693" y="1192837"/>
          <a:ext cx="5173192" cy="21336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384351">
                  <a:extLst>
                    <a:ext uri="{9D8B030D-6E8A-4147-A177-3AD203B41FA5}">
                      <a16:colId xmlns:a16="http://schemas.microsoft.com/office/drawing/2014/main" val="2845142305"/>
                    </a:ext>
                  </a:extLst>
                </a:gridCol>
                <a:gridCol w="1207294">
                  <a:extLst>
                    <a:ext uri="{9D8B030D-6E8A-4147-A177-3AD203B41FA5}">
                      <a16:colId xmlns:a16="http://schemas.microsoft.com/office/drawing/2014/main" val="3653563854"/>
                    </a:ext>
                  </a:extLst>
                </a:gridCol>
                <a:gridCol w="1581547">
                  <a:extLst>
                    <a:ext uri="{9D8B030D-6E8A-4147-A177-3AD203B41FA5}">
                      <a16:colId xmlns:a16="http://schemas.microsoft.com/office/drawing/2014/main" val="1747127662"/>
                    </a:ext>
                  </a:extLst>
                </a:gridCol>
              </a:tblGrid>
              <a:tr h="302437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US" dirty="0">
                        <a:latin typeface="Catamaran" panose="020B0604020202020204" charset="0"/>
                        <a:cs typeface="Catamaran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US" dirty="0">
                        <a:latin typeface="Catamaran" panose="020B0604020202020204" charset="0"/>
                        <a:cs typeface="Catamaran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Scaling?</a:t>
                      </a:r>
                      <a:endParaRPr lang="en-US" dirty="0">
                        <a:latin typeface="Catamaran" panose="020B0604020202020204" charset="0"/>
                        <a:cs typeface="Catamaran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1837"/>
                  </a:ext>
                </a:extLst>
              </a:tr>
              <a:tr h="302437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  <a:endParaRPr lang="en-US" dirty="0">
                        <a:latin typeface="Catamaran" panose="020B0604020202020204" charset="0"/>
                        <a:cs typeface="Catamaran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</a:t>
                      </a:r>
                      <a:endParaRPr lang="en-US" dirty="0">
                        <a:latin typeface="Catamaran" panose="020B0604020202020204" charset="0"/>
                        <a:cs typeface="Catamaran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US" dirty="0">
                        <a:latin typeface="Catamaran" panose="020B0604020202020204" charset="0"/>
                        <a:cs typeface="Catamaran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000456"/>
                  </a:ext>
                </a:extLst>
              </a:tr>
              <a:tr h="302437">
                <a:tc>
                  <a:txBody>
                    <a:bodyPr/>
                    <a:lstStyle/>
                    <a:p>
                      <a:r>
                        <a:rPr lang="en-US" dirty="0"/>
                        <a:t>Ordinal Logistic Regression</a:t>
                      </a:r>
                      <a:endParaRPr lang="en-US" dirty="0">
                        <a:latin typeface="Catamaran" panose="020B0604020202020204" charset="0"/>
                        <a:cs typeface="Catamaran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Linear</a:t>
                      </a:r>
                      <a:endParaRPr lang="en-US" dirty="0">
                        <a:latin typeface="Catamaran" panose="020B0604020202020204" charset="0"/>
                        <a:cs typeface="Catamaran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US" dirty="0">
                        <a:latin typeface="Catamaran" panose="020B0604020202020204" charset="0"/>
                        <a:cs typeface="Catamaran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74935"/>
                  </a:ext>
                </a:extLst>
              </a:tr>
              <a:tr h="302437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  <a:endParaRPr lang="en-US" dirty="0">
                        <a:latin typeface="Catamaran" panose="020B0604020202020204" charset="0"/>
                        <a:cs typeface="Catamaran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Tree-based</a:t>
                      </a:r>
                      <a:endParaRPr lang="en-US" dirty="0">
                        <a:latin typeface="Catamaran" panose="020B0604020202020204" charset="0"/>
                        <a:cs typeface="Catamaran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required</a:t>
                      </a:r>
                      <a:endParaRPr lang="en-US" dirty="0">
                        <a:latin typeface="Catamaran" panose="020B0604020202020204" charset="0"/>
                        <a:cs typeface="Catamaran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07857"/>
                  </a:ext>
                </a:extLst>
              </a:tr>
              <a:tr h="302437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r>
                        <a:rPr lang="en-US" dirty="0"/>
                        <a:t> Classifier</a:t>
                      </a:r>
                      <a:endParaRPr lang="en-US" dirty="0">
                        <a:latin typeface="Catamaran" panose="020B0604020202020204" charset="0"/>
                        <a:cs typeface="Catamaran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Tree-based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No required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760884"/>
                  </a:ext>
                </a:extLst>
              </a:tr>
              <a:tr h="302437">
                <a:tc>
                  <a:txBody>
                    <a:bodyPr/>
                    <a:lstStyle/>
                    <a:p>
                      <a:r>
                        <a:rPr lang="en-US" dirty="0" err="1"/>
                        <a:t>LightGBM</a:t>
                      </a:r>
                      <a:r>
                        <a:rPr lang="en-US" dirty="0"/>
                        <a:t> Classifier</a:t>
                      </a:r>
                      <a:endParaRPr lang="en-US" dirty="0">
                        <a:latin typeface="Catamaran" panose="020B0604020202020204" charset="0"/>
                        <a:cs typeface="Catamaran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Tree-based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No required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515350"/>
                  </a:ext>
                </a:extLst>
              </a:tr>
              <a:tr h="302437">
                <a:tc>
                  <a:txBody>
                    <a:bodyPr/>
                    <a:lstStyle/>
                    <a:p>
                      <a:r>
                        <a:rPr lang="en-US" dirty="0" err="1"/>
                        <a:t>CatBoot</a:t>
                      </a:r>
                      <a:r>
                        <a:rPr lang="en-US" dirty="0"/>
                        <a:t> Classifier</a:t>
                      </a:r>
                      <a:endParaRPr lang="en-US" dirty="0">
                        <a:latin typeface="Catamaran" panose="020B0604020202020204" charset="0"/>
                        <a:cs typeface="Catamaran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Tree-based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No required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397079"/>
                  </a:ext>
                </a:extLst>
              </a:tr>
            </a:tbl>
          </a:graphicData>
        </a:graphic>
      </p:graphicFrame>
      <p:sp>
        <p:nvSpPr>
          <p:cNvPr id="7" name="Google Shape;895;p47">
            <a:extLst>
              <a:ext uri="{FF2B5EF4-FFF2-40B4-BE49-F238E27FC236}">
                <a16:creationId xmlns:a16="http://schemas.microsoft.com/office/drawing/2014/main" id="{F185B3B3-38D5-9227-F7EA-8CEBC9D411E6}"/>
              </a:ext>
            </a:extLst>
          </p:cNvPr>
          <p:cNvSpPr txBox="1">
            <a:spLocks/>
          </p:cNvSpPr>
          <p:nvPr/>
        </p:nvSpPr>
        <p:spPr>
          <a:xfrm>
            <a:off x="684139" y="3501474"/>
            <a:ext cx="1751074" cy="922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accen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>
                <a:solidFill>
                  <a:schemeClr val="accent4"/>
                </a:solidFill>
              </a:rPr>
              <a:t>Develop Application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FDC20B-DCFA-1B80-F498-054D4CFA1900}"/>
              </a:ext>
            </a:extLst>
          </p:cNvPr>
          <p:cNvSpPr/>
          <p:nvPr/>
        </p:nvSpPr>
        <p:spPr>
          <a:xfrm>
            <a:off x="2537692" y="3551274"/>
            <a:ext cx="5173191" cy="1006549"/>
          </a:xfrm>
          <a:prstGeom prst="roundRect">
            <a:avLst>
              <a:gd name="adj" fmla="val 892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8918D2-8C6A-B73D-4153-9EAB52C6F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955" y="3678292"/>
            <a:ext cx="1128713" cy="7355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61CEAC-0F07-52E7-00F7-DA47478E96A5}"/>
              </a:ext>
            </a:extLst>
          </p:cNvPr>
          <p:cNvSpPr txBox="1"/>
          <p:nvPr/>
        </p:nvSpPr>
        <p:spPr>
          <a:xfrm>
            <a:off x="2586038" y="3685216"/>
            <a:ext cx="40219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To build a </a:t>
            </a:r>
            <a:r>
              <a:rPr lang="en-US" dirty="0" err="1">
                <a:latin typeface="Catamaran" panose="020B0604020202020204" charset="0"/>
                <a:cs typeface="Catamaran" panose="020B0604020202020204" charset="0"/>
              </a:rPr>
              <a:t>Streamlit</a:t>
            </a:r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 application that implements a selected model for predicting obesity levels from user-input parameters.</a:t>
            </a:r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0E70FD55-6938-2F1C-F25D-DD7515BB29F3}"/>
              </a:ext>
            </a:extLst>
          </p:cNvPr>
          <p:cNvSpPr/>
          <p:nvPr/>
        </p:nvSpPr>
        <p:spPr>
          <a:xfrm>
            <a:off x="8566484" y="0"/>
            <a:ext cx="577516" cy="68752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5D2D45B-E415-4EF5-A0A1-409126FB1DF3}" type="slidenum">
              <a:rPr lang="en-US" smtClean="0"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8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62;p42">
            <a:extLst>
              <a:ext uri="{FF2B5EF4-FFF2-40B4-BE49-F238E27FC236}">
                <a16:creationId xmlns:a16="http://schemas.microsoft.com/office/drawing/2014/main" id="{1D44A167-DA40-F052-B55C-B597A81086D2}"/>
              </a:ext>
            </a:extLst>
          </p:cNvPr>
          <p:cNvSpPr txBox="1">
            <a:spLocks/>
          </p:cNvSpPr>
          <p:nvPr/>
        </p:nvSpPr>
        <p:spPr>
          <a:xfrm>
            <a:off x="0" y="1936376"/>
            <a:ext cx="9144000" cy="826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Lilita One" panose="020B0604020202020204" charset="0"/>
              </a:rP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"/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399" name="Google Shape;399;p33"/>
          <p:cNvSpPr txBox="1">
            <a:spLocks noGrp="1"/>
          </p:cNvSpPr>
          <p:nvPr>
            <p:ph type="subTitle" idx="1"/>
          </p:nvPr>
        </p:nvSpPr>
        <p:spPr>
          <a:xfrm>
            <a:off x="858962" y="1316905"/>
            <a:ext cx="7426076" cy="2585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To conduct an in-depth exploration of the obesity level dataset in order to identify and analyze the key factors that significantly influence an individual's level of obesity.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To develop and evaluate various machine learning models with the aim of determining the most accurate and reliable model for predicting obesity levels based on the given features.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To design and implement an interactive </a:t>
            </a:r>
            <a:r>
              <a:rPr lang="en-US" sz="1800" dirty="0" err="1"/>
              <a:t>Streamlit</a:t>
            </a:r>
            <a:r>
              <a:rPr lang="en-US" sz="1800" dirty="0"/>
              <a:t>-based application that integrates the selected machine learning model to predict an individual's obesity level according to user-provided input parameters.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>
            <a:spLocks noGrp="1"/>
          </p:cNvSpPr>
          <p:nvPr>
            <p:ph type="title"/>
          </p:nvPr>
        </p:nvSpPr>
        <p:spPr>
          <a:xfrm>
            <a:off x="5031100" y="2923417"/>
            <a:ext cx="3548544" cy="11556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Understanding</a:t>
            </a:r>
            <a:endParaRPr dirty="0"/>
          </a:p>
        </p:txBody>
      </p:sp>
      <p:sp>
        <p:nvSpPr>
          <p:cNvPr id="299" name="Google Shape;299;p31"/>
          <p:cNvSpPr txBox="1">
            <a:spLocks noGrp="1"/>
          </p:cNvSpPr>
          <p:nvPr>
            <p:ph type="title" idx="2"/>
          </p:nvPr>
        </p:nvSpPr>
        <p:spPr>
          <a:xfrm>
            <a:off x="5031100" y="2044893"/>
            <a:ext cx="2438400" cy="6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>
          <a:extLst>
            <a:ext uri="{FF2B5EF4-FFF2-40B4-BE49-F238E27FC236}">
              <a16:creationId xmlns:a16="http://schemas.microsoft.com/office/drawing/2014/main" id="{ADDA6638-6B89-5960-94F1-7A1E06989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">
            <a:extLst>
              <a:ext uri="{FF2B5EF4-FFF2-40B4-BE49-F238E27FC236}">
                <a16:creationId xmlns:a16="http://schemas.microsoft.com/office/drawing/2014/main" id="{DB649786-41F7-7F32-DE4C-7D731FDD7E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</a:t>
            </a:r>
            <a:endParaRPr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47F2F08-D3A0-DAE6-820B-37729AA824A3}"/>
              </a:ext>
            </a:extLst>
          </p:cNvPr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r>
              <a:rPr lang="en-US" dirty="0"/>
              <a:t>Source File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5F886D6B-8EA8-7D0D-5712-FBA7739DB8A3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5680349" y="1990901"/>
            <a:ext cx="3463651" cy="756600"/>
          </a:xfrm>
        </p:spPr>
        <p:txBody>
          <a:bodyPr/>
          <a:lstStyle/>
          <a:p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ObesityDataSet_raw_and_data_sinthetic.csv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0A0E83ED-E805-FF1D-6297-928EFAB07F21}"/>
              </a:ext>
            </a:extLst>
          </p:cNvPr>
          <p:cNvSpPr>
            <a:spLocks noGrp="1"/>
          </p:cNvSpPr>
          <p:nvPr>
            <p:ph type="title" idx="14"/>
          </p:nvPr>
        </p:nvSpPr>
        <p:spPr/>
        <p:txBody>
          <a:bodyPr/>
          <a:lstStyle/>
          <a:p>
            <a:r>
              <a:rPr lang="en-US" dirty="0"/>
              <a:t>Source Link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28C66765-DBFE-0D18-B4BA-281FD34B660F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5788909" y="3267001"/>
            <a:ext cx="3238214" cy="756600"/>
          </a:xfrm>
        </p:spPr>
        <p:txBody>
          <a:bodyPr/>
          <a:lstStyle/>
          <a:p>
            <a:pPr algn="l"/>
            <a:r>
              <a:rPr lang="fr-FR" sz="1100" dirty="0">
                <a:latin typeface="Catamaran" panose="020B0604020202020204" charset="0"/>
                <a:cs typeface="Catamaran" panose="020B0604020202020204" charset="0"/>
                <a:hlinkClick r:id="rId3"/>
              </a:rPr>
              <a:t>https://archive.ics.uci.edu/dataset/544/estimation+of+obesity+levels+based+on+eating+habits+and+physical+condition</a:t>
            </a:r>
            <a:endParaRPr lang="fr-FR" sz="1100" dirty="0">
              <a:latin typeface="Catamaran" panose="020B0604020202020204" charset="0"/>
              <a:cs typeface="Catamaran" panose="020B0604020202020204" charset="0"/>
            </a:endParaRPr>
          </a:p>
          <a:p>
            <a:pPr algn="l"/>
            <a:endParaRPr lang="fr-FR" sz="1100" dirty="0">
              <a:latin typeface="Catamaran" panose="020B0604020202020204" charset="0"/>
              <a:cs typeface="Catamaran" panose="020B060402020202020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5CBD75-6718-F421-8B41-E119CD68E02C}"/>
              </a:ext>
            </a:extLst>
          </p:cNvPr>
          <p:cNvGrpSpPr/>
          <p:nvPr/>
        </p:nvGrpSpPr>
        <p:grpSpPr>
          <a:xfrm>
            <a:off x="601604" y="1092200"/>
            <a:ext cx="4991100" cy="3695700"/>
            <a:chOff x="601604" y="1092200"/>
            <a:chExt cx="4991100" cy="36957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06DAE91-291C-7128-2EB6-820018EBCF69}"/>
                </a:ext>
              </a:extLst>
            </p:cNvPr>
            <p:cNvSpPr/>
            <p:nvPr/>
          </p:nvSpPr>
          <p:spPr>
            <a:xfrm>
              <a:off x="601604" y="1092200"/>
              <a:ext cx="4991100" cy="3695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E3DAE64-8FB4-613B-6F68-3C4FB1EF6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604" y="1092200"/>
              <a:ext cx="4991100" cy="3695700"/>
            </a:xfrm>
            <a:prstGeom prst="rect">
              <a:avLst/>
            </a:prstGeom>
          </p:spPr>
        </p:pic>
      </p:grpSp>
      <p:sp>
        <p:nvSpPr>
          <p:cNvPr id="12" name="Teardrop 11">
            <a:extLst>
              <a:ext uri="{FF2B5EF4-FFF2-40B4-BE49-F238E27FC236}">
                <a16:creationId xmlns:a16="http://schemas.microsoft.com/office/drawing/2014/main" id="{DE16D07B-B2CF-E1CE-72E8-BFDD9274F687}"/>
              </a:ext>
            </a:extLst>
          </p:cNvPr>
          <p:cNvSpPr/>
          <p:nvPr/>
        </p:nvSpPr>
        <p:spPr>
          <a:xfrm>
            <a:off x="8566484" y="0"/>
            <a:ext cx="577516" cy="68752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5D2D45B-E415-4EF5-A0A1-409126FB1DF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87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"/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Info</a:t>
            </a:r>
            <a:endParaRPr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5959987B-4F2B-680F-664F-7EE6E5657A4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63099" y="1719029"/>
            <a:ext cx="2216700" cy="38010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Subtitle 4">
            <a:extLst>
              <a:ext uri="{FF2B5EF4-FFF2-40B4-BE49-F238E27FC236}">
                <a16:creationId xmlns:a16="http://schemas.microsoft.com/office/drawing/2014/main" id="{2BC875BA-01E6-E12D-B667-883DD195B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00" y="1990901"/>
            <a:ext cx="2216700" cy="756600"/>
          </a:xfrm>
        </p:spPr>
        <p:txBody>
          <a:bodyPr/>
          <a:lstStyle/>
          <a:p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FAFE006-C369-9737-5423-47B82EBE6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22" y="1133649"/>
            <a:ext cx="3891078" cy="3678714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C5D021F-B56B-259B-A546-18B5B6E511AA}"/>
              </a:ext>
            </a:extLst>
          </p:cNvPr>
          <p:cNvSpPr/>
          <p:nvPr/>
        </p:nvSpPr>
        <p:spPr>
          <a:xfrm>
            <a:off x="7099795" y="1133649"/>
            <a:ext cx="1636295" cy="5050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Numerical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505ED62-E976-D43F-DF5D-E153C2310CE9}"/>
              </a:ext>
            </a:extLst>
          </p:cNvPr>
          <p:cNvSpPr/>
          <p:nvPr/>
        </p:nvSpPr>
        <p:spPr>
          <a:xfrm>
            <a:off x="5375457" y="1133648"/>
            <a:ext cx="1636295" cy="5050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Categorical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AE46CFD-30D2-C005-890D-A302562DC5BC}"/>
              </a:ext>
            </a:extLst>
          </p:cNvPr>
          <p:cNvSpPr/>
          <p:nvPr/>
        </p:nvSpPr>
        <p:spPr>
          <a:xfrm>
            <a:off x="5375457" y="1728127"/>
            <a:ext cx="1636295" cy="2088223"/>
          </a:xfrm>
          <a:prstGeom prst="roundRect">
            <a:avLst>
              <a:gd name="adj" fmla="val 649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Gender</a:t>
            </a:r>
          </a:p>
          <a:p>
            <a:pPr algn="ctr"/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FHWO</a:t>
            </a:r>
          </a:p>
          <a:p>
            <a:pPr algn="ctr"/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FAVC</a:t>
            </a:r>
          </a:p>
          <a:p>
            <a:pPr algn="ctr"/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CAEC</a:t>
            </a:r>
          </a:p>
          <a:p>
            <a:pPr algn="ctr"/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SMOKE</a:t>
            </a:r>
          </a:p>
          <a:p>
            <a:pPr algn="ctr"/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SCC</a:t>
            </a:r>
          </a:p>
          <a:p>
            <a:pPr algn="ctr"/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CALC</a:t>
            </a:r>
          </a:p>
          <a:p>
            <a:pPr algn="ctr"/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MTRANS</a:t>
            </a:r>
            <a:endParaRPr lang="af-ZA" noProof="0" dirty="0">
              <a:solidFill>
                <a:srgbClr val="FF0000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algn="ctr"/>
            <a:r>
              <a:rPr lang="af-ZA" noProof="0" dirty="0">
                <a:solidFill>
                  <a:srgbClr val="FF0000"/>
                </a:solidFill>
                <a:latin typeface="Catamaran" panose="020B0604020202020204" charset="0"/>
                <a:cs typeface="Catamaran" panose="020B0604020202020204" charset="0"/>
              </a:rPr>
              <a:t>NObeyesdad</a:t>
            </a:r>
            <a:endParaRPr lang="en-US" dirty="0">
              <a:solidFill>
                <a:srgbClr val="FF0000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19320A9-5DFC-389C-5607-90669EA1675C}"/>
              </a:ext>
            </a:extLst>
          </p:cNvPr>
          <p:cNvSpPr/>
          <p:nvPr/>
        </p:nvSpPr>
        <p:spPr>
          <a:xfrm>
            <a:off x="7099795" y="1728127"/>
            <a:ext cx="1684423" cy="2088223"/>
          </a:xfrm>
          <a:prstGeom prst="roundRect">
            <a:avLst>
              <a:gd name="adj" fmla="val 649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Age</a:t>
            </a:r>
          </a:p>
          <a:p>
            <a:pPr algn="ctr"/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Height</a:t>
            </a:r>
          </a:p>
          <a:p>
            <a:pPr algn="ctr"/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Weight</a:t>
            </a:r>
          </a:p>
          <a:p>
            <a:pPr algn="ctr"/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FCVC</a:t>
            </a:r>
          </a:p>
          <a:p>
            <a:pPr algn="ctr"/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NCP</a:t>
            </a:r>
          </a:p>
          <a:p>
            <a:pPr algn="ctr"/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CH2O</a:t>
            </a:r>
          </a:p>
          <a:p>
            <a:pPr algn="ctr"/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FAF</a:t>
            </a:r>
          </a:p>
          <a:p>
            <a:pPr algn="ctr"/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TUE</a:t>
            </a: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B52CAA46-48C6-DC74-7858-0A1CC7A7B5C0}"/>
              </a:ext>
            </a:extLst>
          </p:cNvPr>
          <p:cNvSpPr/>
          <p:nvPr/>
        </p:nvSpPr>
        <p:spPr>
          <a:xfrm flipH="1">
            <a:off x="721894" y="2176265"/>
            <a:ext cx="3946358" cy="2333853"/>
          </a:xfrm>
          <a:prstGeom prst="leftArrow">
            <a:avLst>
              <a:gd name="adj1" fmla="val 99032"/>
              <a:gd name="adj2" fmla="val 3226"/>
            </a:avLst>
          </a:prstGeom>
          <a:noFill/>
          <a:ln w="6350">
            <a:solidFill>
              <a:srgbClr val="DD462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2435F5-A0FA-8E28-3536-991116830D3B}"/>
              </a:ext>
            </a:extLst>
          </p:cNvPr>
          <p:cNvSpPr txBox="1"/>
          <p:nvPr/>
        </p:nvSpPr>
        <p:spPr>
          <a:xfrm>
            <a:off x="4636152" y="3204691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tamaran" panose="020B0604020202020204" charset="0"/>
                <a:cs typeface="Catamaran" panose="020B0604020202020204" charset="0"/>
              </a:rPr>
              <a:t>features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95B36BB2-A294-29B0-E179-AFD3E77AEE72}"/>
              </a:ext>
            </a:extLst>
          </p:cNvPr>
          <p:cNvSpPr/>
          <p:nvPr/>
        </p:nvSpPr>
        <p:spPr>
          <a:xfrm flipH="1">
            <a:off x="721892" y="4505020"/>
            <a:ext cx="3946359" cy="140384"/>
          </a:xfrm>
          <a:prstGeom prst="leftArrow">
            <a:avLst>
              <a:gd name="adj1" fmla="val 99032"/>
              <a:gd name="adj2" fmla="val 31367"/>
            </a:avLst>
          </a:prstGeom>
          <a:noFill/>
          <a:ln w="9525">
            <a:solidFill>
              <a:srgbClr val="DD462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5D221B-07B3-CEA3-9DC5-5E7EB5B52FC5}"/>
              </a:ext>
            </a:extLst>
          </p:cNvPr>
          <p:cNvSpPr txBox="1"/>
          <p:nvPr/>
        </p:nvSpPr>
        <p:spPr>
          <a:xfrm>
            <a:off x="4612970" y="4439262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tamaran" panose="020B0604020202020204" charset="0"/>
                <a:cs typeface="Catamaran" panose="020B0604020202020204" charset="0"/>
              </a:rPr>
              <a:t>target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D822D33-136B-8429-2E9C-CDC893B40D5B}"/>
              </a:ext>
            </a:extLst>
          </p:cNvPr>
          <p:cNvSpPr/>
          <p:nvPr/>
        </p:nvSpPr>
        <p:spPr>
          <a:xfrm>
            <a:off x="5381728" y="4108450"/>
            <a:ext cx="3436134" cy="5369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None of columns contains null values </a:t>
            </a:r>
            <a:r>
              <a:rPr lang="en-US" dirty="0">
                <a:latin typeface="Catamaran" panose="020B0604020202020204" charset="0"/>
                <a:cs typeface="Catamaran" panose="020B0604020202020204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  <a:latin typeface="Catamaran" panose="020B0604020202020204" charset="0"/>
                <a:cs typeface="Catamaran" panose="020B0604020202020204" charset="0"/>
                <a:sym typeface="Wingdings" panose="05000000000000000000" pitchFamily="2" charset="2"/>
              </a:rPr>
              <a:t> no imputation required</a:t>
            </a:r>
            <a:endParaRPr lang="en-US" dirty="0">
              <a:solidFill>
                <a:srgbClr val="FF0000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CEB9A1AE-6473-F758-0F13-FE66DB2ABBBD}"/>
              </a:ext>
            </a:extLst>
          </p:cNvPr>
          <p:cNvSpPr/>
          <p:nvPr/>
        </p:nvSpPr>
        <p:spPr>
          <a:xfrm>
            <a:off x="8566484" y="0"/>
            <a:ext cx="577516" cy="68752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5D2D45B-E415-4EF5-A0A1-409126FB1DF3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 animBg="1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D1E37704-2DFB-7224-AF06-C77FFB71E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">
            <a:extLst>
              <a:ext uri="{FF2B5EF4-FFF2-40B4-BE49-F238E27FC236}">
                <a16:creationId xmlns:a16="http://schemas.microsoft.com/office/drawing/2014/main" id="{68966A7E-3FFB-C2E8-0E48-1F1837E0BA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Categorical Column Types</a:t>
            </a:r>
            <a:endParaRPr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BB43ABE-852F-30EF-1E6A-2A879DEB5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575" y="1276295"/>
            <a:ext cx="7054850" cy="3201522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2" name="Teardrop 1">
            <a:extLst>
              <a:ext uri="{FF2B5EF4-FFF2-40B4-BE49-F238E27FC236}">
                <a16:creationId xmlns:a16="http://schemas.microsoft.com/office/drawing/2014/main" id="{C1DE584F-C8B3-D269-A8BE-4747147864FE}"/>
              </a:ext>
            </a:extLst>
          </p:cNvPr>
          <p:cNvSpPr/>
          <p:nvPr/>
        </p:nvSpPr>
        <p:spPr>
          <a:xfrm>
            <a:off x="8566484" y="0"/>
            <a:ext cx="577516" cy="68752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5D2D45B-E415-4EF5-A0A1-409126FB1DF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799B7307-9B86-7991-92EC-2C53C40D0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">
            <a:extLst>
              <a:ext uri="{FF2B5EF4-FFF2-40B4-BE49-F238E27FC236}">
                <a16:creationId xmlns:a16="http://schemas.microsoft.com/office/drawing/2014/main" id="{E95CAD27-7E4E-2180-7240-7714BCDED4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Statistic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4D3E05-7EB3-31C0-387C-AE46975DA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58" y="1506304"/>
            <a:ext cx="7934484" cy="2840138"/>
          </a:xfrm>
          <a:prstGeom prst="rect">
            <a:avLst/>
          </a:prstGeom>
        </p:spPr>
      </p:pic>
      <p:sp>
        <p:nvSpPr>
          <p:cNvPr id="4" name="Teardrop 3">
            <a:extLst>
              <a:ext uri="{FF2B5EF4-FFF2-40B4-BE49-F238E27FC236}">
                <a16:creationId xmlns:a16="http://schemas.microsoft.com/office/drawing/2014/main" id="{9D516EDC-351D-1EBB-2448-99205F4F78BD}"/>
              </a:ext>
            </a:extLst>
          </p:cNvPr>
          <p:cNvSpPr/>
          <p:nvPr/>
        </p:nvSpPr>
        <p:spPr>
          <a:xfrm>
            <a:off x="8566484" y="0"/>
            <a:ext cx="577516" cy="68752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5D2D45B-E415-4EF5-A0A1-409126FB1DF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23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>
          <a:extLst>
            <a:ext uri="{FF2B5EF4-FFF2-40B4-BE49-F238E27FC236}">
              <a16:creationId xmlns:a16="http://schemas.microsoft.com/office/drawing/2014/main" id="{D2F340D0-037D-C1BF-13FC-5EE4F3CBE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>
            <a:extLst>
              <a:ext uri="{FF2B5EF4-FFF2-40B4-BE49-F238E27FC236}">
                <a16:creationId xmlns:a16="http://schemas.microsoft.com/office/drawing/2014/main" id="{9F70380D-4BCE-CDCD-99ED-A4C5253287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1100" y="2923417"/>
            <a:ext cx="3548544" cy="11556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 (EDA)</a:t>
            </a:r>
            <a:endParaRPr dirty="0"/>
          </a:p>
        </p:txBody>
      </p:sp>
      <p:sp>
        <p:nvSpPr>
          <p:cNvPr id="299" name="Google Shape;299;p31">
            <a:extLst>
              <a:ext uri="{FF2B5EF4-FFF2-40B4-BE49-F238E27FC236}">
                <a16:creationId xmlns:a16="http://schemas.microsoft.com/office/drawing/2014/main" id="{A596A247-D4DB-ED4C-28F9-7280E85EA5F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31100" y="2044893"/>
            <a:ext cx="2438400" cy="6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1098371"/>
      </p:ext>
    </p:extLst>
  </p:cSld>
  <p:clrMapOvr>
    <a:masterClrMapping/>
  </p:clrMapOvr>
</p:sld>
</file>

<file path=ppt/theme/theme1.xml><?xml version="1.0" encoding="utf-8"?>
<a:theme xmlns:a="http://schemas.openxmlformats.org/drawingml/2006/main" name="Overweight Breakthrough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3D58A3"/>
      </a:accent1>
      <a:accent2>
        <a:srgbClr val="599AF2"/>
      </a:accent2>
      <a:accent3>
        <a:srgbClr val="A2D0F9"/>
      </a:accent3>
      <a:accent4>
        <a:srgbClr val="F28393"/>
      </a:accent4>
      <a:accent5>
        <a:srgbClr val="F7A9B4"/>
      </a:accent5>
      <a:accent6>
        <a:srgbClr val="F9DCE2"/>
      </a:accent6>
      <a:hlink>
        <a:srgbClr val="3D58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649</Words>
  <Application>Microsoft Office PowerPoint</Application>
  <PresentationFormat>On-screen Show (16:9)</PresentationFormat>
  <Paragraphs>151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Proxima Nova</vt:lpstr>
      <vt:lpstr>Proxima Nova Semibold</vt:lpstr>
      <vt:lpstr>Aptos</vt:lpstr>
      <vt:lpstr>Catamaran</vt:lpstr>
      <vt:lpstr>Lilita One</vt:lpstr>
      <vt:lpstr>Overweight Breakthrough by Slidesgo</vt:lpstr>
      <vt:lpstr>Slidesgo Final Pages</vt:lpstr>
      <vt:lpstr>Obesity Levels Prediction</vt:lpstr>
      <vt:lpstr>Table of Contents</vt:lpstr>
      <vt:lpstr>Objectives</vt:lpstr>
      <vt:lpstr>Data Understanding</vt:lpstr>
      <vt:lpstr>Data Structure</vt:lpstr>
      <vt:lpstr>General Info</vt:lpstr>
      <vt:lpstr>Categorical Column Types</vt:lpstr>
      <vt:lpstr>General Statistic</vt:lpstr>
      <vt:lpstr>Exploratory Data Analysis (EDA)</vt:lpstr>
      <vt:lpstr>Data Quality</vt:lpstr>
      <vt:lpstr>Checking data balance relative to target…</vt:lpstr>
      <vt:lpstr>Data Distribution and Outliers Diagram</vt:lpstr>
      <vt:lpstr>Factors Influencing Obesity Levels</vt:lpstr>
      <vt:lpstr>Corr Heatmap and VIF Score: Numerical Features</vt:lpstr>
      <vt:lpstr>Cramér’s V Heatmap: Categorical Features</vt:lpstr>
      <vt:lpstr>Data Prepocessing</vt:lpstr>
      <vt:lpstr>Pipeline</vt:lpstr>
      <vt:lpstr>Corr Heatmap and VIF Score: After Scaling</vt:lpstr>
      <vt:lpstr>Conclusions</vt:lpstr>
      <vt:lpstr>Next plan…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Data Analytics Center</cp:lastModifiedBy>
  <cp:revision>62</cp:revision>
  <dcterms:modified xsi:type="dcterms:W3CDTF">2025-10-18T08:36:33Z</dcterms:modified>
</cp:coreProperties>
</file>