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  <p:sldMasterId id="2147483674" r:id="rId2"/>
  </p:sldMasterIdLst>
  <p:notesMasterIdLst>
    <p:notesMasterId r:id="rId32"/>
  </p:notesMasterIdLst>
  <p:sldIdLst>
    <p:sldId id="256" r:id="rId3"/>
    <p:sldId id="258" r:id="rId4"/>
    <p:sldId id="261" r:id="rId5"/>
    <p:sldId id="259" r:id="rId6"/>
    <p:sldId id="262" r:id="rId7"/>
    <p:sldId id="302" r:id="rId8"/>
    <p:sldId id="306" r:id="rId9"/>
    <p:sldId id="317" r:id="rId10"/>
    <p:sldId id="308" r:id="rId11"/>
    <p:sldId id="316" r:id="rId12"/>
    <p:sldId id="309" r:id="rId13"/>
    <p:sldId id="318" r:id="rId14"/>
    <p:sldId id="310" r:id="rId15"/>
    <p:sldId id="319" r:id="rId16"/>
    <p:sldId id="311" r:id="rId17"/>
    <p:sldId id="320" r:id="rId18"/>
    <p:sldId id="312" r:id="rId19"/>
    <p:sldId id="321" r:id="rId20"/>
    <p:sldId id="313" r:id="rId21"/>
    <p:sldId id="322" r:id="rId22"/>
    <p:sldId id="314" r:id="rId23"/>
    <p:sldId id="304" r:id="rId24"/>
    <p:sldId id="307" r:id="rId25"/>
    <p:sldId id="268" r:id="rId26"/>
    <p:sldId id="315" r:id="rId27"/>
    <p:sldId id="323" r:id="rId28"/>
    <p:sldId id="276" r:id="rId29"/>
    <p:sldId id="324" r:id="rId30"/>
    <p:sldId id="298" r:id="rId31"/>
  </p:sldIdLst>
  <p:sldSz cx="9144000" cy="5143500" type="screen16x9"/>
  <p:notesSz cx="6858000" cy="9144000"/>
  <p:embeddedFontLst>
    <p:embeddedFont>
      <p:font typeface="Catamaran" panose="020B0604020202020204" charset="0"/>
      <p:regular r:id="rId33"/>
      <p:bold r:id="rId34"/>
    </p:embeddedFont>
    <p:embeddedFont>
      <p:font typeface="Lilita One" panose="020B0604020202020204" charset="0"/>
      <p:regular r:id="rId35"/>
    </p:embeddedFont>
    <p:embeddedFont>
      <p:font typeface="Proxima Nova" panose="020B0604020202020204" charset="0"/>
      <p:regular r:id="rId36"/>
      <p:bold r:id="rId37"/>
      <p:italic r:id="rId38"/>
      <p:boldItalic r:id="rId39"/>
    </p:embeddedFont>
    <p:embeddedFont>
      <p:font typeface="Proxima Nova Semibold" panose="020B0604020202020204" charset="0"/>
      <p:regular r:id="rId40"/>
      <p:bold r:id="rId41"/>
      <p:boldItalic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0DCA597A-10A9-4519-99B5-45AACA084074}">
  <a:tblStyle styleId="{0DCA597A-10A9-4519-99B5-45AACA08407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39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font" Target="fonts/font7.fntdata"/><Relationship Id="rId21" Type="http://schemas.openxmlformats.org/officeDocument/2006/relationships/slide" Target="slides/slide19.xml"/><Relationship Id="rId34" Type="http://schemas.openxmlformats.org/officeDocument/2006/relationships/font" Target="fonts/font2.fntdata"/><Relationship Id="rId42" Type="http://schemas.openxmlformats.org/officeDocument/2006/relationships/font" Target="fonts/font10.fntdata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font" Target="fonts/font8.fntdata"/><Relationship Id="rId45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font" Target="fonts/font4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font" Target="fonts/font3.fntdata"/><Relationship Id="rId43" Type="http://schemas.openxmlformats.org/officeDocument/2006/relationships/presProps" Target="pres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font" Target="fonts/font1.fntdata"/><Relationship Id="rId38" Type="http://schemas.openxmlformats.org/officeDocument/2006/relationships/font" Target="fonts/font6.fntdata"/><Relationship Id="rId46" Type="http://schemas.openxmlformats.org/officeDocument/2006/relationships/tableStyles" Target="tableStyles.xml"/><Relationship Id="rId20" Type="http://schemas.openxmlformats.org/officeDocument/2006/relationships/slide" Target="slides/slide18.xml"/><Relationship Id="rId41" Type="http://schemas.openxmlformats.org/officeDocument/2006/relationships/font" Target="fonts/font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CD895C8D-8C97-32F3-0D61-1D8E27004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6eb84dc207_0_50:notes">
            <a:extLst>
              <a:ext uri="{FF2B5EF4-FFF2-40B4-BE49-F238E27FC236}">
                <a16:creationId xmlns:a16="http://schemas.microsoft.com/office/drawing/2014/main" id="{EEFD8F7E-C783-AE06-C407-C3518485CB6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6eb84dc207_0_50:notes">
            <a:extLst>
              <a:ext uri="{FF2B5EF4-FFF2-40B4-BE49-F238E27FC236}">
                <a16:creationId xmlns:a16="http://schemas.microsoft.com/office/drawing/2014/main" id="{3A16040D-9597-FDF9-F279-62C8A01E04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3926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9180A934-BB58-1B5F-12B3-249DB280B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6eb84dc207_0_50:notes">
            <a:extLst>
              <a:ext uri="{FF2B5EF4-FFF2-40B4-BE49-F238E27FC236}">
                <a16:creationId xmlns:a16="http://schemas.microsoft.com/office/drawing/2014/main" id="{0554F650-7B9C-16E1-B4DC-58EA45E41CF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6eb84dc207_0_50:notes">
            <a:extLst>
              <a:ext uri="{FF2B5EF4-FFF2-40B4-BE49-F238E27FC236}">
                <a16:creationId xmlns:a16="http://schemas.microsoft.com/office/drawing/2014/main" id="{CED03838-6092-4221-DCD7-67AE580134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8295946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3B5FEB17-2E4C-51FA-B24B-12F500EE2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6eb84dc207_0_50:notes">
            <a:extLst>
              <a:ext uri="{FF2B5EF4-FFF2-40B4-BE49-F238E27FC236}">
                <a16:creationId xmlns:a16="http://schemas.microsoft.com/office/drawing/2014/main" id="{70BD24C7-03F5-6BDB-121A-609053712A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6eb84dc207_0_50:notes">
            <a:extLst>
              <a:ext uri="{FF2B5EF4-FFF2-40B4-BE49-F238E27FC236}">
                <a16:creationId xmlns:a16="http://schemas.microsoft.com/office/drawing/2014/main" id="{CDB934CD-803A-7057-41D3-D9BA8301F63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776904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B757D6C5-240D-C5A1-88B3-8151EF4C7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6eb84dc207_0_50:notes">
            <a:extLst>
              <a:ext uri="{FF2B5EF4-FFF2-40B4-BE49-F238E27FC236}">
                <a16:creationId xmlns:a16="http://schemas.microsoft.com/office/drawing/2014/main" id="{070D2D95-D9B6-F744-A925-EA308DEF43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6eb84dc207_0_50:notes">
            <a:extLst>
              <a:ext uri="{FF2B5EF4-FFF2-40B4-BE49-F238E27FC236}">
                <a16:creationId xmlns:a16="http://schemas.microsoft.com/office/drawing/2014/main" id="{D93A0733-C034-BBBC-C607-E157EA9D76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1101505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ABA20D8F-62C7-1D64-3D11-4820AB1E0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6eb84dc207_0_50:notes">
            <a:extLst>
              <a:ext uri="{FF2B5EF4-FFF2-40B4-BE49-F238E27FC236}">
                <a16:creationId xmlns:a16="http://schemas.microsoft.com/office/drawing/2014/main" id="{2A665782-D1F1-5543-FA7E-5007787CC8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6eb84dc207_0_50:notes">
            <a:extLst>
              <a:ext uri="{FF2B5EF4-FFF2-40B4-BE49-F238E27FC236}">
                <a16:creationId xmlns:a16="http://schemas.microsoft.com/office/drawing/2014/main" id="{0E9515EA-BC5F-73C9-03D2-DD6E2AE99F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63596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5A78FF93-650D-3755-B169-7AE754980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6eb84dc207_0_50:notes">
            <a:extLst>
              <a:ext uri="{FF2B5EF4-FFF2-40B4-BE49-F238E27FC236}">
                <a16:creationId xmlns:a16="http://schemas.microsoft.com/office/drawing/2014/main" id="{2FEA1695-2340-4888-896F-2BCAAF1D9E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6eb84dc207_0_50:notes">
            <a:extLst>
              <a:ext uri="{FF2B5EF4-FFF2-40B4-BE49-F238E27FC236}">
                <a16:creationId xmlns:a16="http://schemas.microsoft.com/office/drawing/2014/main" id="{1858887C-9278-4EAB-A3B4-85788A66BF4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626524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249707F2-7A64-2D10-E87C-56B61E67F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6eb84dc207_0_50:notes">
            <a:extLst>
              <a:ext uri="{FF2B5EF4-FFF2-40B4-BE49-F238E27FC236}">
                <a16:creationId xmlns:a16="http://schemas.microsoft.com/office/drawing/2014/main" id="{3E1F2689-9462-7571-9192-BD7A465FDB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6eb84dc207_0_50:notes">
            <a:extLst>
              <a:ext uri="{FF2B5EF4-FFF2-40B4-BE49-F238E27FC236}">
                <a16:creationId xmlns:a16="http://schemas.microsoft.com/office/drawing/2014/main" id="{02C7CD51-E8BB-947B-A5B5-563F728134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670945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73F3F1C3-195B-3243-0503-C78B5FACD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6eb84dc207_0_50:notes">
            <a:extLst>
              <a:ext uri="{FF2B5EF4-FFF2-40B4-BE49-F238E27FC236}">
                <a16:creationId xmlns:a16="http://schemas.microsoft.com/office/drawing/2014/main" id="{2370B63F-D172-B9DB-7BA8-7269DB8767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6eb84dc207_0_50:notes">
            <a:extLst>
              <a:ext uri="{FF2B5EF4-FFF2-40B4-BE49-F238E27FC236}">
                <a16:creationId xmlns:a16="http://schemas.microsoft.com/office/drawing/2014/main" id="{34B2BF83-E529-E160-F882-4447686259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138622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358F9904-53C8-E07E-E738-A94EA8F07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6eb84dc207_0_50:notes">
            <a:extLst>
              <a:ext uri="{FF2B5EF4-FFF2-40B4-BE49-F238E27FC236}">
                <a16:creationId xmlns:a16="http://schemas.microsoft.com/office/drawing/2014/main" id="{21CB2C1C-86FD-2E61-5EB5-65F36492BB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6eb84dc207_0_50:notes">
            <a:extLst>
              <a:ext uri="{FF2B5EF4-FFF2-40B4-BE49-F238E27FC236}">
                <a16:creationId xmlns:a16="http://schemas.microsoft.com/office/drawing/2014/main" id="{6D81A6CC-9922-9519-1BE0-1F51CA7BCE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259987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593BE6E5-D3AE-D4C0-F257-4D60C8BBA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6eb84dc207_0_50:notes">
            <a:extLst>
              <a:ext uri="{FF2B5EF4-FFF2-40B4-BE49-F238E27FC236}">
                <a16:creationId xmlns:a16="http://schemas.microsoft.com/office/drawing/2014/main" id="{9FA1C687-FDB2-30DB-B030-9E0271D623D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6eb84dc207_0_50:notes">
            <a:extLst>
              <a:ext uri="{FF2B5EF4-FFF2-40B4-BE49-F238E27FC236}">
                <a16:creationId xmlns:a16="http://schemas.microsoft.com/office/drawing/2014/main" id="{50682BEC-980E-9EA5-79F4-1471E324FD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4239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6e52a99da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8" name="Google Shape;278;g6e52a99da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937599AC-B3EE-34C3-AC95-58F4D4869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6eb84dc207_0_50:notes">
            <a:extLst>
              <a:ext uri="{FF2B5EF4-FFF2-40B4-BE49-F238E27FC236}">
                <a16:creationId xmlns:a16="http://schemas.microsoft.com/office/drawing/2014/main" id="{485431FC-98BE-9030-61AA-FC5841998D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6eb84dc207_0_50:notes">
            <a:extLst>
              <a:ext uri="{FF2B5EF4-FFF2-40B4-BE49-F238E27FC236}">
                <a16:creationId xmlns:a16="http://schemas.microsoft.com/office/drawing/2014/main" id="{D8E2CA5F-76A8-2D7E-44A5-BB5E903C60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39677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F1B94E4F-9645-368F-3D43-64C1B6C80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6eb84dc207_0_50:notes">
            <a:extLst>
              <a:ext uri="{FF2B5EF4-FFF2-40B4-BE49-F238E27FC236}">
                <a16:creationId xmlns:a16="http://schemas.microsoft.com/office/drawing/2014/main" id="{E981456C-2127-222A-ED9A-D0D5A3775A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6eb84dc207_0_50:notes">
            <a:extLst>
              <a:ext uri="{FF2B5EF4-FFF2-40B4-BE49-F238E27FC236}">
                <a16:creationId xmlns:a16="http://schemas.microsoft.com/office/drawing/2014/main" id="{F736C25F-DBB0-581C-79F6-7780F4F1713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82109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>
          <a:extLst>
            <a:ext uri="{FF2B5EF4-FFF2-40B4-BE49-F238E27FC236}">
              <a16:creationId xmlns:a16="http://schemas.microsoft.com/office/drawing/2014/main" id="{ECE939A9-FBFA-C06C-D9C4-7A778A308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eb84dc207_0_34:notes">
            <a:extLst>
              <a:ext uri="{FF2B5EF4-FFF2-40B4-BE49-F238E27FC236}">
                <a16:creationId xmlns:a16="http://schemas.microsoft.com/office/drawing/2014/main" id="{F1847D7E-50FB-C6C8-2544-3492B8BFC7B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eb84dc207_0_34:notes">
            <a:extLst>
              <a:ext uri="{FF2B5EF4-FFF2-40B4-BE49-F238E27FC236}">
                <a16:creationId xmlns:a16="http://schemas.microsoft.com/office/drawing/2014/main" id="{34489576-FBC9-43C0-B41E-46BAC86625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133243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>
          <a:extLst>
            <a:ext uri="{FF2B5EF4-FFF2-40B4-BE49-F238E27FC236}">
              <a16:creationId xmlns:a16="http://schemas.microsoft.com/office/drawing/2014/main" id="{786CE394-3046-AB84-F1CF-48884C0F5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6ece1cc1dc_1_99:notes">
            <a:extLst>
              <a:ext uri="{FF2B5EF4-FFF2-40B4-BE49-F238E27FC236}">
                <a16:creationId xmlns:a16="http://schemas.microsoft.com/office/drawing/2014/main" id="{C242FD15-DE67-9989-C95E-46181F6BB3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6ece1cc1dc_1_99:notes">
            <a:extLst>
              <a:ext uri="{FF2B5EF4-FFF2-40B4-BE49-F238E27FC236}">
                <a16:creationId xmlns:a16="http://schemas.microsoft.com/office/drawing/2014/main" id="{25FD3222-0841-891E-896B-E60E4A0E38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753863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6eb84dc207_0_327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6eb84dc207_0_327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B03BF985-8D63-AC1C-DBED-6FCE1949F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6eb84dc207_0_50:notes">
            <a:extLst>
              <a:ext uri="{FF2B5EF4-FFF2-40B4-BE49-F238E27FC236}">
                <a16:creationId xmlns:a16="http://schemas.microsoft.com/office/drawing/2014/main" id="{A7833401-BA0B-A016-8EA2-D91E8D24F6E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6eb84dc207_0_50:notes">
            <a:extLst>
              <a:ext uri="{FF2B5EF4-FFF2-40B4-BE49-F238E27FC236}">
                <a16:creationId xmlns:a16="http://schemas.microsoft.com/office/drawing/2014/main" id="{2A05902F-631F-FC39-DD41-3BD4ECA25E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104022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F51A2F4F-EAC6-FBFF-D6E3-FDA5C4707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6eb84dc207_0_50:notes">
            <a:extLst>
              <a:ext uri="{FF2B5EF4-FFF2-40B4-BE49-F238E27FC236}">
                <a16:creationId xmlns:a16="http://schemas.microsoft.com/office/drawing/2014/main" id="{2B1653AD-F399-2C3B-40A4-647A5A85CC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6eb84dc207_0_50:notes">
            <a:extLst>
              <a:ext uri="{FF2B5EF4-FFF2-40B4-BE49-F238E27FC236}">
                <a16:creationId xmlns:a16="http://schemas.microsoft.com/office/drawing/2014/main" id="{C3C339CF-7E77-3A38-DB92-8C021F4A3EE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325751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" name="Google Shape;911;g6ece1cc1dc_1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2" name="Google Shape;912;g6ece1cc1dc_1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>
          <a:extLst>
            <a:ext uri="{FF2B5EF4-FFF2-40B4-BE49-F238E27FC236}">
              <a16:creationId xmlns:a16="http://schemas.microsoft.com/office/drawing/2014/main" id="{8716F1B9-727E-DDBE-A89B-FB1513DB2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6ece1cc1dc_1_99:notes">
            <a:extLst>
              <a:ext uri="{FF2B5EF4-FFF2-40B4-BE49-F238E27FC236}">
                <a16:creationId xmlns:a16="http://schemas.microsoft.com/office/drawing/2014/main" id="{7189B86F-055B-72D7-E4BC-103E237614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6ece1cc1dc_1_99:notes">
            <a:extLst>
              <a:ext uri="{FF2B5EF4-FFF2-40B4-BE49-F238E27FC236}">
                <a16:creationId xmlns:a16="http://schemas.microsoft.com/office/drawing/2014/main" id="{5E8BC42F-391E-3286-65E7-BABF598BE06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472652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1" name="Google Shape;18141;g6eb84dc207_0_310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42" name="Google Shape;18142;g6eb84dc207_0_310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g6e52a99da7_0_1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5" name="Google Shape;395;g6e52a99da7_0_1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eb84dc207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eb84dc207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6eb84dc207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6eb84dc207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3">
          <a:extLst>
            <a:ext uri="{FF2B5EF4-FFF2-40B4-BE49-F238E27FC236}">
              <a16:creationId xmlns:a16="http://schemas.microsoft.com/office/drawing/2014/main" id="{ADC8DB64-A9A0-4CBB-266F-B963849AC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6eb84dc207_0_34:notes">
            <a:extLst>
              <a:ext uri="{FF2B5EF4-FFF2-40B4-BE49-F238E27FC236}">
                <a16:creationId xmlns:a16="http://schemas.microsoft.com/office/drawing/2014/main" id="{C018598A-8061-4FE4-DC79-448B4EA205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5" name="Google Shape;295;g6eb84dc207_0_34:notes">
            <a:extLst>
              <a:ext uri="{FF2B5EF4-FFF2-40B4-BE49-F238E27FC236}">
                <a16:creationId xmlns:a16="http://schemas.microsoft.com/office/drawing/2014/main" id="{908BDB84-9A65-6C63-5921-DFFEB6727E3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465795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>
          <a:extLst>
            <a:ext uri="{FF2B5EF4-FFF2-40B4-BE49-F238E27FC236}">
              <a16:creationId xmlns:a16="http://schemas.microsoft.com/office/drawing/2014/main" id="{265DF724-88A2-393C-97A9-4007315571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6ece1cc1dc_1_99:notes">
            <a:extLst>
              <a:ext uri="{FF2B5EF4-FFF2-40B4-BE49-F238E27FC236}">
                <a16:creationId xmlns:a16="http://schemas.microsoft.com/office/drawing/2014/main" id="{E8E0F6DF-2500-A371-8DE0-491DE0A3C63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6ece1cc1dc_1_99:notes">
            <a:extLst>
              <a:ext uri="{FF2B5EF4-FFF2-40B4-BE49-F238E27FC236}">
                <a16:creationId xmlns:a16="http://schemas.microsoft.com/office/drawing/2014/main" id="{A0F8B75E-4C1F-2502-0FD9-644C6FB29A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8415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8">
          <a:extLst>
            <a:ext uri="{FF2B5EF4-FFF2-40B4-BE49-F238E27FC236}">
              <a16:creationId xmlns:a16="http://schemas.microsoft.com/office/drawing/2014/main" id="{FED63E14-BAB0-DFAE-2B51-91E66C13A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g6ece1cc1dc_1_99:notes">
            <a:extLst>
              <a:ext uri="{FF2B5EF4-FFF2-40B4-BE49-F238E27FC236}">
                <a16:creationId xmlns:a16="http://schemas.microsoft.com/office/drawing/2014/main" id="{D54FABA1-D7F9-933B-5978-D85D1BA7B5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0" name="Google Shape;890;g6ece1cc1dc_1_99:notes">
            <a:extLst>
              <a:ext uri="{FF2B5EF4-FFF2-40B4-BE49-F238E27FC236}">
                <a16:creationId xmlns:a16="http://schemas.microsoft.com/office/drawing/2014/main" id="{383CF2CC-FFBC-61BB-26AE-A61E3D7F57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29986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6B39BB9B-4014-63CE-F1FF-EB9367E28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6eb84dc207_0_50:notes">
            <a:extLst>
              <a:ext uri="{FF2B5EF4-FFF2-40B4-BE49-F238E27FC236}">
                <a16:creationId xmlns:a16="http://schemas.microsoft.com/office/drawing/2014/main" id="{3E0D5B0C-51B1-3F15-E70F-CE46C44ECF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6eb84dc207_0_50:notes">
            <a:extLst>
              <a:ext uri="{FF2B5EF4-FFF2-40B4-BE49-F238E27FC236}">
                <a16:creationId xmlns:a16="http://schemas.microsoft.com/office/drawing/2014/main" id="{FD225A17-7256-6C40-B43E-EF4E833C8E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68103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886950" y="524625"/>
            <a:ext cx="7370100" cy="10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None/>
              <a:defRPr sz="40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560900" y="1546600"/>
            <a:ext cx="6022200" cy="4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"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ONLY_1_1_3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/>
          <p:nvPr/>
        </p:nvSpPr>
        <p:spPr>
          <a:xfrm flipH="1">
            <a:off x="3683475" y="4473081"/>
            <a:ext cx="2117149" cy="1514705"/>
          </a:xfrm>
          <a:custGeom>
            <a:avLst/>
            <a:gdLst/>
            <a:ahLst/>
            <a:cxnLst/>
            <a:rect l="l" t="t" r="r" b="b"/>
            <a:pathLst>
              <a:path w="55550" h="39743" extrusionOk="0">
                <a:moveTo>
                  <a:pt x="22341" y="0"/>
                </a:moveTo>
                <a:cubicBezTo>
                  <a:pt x="21059" y="0"/>
                  <a:pt x="19811" y="260"/>
                  <a:pt x="18771" y="987"/>
                </a:cubicBezTo>
                <a:cubicBezTo>
                  <a:pt x="16926" y="2278"/>
                  <a:pt x="16237" y="4681"/>
                  <a:pt x="14696" y="6322"/>
                </a:cubicBezTo>
                <a:cubicBezTo>
                  <a:pt x="12127" y="9065"/>
                  <a:pt x="7724" y="9213"/>
                  <a:pt x="4839" y="11620"/>
                </a:cubicBezTo>
                <a:cubicBezTo>
                  <a:pt x="2604" y="13487"/>
                  <a:pt x="1611" y="16418"/>
                  <a:pt x="790" y="19212"/>
                </a:cubicBezTo>
                <a:cubicBezTo>
                  <a:pt x="359" y="20672"/>
                  <a:pt x="0" y="22414"/>
                  <a:pt x="975" y="23583"/>
                </a:cubicBezTo>
                <a:cubicBezTo>
                  <a:pt x="1857" y="24641"/>
                  <a:pt x="3434" y="24728"/>
                  <a:pt x="4641" y="25390"/>
                </a:cubicBezTo>
                <a:cubicBezTo>
                  <a:pt x="6243" y="26267"/>
                  <a:pt x="7090" y="28091"/>
                  <a:pt x="8536" y="29207"/>
                </a:cubicBezTo>
                <a:cubicBezTo>
                  <a:pt x="9763" y="30154"/>
                  <a:pt x="11240" y="30489"/>
                  <a:pt x="12790" y="30489"/>
                </a:cubicBezTo>
                <a:cubicBezTo>
                  <a:pt x="14473" y="30489"/>
                  <a:pt x="16242" y="30094"/>
                  <a:pt x="17869" y="29659"/>
                </a:cubicBezTo>
                <a:cubicBezTo>
                  <a:pt x="19614" y="29194"/>
                  <a:pt x="21502" y="28735"/>
                  <a:pt x="23296" y="28735"/>
                </a:cubicBezTo>
                <a:cubicBezTo>
                  <a:pt x="24714" y="28735"/>
                  <a:pt x="26073" y="29022"/>
                  <a:pt x="27257" y="29822"/>
                </a:cubicBezTo>
                <a:cubicBezTo>
                  <a:pt x="28247" y="30491"/>
                  <a:pt x="29007" y="31468"/>
                  <a:pt x="30034" y="32081"/>
                </a:cubicBezTo>
                <a:cubicBezTo>
                  <a:pt x="31752" y="33105"/>
                  <a:pt x="33887" y="32947"/>
                  <a:pt x="35885" y="32986"/>
                </a:cubicBezTo>
                <a:cubicBezTo>
                  <a:pt x="39157" y="33051"/>
                  <a:pt x="43190" y="34778"/>
                  <a:pt x="46209" y="36041"/>
                </a:cubicBezTo>
                <a:cubicBezTo>
                  <a:pt x="46806" y="36291"/>
                  <a:pt x="46653" y="37473"/>
                  <a:pt x="47252" y="37723"/>
                </a:cubicBezTo>
                <a:cubicBezTo>
                  <a:pt x="48561" y="38748"/>
                  <a:pt x="50612" y="39742"/>
                  <a:pt x="51847" y="39742"/>
                </a:cubicBezTo>
                <a:cubicBezTo>
                  <a:pt x="52227" y="39742"/>
                  <a:pt x="52530" y="39648"/>
                  <a:pt x="52709" y="39431"/>
                </a:cubicBezTo>
                <a:cubicBezTo>
                  <a:pt x="54918" y="37262"/>
                  <a:pt x="55550" y="32489"/>
                  <a:pt x="53327" y="29664"/>
                </a:cubicBezTo>
                <a:cubicBezTo>
                  <a:pt x="52336" y="28089"/>
                  <a:pt x="51340" y="26516"/>
                  <a:pt x="50299" y="24937"/>
                </a:cubicBezTo>
                <a:cubicBezTo>
                  <a:pt x="49781" y="24146"/>
                  <a:pt x="49250" y="23357"/>
                  <a:pt x="48707" y="22561"/>
                </a:cubicBezTo>
                <a:lnTo>
                  <a:pt x="47880" y="21366"/>
                </a:lnTo>
                <a:lnTo>
                  <a:pt x="47460" y="20767"/>
                </a:lnTo>
                <a:lnTo>
                  <a:pt x="46780" y="19869"/>
                </a:lnTo>
                <a:cubicBezTo>
                  <a:pt x="45458" y="18137"/>
                  <a:pt x="44072" y="16365"/>
                  <a:pt x="42605" y="14566"/>
                </a:cubicBezTo>
                <a:lnTo>
                  <a:pt x="42174" y="14102"/>
                </a:lnTo>
                <a:cubicBezTo>
                  <a:pt x="40396" y="12241"/>
                  <a:pt x="38445" y="10852"/>
                  <a:pt x="36452" y="9320"/>
                </a:cubicBezTo>
                <a:cubicBezTo>
                  <a:pt x="34501" y="7821"/>
                  <a:pt x="33559" y="5461"/>
                  <a:pt x="31889" y="3706"/>
                </a:cubicBezTo>
                <a:cubicBezTo>
                  <a:pt x="30107" y="1834"/>
                  <a:pt x="27576" y="850"/>
                  <a:pt x="25047" y="316"/>
                </a:cubicBezTo>
                <a:cubicBezTo>
                  <a:pt x="24170" y="130"/>
                  <a:pt x="23247" y="0"/>
                  <a:pt x="2234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1" name="Google Shape;191;p23"/>
          <p:cNvSpPr/>
          <p:nvPr/>
        </p:nvSpPr>
        <p:spPr>
          <a:xfrm flipH="1">
            <a:off x="4981907" y="4228635"/>
            <a:ext cx="1704429" cy="1435050"/>
          </a:xfrm>
          <a:custGeom>
            <a:avLst/>
            <a:gdLst/>
            <a:ahLst/>
            <a:cxnLst/>
            <a:rect l="l" t="t" r="r" b="b"/>
            <a:pathLst>
              <a:path w="44721" h="37653" extrusionOk="0">
                <a:moveTo>
                  <a:pt x="27258" y="1"/>
                </a:moveTo>
                <a:cubicBezTo>
                  <a:pt x="26810" y="1"/>
                  <a:pt x="26362" y="42"/>
                  <a:pt x="25920" y="127"/>
                </a:cubicBezTo>
                <a:cubicBezTo>
                  <a:pt x="23467" y="601"/>
                  <a:pt x="21352" y="2258"/>
                  <a:pt x="18884" y="2655"/>
                </a:cubicBezTo>
                <a:cubicBezTo>
                  <a:pt x="18429" y="2728"/>
                  <a:pt x="17972" y="2757"/>
                  <a:pt x="17514" y="2757"/>
                </a:cubicBezTo>
                <a:cubicBezTo>
                  <a:pt x="15988" y="2757"/>
                  <a:pt x="14448" y="2439"/>
                  <a:pt x="12913" y="2390"/>
                </a:cubicBezTo>
                <a:cubicBezTo>
                  <a:pt x="12755" y="2385"/>
                  <a:pt x="12599" y="2382"/>
                  <a:pt x="12444" y="2382"/>
                </a:cubicBezTo>
                <a:cubicBezTo>
                  <a:pt x="7176" y="2382"/>
                  <a:pt x="3676" y="5309"/>
                  <a:pt x="1537" y="10004"/>
                </a:cubicBezTo>
                <a:cubicBezTo>
                  <a:pt x="639" y="11975"/>
                  <a:pt x="0" y="14274"/>
                  <a:pt x="827" y="16277"/>
                </a:cubicBezTo>
                <a:cubicBezTo>
                  <a:pt x="1847" y="18754"/>
                  <a:pt x="4770" y="19912"/>
                  <a:pt x="5776" y="22331"/>
                </a:cubicBezTo>
                <a:cubicBezTo>
                  <a:pt x="7056" y="25413"/>
                  <a:pt x="6934" y="28588"/>
                  <a:pt x="8905" y="31525"/>
                </a:cubicBezTo>
                <a:cubicBezTo>
                  <a:pt x="11391" y="35229"/>
                  <a:pt x="15744" y="37653"/>
                  <a:pt x="20205" y="37653"/>
                </a:cubicBezTo>
                <a:cubicBezTo>
                  <a:pt x="20219" y="37653"/>
                  <a:pt x="20234" y="37653"/>
                  <a:pt x="20249" y="37653"/>
                </a:cubicBezTo>
                <a:cubicBezTo>
                  <a:pt x="24724" y="37636"/>
                  <a:pt x="29146" y="35107"/>
                  <a:pt x="31286" y="31176"/>
                </a:cubicBezTo>
                <a:cubicBezTo>
                  <a:pt x="32114" y="29655"/>
                  <a:pt x="32626" y="27940"/>
                  <a:pt x="33740" y="26615"/>
                </a:cubicBezTo>
                <a:cubicBezTo>
                  <a:pt x="35995" y="23932"/>
                  <a:pt x="40102" y="23515"/>
                  <a:pt x="42534" y="20991"/>
                </a:cubicBezTo>
                <a:cubicBezTo>
                  <a:pt x="44031" y="19438"/>
                  <a:pt x="44720" y="17144"/>
                  <a:pt x="44327" y="15022"/>
                </a:cubicBezTo>
                <a:cubicBezTo>
                  <a:pt x="43933" y="12902"/>
                  <a:pt x="42468" y="11007"/>
                  <a:pt x="40514" y="10094"/>
                </a:cubicBezTo>
                <a:cubicBezTo>
                  <a:pt x="39236" y="9497"/>
                  <a:pt x="37756" y="9285"/>
                  <a:pt x="36658" y="8399"/>
                </a:cubicBezTo>
                <a:cubicBezTo>
                  <a:pt x="35232" y="7249"/>
                  <a:pt x="34822" y="5282"/>
                  <a:pt x="33886" y="3707"/>
                </a:cubicBezTo>
                <a:cubicBezTo>
                  <a:pt x="33122" y="2419"/>
                  <a:pt x="31948" y="1404"/>
                  <a:pt x="30597" y="764"/>
                </a:cubicBezTo>
                <a:cubicBezTo>
                  <a:pt x="29555" y="271"/>
                  <a:pt x="28407" y="1"/>
                  <a:pt x="2725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p23"/>
          <p:cNvSpPr/>
          <p:nvPr/>
        </p:nvSpPr>
        <p:spPr>
          <a:xfrm rot="2435368" flipH="1">
            <a:off x="6388698" y="3348011"/>
            <a:ext cx="2850493" cy="3349847"/>
          </a:xfrm>
          <a:custGeom>
            <a:avLst/>
            <a:gdLst/>
            <a:ahLst/>
            <a:cxnLst/>
            <a:rect l="l" t="t" r="r" b="b"/>
            <a:pathLst>
              <a:path w="74791" h="87893" extrusionOk="0">
                <a:moveTo>
                  <a:pt x="26476" y="1"/>
                </a:moveTo>
                <a:cubicBezTo>
                  <a:pt x="23552" y="1"/>
                  <a:pt x="20661" y="318"/>
                  <a:pt x="17986" y="1448"/>
                </a:cubicBezTo>
                <a:cubicBezTo>
                  <a:pt x="15199" y="2626"/>
                  <a:pt x="11132" y="5482"/>
                  <a:pt x="10467" y="8699"/>
                </a:cubicBezTo>
                <a:cubicBezTo>
                  <a:pt x="10095" y="10505"/>
                  <a:pt x="10375" y="12431"/>
                  <a:pt x="9763" y="14172"/>
                </a:cubicBezTo>
                <a:cubicBezTo>
                  <a:pt x="9157" y="15893"/>
                  <a:pt x="7765" y="17196"/>
                  <a:pt x="6721" y="18693"/>
                </a:cubicBezTo>
                <a:cubicBezTo>
                  <a:pt x="5678" y="20189"/>
                  <a:pt x="4983" y="22235"/>
                  <a:pt x="5921" y="23800"/>
                </a:cubicBezTo>
                <a:cubicBezTo>
                  <a:pt x="6245" y="24344"/>
                  <a:pt x="6756" y="24808"/>
                  <a:pt x="6862" y="25431"/>
                </a:cubicBezTo>
                <a:cubicBezTo>
                  <a:pt x="7086" y="26765"/>
                  <a:pt x="5474" y="27551"/>
                  <a:pt x="4552" y="28540"/>
                </a:cubicBezTo>
                <a:cubicBezTo>
                  <a:pt x="0" y="33426"/>
                  <a:pt x="7315" y="39951"/>
                  <a:pt x="7947" y="44528"/>
                </a:cubicBezTo>
                <a:cubicBezTo>
                  <a:pt x="8144" y="45947"/>
                  <a:pt x="8025" y="47402"/>
                  <a:pt x="8310" y="48806"/>
                </a:cubicBezTo>
                <a:cubicBezTo>
                  <a:pt x="9290" y="53640"/>
                  <a:pt x="14509" y="56265"/>
                  <a:pt x="19265" y="57575"/>
                </a:cubicBezTo>
                <a:cubicBezTo>
                  <a:pt x="20856" y="58014"/>
                  <a:pt x="22568" y="58445"/>
                  <a:pt x="23674" y="59669"/>
                </a:cubicBezTo>
                <a:cubicBezTo>
                  <a:pt x="24365" y="60435"/>
                  <a:pt x="24743" y="61438"/>
                  <a:pt x="25388" y="62243"/>
                </a:cubicBezTo>
                <a:cubicBezTo>
                  <a:pt x="26770" y="63966"/>
                  <a:pt x="28823" y="64251"/>
                  <a:pt x="30780" y="64915"/>
                </a:cubicBezTo>
                <a:cubicBezTo>
                  <a:pt x="32524" y="65508"/>
                  <a:pt x="33972" y="66503"/>
                  <a:pt x="35572" y="67488"/>
                </a:cubicBezTo>
                <a:cubicBezTo>
                  <a:pt x="38808" y="69477"/>
                  <a:pt x="42292" y="71610"/>
                  <a:pt x="43924" y="75209"/>
                </a:cubicBezTo>
                <a:cubicBezTo>
                  <a:pt x="44912" y="77391"/>
                  <a:pt x="45088" y="79876"/>
                  <a:pt x="46114" y="82040"/>
                </a:cubicBezTo>
                <a:cubicBezTo>
                  <a:pt x="47867" y="85743"/>
                  <a:pt x="52031" y="87892"/>
                  <a:pt x="56146" y="87892"/>
                </a:cubicBezTo>
                <a:cubicBezTo>
                  <a:pt x="56801" y="87892"/>
                  <a:pt x="57455" y="87838"/>
                  <a:pt x="58097" y="87727"/>
                </a:cubicBezTo>
                <a:cubicBezTo>
                  <a:pt x="58882" y="87590"/>
                  <a:pt x="59653" y="87383"/>
                  <a:pt x="60400" y="87107"/>
                </a:cubicBezTo>
                <a:cubicBezTo>
                  <a:pt x="64070" y="85753"/>
                  <a:pt x="67139" y="82832"/>
                  <a:pt x="69079" y="79392"/>
                </a:cubicBezTo>
                <a:cubicBezTo>
                  <a:pt x="74790" y="69263"/>
                  <a:pt x="72233" y="57473"/>
                  <a:pt x="66105" y="48230"/>
                </a:cubicBezTo>
                <a:cubicBezTo>
                  <a:pt x="63027" y="43588"/>
                  <a:pt x="62715" y="39486"/>
                  <a:pt x="61950" y="34099"/>
                </a:cubicBezTo>
                <a:cubicBezTo>
                  <a:pt x="61508" y="30986"/>
                  <a:pt x="60094" y="27986"/>
                  <a:pt x="57825" y="25810"/>
                </a:cubicBezTo>
                <a:cubicBezTo>
                  <a:pt x="56358" y="24403"/>
                  <a:pt x="54544" y="23333"/>
                  <a:pt x="53355" y="21682"/>
                </a:cubicBezTo>
                <a:cubicBezTo>
                  <a:pt x="51427" y="19005"/>
                  <a:pt x="51539" y="15422"/>
                  <a:pt x="50681" y="12236"/>
                </a:cubicBezTo>
                <a:cubicBezTo>
                  <a:pt x="49466" y="7721"/>
                  <a:pt x="46079" y="3845"/>
                  <a:pt x="41768" y="2036"/>
                </a:cubicBezTo>
                <a:cubicBezTo>
                  <a:pt x="38670" y="736"/>
                  <a:pt x="35248" y="483"/>
                  <a:pt x="31896" y="248"/>
                </a:cubicBezTo>
                <a:cubicBezTo>
                  <a:pt x="30105" y="122"/>
                  <a:pt x="28284" y="1"/>
                  <a:pt x="26476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23"/>
          <p:cNvSpPr/>
          <p:nvPr/>
        </p:nvSpPr>
        <p:spPr>
          <a:xfrm rot="-8100000">
            <a:off x="-1042818" y="3308646"/>
            <a:ext cx="2564773" cy="1834956"/>
          </a:xfrm>
          <a:custGeom>
            <a:avLst/>
            <a:gdLst/>
            <a:ahLst/>
            <a:cxnLst/>
            <a:rect l="l" t="t" r="r" b="b"/>
            <a:pathLst>
              <a:path w="55550" h="39743" extrusionOk="0">
                <a:moveTo>
                  <a:pt x="22341" y="0"/>
                </a:moveTo>
                <a:cubicBezTo>
                  <a:pt x="21059" y="0"/>
                  <a:pt x="19811" y="260"/>
                  <a:pt x="18771" y="987"/>
                </a:cubicBezTo>
                <a:cubicBezTo>
                  <a:pt x="16926" y="2278"/>
                  <a:pt x="16237" y="4681"/>
                  <a:pt x="14696" y="6322"/>
                </a:cubicBezTo>
                <a:cubicBezTo>
                  <a:pt x="12127" y="9065"/>
                  <a:pt x="7724" y="9213"/>
                  <a:pt x="4839" y="11620"/>
                </a:cubicBezTo>
                <a:cubicBezTo>
                  <a:pt x="2604" y="13487"/>
                  <a:pt x="1611" y="16418"/>
                  <a:pt x="790" y="19212"/>
                </a:cubicBezTo>
                <a:cubicBezTo>
                  <a:pt x="359" y="20672"/>
                  <a:pt x="0" y="22414"/>
                  <a:pt x="975" y="23583"/>
                </a:cubicBezTo>
                <a:cubicBezTo>
                  <a:pt x="1857" y="24641"/>
                  <a:pt x="3434" y="24728"/>
                  <a:pt x="4641" y="25390"/>
                </a:cubicBezTo>
                <a:cubicBezTo>
                  <a:pt x="6243" y="26267"/>
                  <a:pt x="7090" y="28091"/>
                  <a:pt x="8536" y="29207"/>
                </a:cubicBezTo>
                <a:cubicBezTo>
                  <a:pt x="9763" y="30154"/>
                  <a:pt x="11240" y="30489"/>
                  <a:pt x="12790" y="30489"/>
                </a:cubicBezTo>
                <a:cubicBezTo>
                  <a:pt x="14473" y="30489"/>
                  <a:pt x="16242" y="30094"/>
                  <a:pt x="17869" y="29659"/>
                </a:cubicBezTo>
                <a:cubicBezTo>
                  <a:pt x="19614" y="29194"/>
                  <a:pt x="21502" y="28735"/>
                  <a:pt x="23296" y="28735"/>
                </a:cubicBezTo>
                <a:cubicBezTo>
                  <a:pt x="24714" y="28735"/>
                  <a:pt x="26073" y="29022"/>
                  <a:pt x="27257" y="29822"/>
                </a:cubicBezTo>
                <a:cubicBezTo>
                  <a:pt x="28247" y="30491"/>
                  <a:pt x="29007" y="31468"/>
                  <a:pt x="30034" y="32081"/>
                </a:cubicBezTo>
                <a:cubicBezTo>
                  <a:pt x="31752" y="33105"/>
                  <a:pt x="33887" y="32947"/>
                  <a:pt x="35885" y="32986"/>
                </a:cubicBezTo>
                <a:cubicBezTo>
                  <a:pt x="39157" y="33051"/>
                  <a:pt x="43190" y="34778"/>
                  <a:pt x="46209" y="36041"/>
                </a:cubicBezTo>
                <a:cubicBezTo>
                  <a:pt x="46806" y="36291"/>
                  <a:pt x="46653" y="37473"/>
                  <a:pt x="47252" y="37723"/>
                </a:cubicBezTo>
                <a:cubicBezTo>
                  <a:pt x="48561" y="38748"/>
                  <a:pt x="50612" y="39742"/>
                  <a:pt x="51847" y="39742"/>
                </a:cubicBezTo>
                <a:cubicBezTo>
                  <a:pt x="52227" y="39742"/>
                  <a:pt x="52530" y="39648"/>
                  <a:pt x="52709" y="39431"/>
                </a:cubicBezTo>
                <a:cubicBezTo>
                  <a:pt x="54918" y="37262"/>
                  <a:pt x="55550" y="32489"/>
                  <a:pt x="53327" y="29664"/>
                </a:cubicBezTo>
                <a:cubicBezTo>
                  <a:pt x="52336" y="28089"/>
                  <a:pt x="51340" y="26516"/>
                  <a:pt x="50299" y="24937"/>
                </a:cubicBezTo>
                <a:cubicBezTo>
                  <a:pt x="49781" y="24146"/>
                  <a:pt x="49250" y="23357"/>
                  <a:pt x="48707" y="22561"/>
                </a:cubicBezTo>
                <a:lnTo>
                  <a:pt x="47880" y="21366"/>
                </a:lnTo>
                <a:lnTo>
                  <a:pt x="47460" y="20767"/>
                </a:lnTo>
                <a:lnTo>
                  <a:pt x="46780" y="19869"/>
                </a:lnTo>
                <a:cubicBezTo>
                  <a:pt x="45458" y="18137"/>
                  <a:pt x="44072" y="16365"/>
                  <a:pt x="42605" y="14566"/>
                </a:cubicBezTo>
                <a:lnTo>
                  <a:pt x="42174" y="14102"/>
                </a:lnTo>
                <a:cubicBezTo>
                  <a:pt x="40396" y="12241"/>
                  <a:pt x="38445" y="10852"/>
                  <a:pt x="36452" y="9320"/>
                </a:cubicBezTo>
                <a:cubicBezTo>
                  <a:pt x="34501" y="7821"/>
                  <a:pt x="33559" y="5461"/>
                  <a:pt x="31889" y="3706"/>
                </a:cubicBezTo>
                <a:cubicBezTo>
                  <a:pt x="30107" y="1834"/>
                  <a:pt x="27576" y="850"/>
                  <a:pt x="25047" y="316"/>
                </a:cubicBezTo>
                <a:cubicBezTo>
                  <a:pt x="24170" y="130"/>
                  <a:pt x="23247" y="0"/>
                  <a:pt x="22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23"/>
          <p:cNvSpPr/>
          <p:nvPr/>
        </p:nvSpPr>
        <p:spPr>
          <a:xfrm>
            <a:off x="-1467725" y="4213925"/>
            <a:ext cx="2145602" cy="1806497"/>
          </a:xfrm>
          <a:custGeom>
            <a:avLst/>
            <a:gdLst/>
            <a:ahLst/>
            <a:cxnLst/>
            <a:rect l="l" t="t" r="r" b="b"/>
            <a:pathLst>
              <a:path w="44721" h="37653" extrusionOk="0">
                <a:moveTo>
                  <a:pt x="27258" y="1"/>
                </a:moveTo>
                <a:cubicBezTo>
                  <a:pt x="26810" y="1"/>
                  <a:pt x="26362" y="42"/>
                  <a:pt x="25920" y="127"/>
                </a:cubicBezTo>
                <a:cubicBezTo>
                  <a:pt x="23467" y="601"/>
                  <a:pt x="21352" y="2258"/>
                  <a:pt x="18884" y="2655"/>
                </a:cubicBezTo>
                <a:cubicBezTo>
                  <a:pt x="18429" y="2728"/>
                  <a:pt x="17972" y="2757"/>
                  <a:pt x="17514" y="2757"/>
                </a:cubicBezTo>
                <a:cubicBezTo>
                  <a:pt x="15988" y="2757"/>
                  <a:pt x="14448" y="2439"/>
                  <a:pt x="12913" y="2390"/>
                </a:cubicBezTo>
                <a:cubicBezTo>
                  <a:pt x="12755" y="2385"/>
                  <a:pt x="12599" y="2382"/>
                  <a:pt x="12444" y="2382"/>
                </a:cubicBezTo>
                <a:cubicBezTo>
                  <a:pt x="7176" y="2382"/>
                  <a:pt x="3676" y="5309"/>
                  <a:pt x="1537" y="10004"/>
                </a:cubicBezTo>
                <a:cubicBezTo>
                  <a:pt x="639" y="11975"/>
                  <a:pt x="0" y="14274"/>
                  <a:pt x="827" y="16277"/>
                </a:cubicBezTo>
                <a:cubicBezTo>
                  <a:pt x="1847" y="18754"/>
                  <a:pt x="4770" y="19912"/>
                  <a:pt x="5776" y="22331"/>
                </a:cubicBezTo>
                <a:cubicBezTo>
                  <a:pt x="7056" y="25413"/>
                  <a:pt x="6934" y="28588"/>
                  <a:pt x="8905" y="31525"/>
                </a:cubicBezTo>
                <a:cubicBezTo>
                  <a:pt x="11391" y="35229"/>
                  <a:pt x="15744" y="37653"/>
                  <a:pt x="20205" y="37653"/>
                </a:cubicBezTo>
                <a:cubicBezTo>
                  <a:pt x="20219" y="37653"/>
                  <a:pt x="20234" y="37653"/>
                  <a:pt x="20249" y="37653"/>
                </a:cubicBezTo>
                <a:cubicBezTo>
                  <a:pt x="24724" y="37636"/>
                  <a:pt x="29146" y="35107"/>
                  <a:pt x="31286" y="31176"/>
                </a:cubicBezTo>
                <a:cubicBezTo>
                  <a:pt x="32114" y="29655"/>
                  <a:pt x="32626" y="27940"/>
                  <a:pt x="33740" y="26615"/>
                </a:cubicBezTo>
                <a:cubicBezTo>
                  <a:pt x="35995" y="23932"/>
                  <a:pt x="40102" y="23515"/>
                  <a:pt x="42534" y="20991"/>
                </a:cubicBezTo>
                <a:cubicBezTo>
                  <a:pt x="44031" y="19438"/>
                  <a:pt x="44720" y="17144"/>
                  <a:pt x="44327" y="15022"/>
                </a:cubicBezTo>
                <a:cubicBezTo>
                  <a:pt x="43933" y="12902"/>
                  <a:pt x="42468" y="11007"/>
                  <a:pt x="40514" y="10094"/>
                </a:cubicBezTo>
                <a:cubicBezTo>
                  <a:pt x="39236" y="9497"/>
                  <a:pt x="37756" y="9285"/>
                  <a:pt x="36658" y="8399"/>
                </a:cubicBezTo>
                <a:cubicBezTo>
                  <a:pt x="35232" y="7249"/>
                  <a:pt x="34822" y="5282"/>
                  <a:pt x="33886" y="3707"/>
                </a:cubicBezTo>
                <a:cubicBezTo>
                  <a:pt x="33122" y="2419"/>
                  <a:pt x="31948" y="1404"/>
                  <a:pt x="30597" y="764"/>
                </a:cubicBezTo>
                <a:cubicBezTo>
                  <a:pt x="29555" y="271"/>
                  <a:pt x="28407" y="1"/>
                  <a:pt x="272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ONLY_1_2"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/>
          <p:nvPr/>
        </p:nvSpPr>
        <p:spPr>
          <a:xfrm rot="-8100000">
            <a:off x="-1002668" y="3423446"/>
            <a:ext cx="2564773" cy="1834956"/>
          </a:xfrm>
          <a:custGeom>
            <a:avLst/>
            <a:gdLst/>
            <a:ahLst/>
            <a:cxnLst/>
            <a:rect l="l" t="t" r="r" b="b"/>
            <a:pathLst>
              <a:path w="55550" h="39743" extrusionOk="0">
                <a:moveTo>
                  <a:pt x="22341" y="0"/>
                </a:moveTo>
                <a:cubicBezTo>
                  <a:pt x="21059" y="0"/>
                  <a:pt x="19811" y="260"/>
                  <a:pt x="18771" y="987"/>
                </a:cubicBezTo>
                <a:cubicBezTo>
                  <a:pt x="16926" y="2278"/>
                  <a:pt x="16237" y="4681"/>
                  <a:pt x="14696" y="6322"/>
                </a:cubicBezTo>
                <a:cubicBezTo>
                  <a:pt x="12127" y="9065"/>
                  <a:pt x="7724" y="9213"/>
                  <a:pt x="4839" y="11620"/>
                </a:cubicBezTo>
                <a:cubicBezTo>
                  <a:pt x="2604" y="13487"/>
                  <a:pt x="1611" y="16418"/>
                  <a:pt x="790" y="19212"/>
                </a:cubicBezTo>
                <a:cubicBezTo>
                  <a:pt x="359" y="20672"/>
                  <a:pt x="0" y="22414"/>
                  <a:pt x="975" y="23583"/>
                </a:cubicBezTo>
                <a:cubicBezTo>
                  <a:pt x="1857" y="24641"/>
                  <a:pt x="3434" y="24728"/>
                  <a:pt x="4641" y="25390"/>
                </a:cubicBezTo>
                <a:cubicBezTo>
                  <a:pt x="6243" y="26267"/>
                  <a:pt x="7090" y="28091"/>
                  <a:pt x="8536" y="29207"/>
                </a:cubicBezTo>
                <a:cubicBezTo>
                  <a:pt x="9763" y="30154"/>
                  <a:pt x="11240" y="30489"/>
                  <a:pt x="12790" y="30489"/>
                </a:cubicBezTo>
                <a:cubicBezTo>
                  <a:pt x="14473" y="30489"/>
                  <a:pt x="16242" y="30094"/>
                  <a:pt x="17869" y="29659"/>
                </a:cubicBezTo>
                <a:cubicBezTo>
                  <a:pt x="19614" y="29194"/>
                  <a:pt x="21502" y="28735"/>
                  <a:pt x="23296" y="28735"/>
                </a:cubicBezTo>
                <a:cubicBezTo>
                  <a:pt x="24714" y="28735"/>
                  <a:pt x="26073" y="29022"/>
                  <a:pt x="27257" y="29822"/>
                </a:cubicBezTo>
                <a:cubicBezTo>
                  <a:pt x="28247" y="30491"/>
                  <a:pt x="29007" y="31468"/>
                  <a:pt x="30034" y="32081"/>
                </a:cubicBezTo>
                <a:cubicBezTo>
                  <a:pt x="31752" y="33105"/>
                  <a:pt x="33887" y="32947"/>
                  <a:pt x="35885" y="32986"/>
                </a:cubicBezTo>
                <a:cubicBezTo>
                  <a:pt x="39157" y="33051"/>
                  <a:pt x="43190" y="34778"/>
                  <a:pt x="46209" y="36041"/>
                </a:cubicBezTo>
                <a:cubicBezTo>
                  <a:pt x="46806" y="36291"/>
                  <a:pt x="46653" y="37473"/>
                  <a:pt x="47252" y="37723"/>
                </a:cubicBezTo>
                <a:cubicBezTo>
                  <a:pt x="48561" y="38748"/>
                  <a:pt x="50612" y="39742"/>
                  <a:pt x="51847" y="39742"/>
                </a:cubicBezTo>
                <a:cubicBezTo>
                  <a:pt x="52227" y="39742"/>
                  <a:pt x="52530" y="39648"/>
                  <a:pt x="52709" y="39431"/>
                </a:cubicBezTo>
                <a:cubicBezTo>
                  <a:pt x="54918" y="37262"/>
                  <a:pt x="55550" y="32489"/>
                  <a:pt x="53327" y="29664"/>
                </a:cubicBezTo>
                <a:cubicBezTo>
                  <a:pt x="52336" y="28089"/>
                  <a:pt x="51340" y="26516"/>
                  <a:pt x="50299" y="24937"/>
                </a:cubicBezTo>
                <a:cubicBezTo>
                  <a:pt x="49781" y="24146"/>
                  <a:pt x="49250" y="23357"/>
                  <a:pt x="48707" y="22561"/>
                </a:cubicBezTo>
                <a:lnTo>
                  <a:pt x="47880" y="21366"/>
                </a:lnTo>
                <a:lnTo>
                  <a:pt x="47460" y="20767"/>
                </a:lnTo>
                <a:lnTo>
                  <a:pt x="46780" y="19869"/>
                </a:lnTo>
                <a:cubicBezTo>
                  <a:pt x="45458" y="18137"/>
                  <a:pt x="44072" y="16365"/>
                  <a:pt x="42605" y="14566"/>
                </a:cubicBezTo>
                <a:lnTo>
                  <a:pt x="42174" y="14102"/>
                </a:lnTo>
                <a:cubicBezTo>
                  <a:pt x="40396" y="12241"/>
                  <a:pt x="38445" y="10852"/>
                  <a:pt x="36452" y="9320"/>
                </a:cubicBezTo>
                <a:cubicBezTo>
                  <a:pt x="34501" y="7821"/>
                  <a:pt x="33559" y="5461"/>
                  <a:pt x="31889" y="3706"/>
                </a:cubicBezTo>
                <a:cubicBezTo>
                  <a:pt x="30107" y="1834"/>
                  <a:pt x="27576" y="850"/>
                  <a:pt x="25047" y="316"/>
                </a:cubicBezTo>
                <a:cubicBezTo>
                  <a:pt x="24170" y="130"/>
                  <a:pt x="23247" y="0"/>
                  <a:pt x="22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24"/>
          <p:cNvSpPr/>
          <p:nvPr/>
        </p:nvSpPr>
        <p:spPr>
          <a:xfrm>
            <a:off x="-1140675" y="1239075"/>
            <a:ext cx="2525131" cy="2967487"/>
          </a:xfrm>
          <a:custGeom>
            <a:avLst/>
            <a:gdLst/>
            <a:ahLst/>
            <a:cxnLst/>
            <a:rect l="l" t="t" r="r" b="b"/>
            <a:pathLst>
              <a:path w="74791" h="87893" extrusionOk="0">
                <a:moveTo>
                  <a:pt x="26476" y="1"/>
                </a:moveTo>
                <a:cubicBezTo>
                  <a:pt x="23552" y="1"/>
                  <a:pt x="20661" y="318"/>
                  <a:pt x="17986" y="1448"/>
                </a:cubicBezTo>
                <a:cubicBezTo>
                  <a:pt x="15199" y="2626"/>
                  <a:pt x="11132" y="5482"/>
                  <a:pt x="10467" y="8699"/>
                </a:cubicBezTo>
                <a:cubicBezTo>
                  <a:pt x="10095" y="10505"/>
                  <a:pt x="10375" y="12431"/>
                  <a:pt x="9763" y="14172"/>
                </a:cubicBezTo>
                <a:cubicBezTo>
                  <a:pt x="9157" y="15893"/>
                  <a:pt x="7765" y="17196"/>
                  <a:pt x="6721" y="18693"/>
                </a:cubicBezTo>
                <a:cubicBezTo>
                  <a:pt x="5678" y="20189"/>
                  <a:pt x="4983" y="22235"/>
                  <a:pt x="5921" y="23800"/>
                </a:cubicBezTo>
                <a:cubicBezTo>
                  <a:pt x="6245" y="24344"/>
                  <a:pt x="6756" y="24808"/>
                  <a:pt x="6862" y="25431"/>
                </a:cubicBezTo>
                <a:cubicBezTo>
                  <a:pt x="7086" y="26765"/>
                  <a:pt x="5474" y="27551"/>
                  <a:pt x="4552" y="28540"/>
                </a:cubicBezTo>
                <a:cubicBezTo>
                  <a:pt x="0" y="33426"/>
                  <a:pt x="7315" y="39951"/>
                  <a:pt x="7947" y="44528"/>
                </a:cubicBezTo>
                <a:cubicBezTo>
                  <a:pt x="8144" y="45947"/>
                  <a:pt x="8025" y="47402"/>
                  <a:pt x="8310" y="48806"/>
                </a:cubicBezTo>
                <a:cubicBezTo>
                  <a:pt x="9290" y="53640"/>
                  <a:pt x="14509" y="56265"/>
                  <a:pt x="19265" y="57575"/>
                </a:cubicBezTo>
                <a:cubicBezTo>
                  <a:pt x="20856" y="58014"/>
                  <a:pt x="22568" y="58445"/>
                  <a:pt x="23674" y="59669"/>
                </a:cubicBezTo>
                <a:cubicBezTo>
                  <a:pt x="24365" y="60435"/>
                  <a:pt x="24743" y="61438"/>
                  <a:pt x="25388" y="62243"/>
                </a:cubicBezTo>
                <a:cubicBezTo>
                  <a:pt x="26770" y="63966"/>
                  <a:pt x="28823" y="64251"/>
                  <a:pt x="30780" y="64915"/>
                </a:cubicBezTo>
                <a:cubicBezTo>
                  <a:pt x="32524" y="65508"/>
                  <a:pt x="33972" y="66503"/>
                  <a:pt x="35572" y="67488"/>
                </a:cubicBezTo>
                <a:cubicBezTo>
                  <a:pt x="38808" y="69477"/>
                  <a:pt x="42292" y="71610"/>
                  <a:pt x="43924" y="75209"/>
                </a:cubicBezTo>
                <a:cubicBezTo>
                  <a:pt x="44912" y="77391"/>
                  <a:pt x="45088" y="79876"/>
                  <a:pt x="46114" y="82040"/>
                </a:cubicBezTo>
                <a:cubicBezTo>
                  <a:pt x="47867" y="85743"/>
                  <a:pt x="52031" y="87892"/>
                  <a:pt x="56146" y="87892"/>
                </a:cubicBezTo>
                <a:cubicBezTo>
                  <a:pt x="56801" y="87892"/>
                  <a:pt x="57455" y="87838"/>
                  <a:pt x="58097" y="87727"/>
                </a:cubicBezTo>
                <a:cubicBezTo>
                  <a:pt x="58882" y="87590"/>
                  <a:pt x="59653" y="87383"/>
                  <a:pt x="60400" y="87107"/>
                </a:cubicBezTo>
                <a:cubicBezTo>
                  <a:pt x="64070" y="85753"/>
                  <a:pt x="67139" y="82832"/>
                  <a:pt x="69079" y="79392"/>
                </a:cubicBezTo>
                <a:cubicBezTo>
                  <a:pt x="74790" y="69263"/>
                  <a:pt x="72233" y="57473"/>
                  <a:pt x="66105" y="48230"/>
                </a:cubicBezTo>
                <a:cubicBezTo>
                  <a:pt x="63027" y="43588"/>
                  <a:pt x="62715" y="39486"/>
                  <a:pt x="61950" y="34099"/>
                </a:cubicBezTo>
                <a:cubicBezTo>
                  <a:pt x="61508" y="30986"/>
                  <a:pt x="60094" y="27986"/>
                  <a:pt x="57825" y="25810"/>
                </a:cubicBezTo>
                <a:cubicBezTo>
                  <a:pt x="56358" y="24403"/>
                  <a:pt x="54544" y="23333"/>
                  <a:pt x="53355" y="21682"/>
                </a:cubicBezTo>
                <a:cubicBezTo>
                  <a:pt x="51427" y="19005"/>
                  <a:pt x="51539" y="15422"/>
                  <a:pt x="50681" y="12236"/>
                </a:cubicBezTo>
                <a:cubicBezTo>
                  <a:pt x="49466" y="7721"/>
                  <a:pt x="46079" y="3845"/>
                  <a:pt x="41768" y="2036"/>
                </a:cubicBezTo>
                <a:cubicBezTo>
                  <a:pt x="38670" y="736"/>
                  <a:pt x="35248" y="483"/>
                  <a:pt x="31896" y="248"/>
                </a:cubicBezTo>
                <a:cubicBezTo>
                  <a:pt x="30105" y="122"/>
                  <a:pt x="28284" y="1"/>
                  <a:pt x="264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8" name="Google Shape;198;p24"/>
          <p:cNvSpPr/>
          <p:nvPr/>
        </p:nvSpPr>
        <p:spPr>
          <a:xfrm>
            <a:off x="575575" y="4393075"/>
            <a:ext cx="1118025" cy="941325"/>
          </a:xfrm>
          <a:custGeom>
            <a:avLst/>
            <a:gdLst/>
            <a:ahLst/>
            <a:cxnLst/>
            <a:rect l="l" t="t" r="r" b="b"/>
            <a:pathLst>
              <a:path w="44721" h="37653" extrusionOk="0">
                <a:moveTo>
                  <a:pt x="27258" y="1"/>
                </a:moveTo>
                <a:cubicBezTo>
                  <a:pt x="26810" y="1"/>
                  <a:pt x="26362" y="42"/>
                  <a:pt x="25920" y="127"/>
                </a:cubicBezTo>
                <a:cubicBezTo>
                  <a:pt x="23467" y="601"/>
                  <a:pt x="21352" y="2258"/>
                  <a:pt x="18884" y="2655"/>
                </a:cubicBezTo>
                <a:cubicBezTo>
                  <a:pt x="18429" y="2728"/>
                  <a:pt x="17972" y="2757"/>
                  <a:pt x="17514" y="2757"/>
                </a:cubicBezTo>
                <a:cubicBezTo>
                  <a:pt x="15988" y="2757"/>
                  <a:pt x="14448" y="2439"/>
                  <a:pt x="12913" y="2390"/>
                </a:cubicBezTo>
                <a:cubicBezTo>
                  <a:pt x="12755" y="2385"/>
                  <a:pt x="12599" y="2382"/>
                  <a:pt x="12444" y="2382"/>
                </a:cubicBezTo>
                <a:cubicBezTo>
                  <a:pt x="7176" y="2382"/>
                  <a:pt x="3676" y="5309"/>
                  <a:pt x="1537" y="10004"/>
                </a:cubicBezTo>
                <a:cubicBezTo>
                  <a:pt x="639" y="11975"/>
                  <a:pt x="0" y="14274"/>
                  <a:pt x="827" y="16277"/>
                </a:cubicBezTo>
                <a:cubicBezTo>
                  <a:pt x="1847" y="18754"/>
                  <a:pt x="4770" y="19912"/>
                  <a:pt x="5776" y="22331"/>
                </a:cubicBezTo>
                <a:cubicBezTo>
                  <a:pt x="7056" y="25413"/>
                  <a:pt x="6934" y="28588"/>
                  <a:pt x="8905" y="31525"/>
                </a:cubicBezTo>
                <a:cubicBezTo>
                  <a:pt x="11391" y="35229"/>
                  <a:pt x="15744" y="37653"/>
                  <a:pt x="20205" y="37653"/>
                </a:cubicBezTo>
                <a:cubicBezTo>
                  <a:pt x="20219" y="37653"/>
                  <a:pt x="20234" y="37653"/>
                  <a:pt x="20249" y="37653"/>
                </a:cubicBezTo>
                <a:cubicBezTo>
                  <a:pt x="24724" y="37636"/>
                  <a:pt x="29146" y="35107"/>
                  <a:pt x="31286" y="31176"/>
                </a:cubicBezTo>
                <a:cubicBezTo>
                  <a:pt x="32114" y="29655"/>
                  <a:pt x="32626" y="27940"/>
                  <a:pt x="33740" y="26615"/>
                </a:cubicBezTo>
                <a:cubicBezTo>
                  <a:pt x="35995" y="23932"/>
                  <a:pt x="40102" y="23515"/>
                  <a:pt x="42534" y="20991"/>
                </a:cubicBezTo>
                <a:cubicBezTo>
                  <a:pt x="44031" y="19438"/>
                  <a:pt x="44720" y="17144"/>
                  <a:pt x="44327" y="15022"/>
                </a:cubicBezTo>
                <a:cubicBezTo>
                  <a:pt x="43933" y="12902"/>
                  <a:pt x="42468" y="11007"/>
                  <a:pt x="40514" y="10094"/>
                </a:cubicBezTo>
                <a:cubicBezTo>
                  <a:pt x="39236" y="9497"/>
                  <a:pt x="37756" y="9285"/>
                  <a:pt x="36658" y="8399"/>
                </a:cubicBezTo>
                <a:cubicBezTo>
                  <a:pt x="35232" y="7249"/>
                  <a:pt x="34822" y="5282"/>
                  <a:pt x="33886" y="3707"/>
                </a:cubicBezTo>
                <a:cubicBezTo>
                  <a:pt x="33122" y="2419"/>
                  <a:pt x="31948" y="1404"/>
                  <a:pt x="30597" y="764"/>
                </a:cubicBezTo>
                <a:cubicBezTo>
                  <a:pt x="29555" y="271"/>
                  <a:pt x="28407" y="1"/>
                  <a:pt x="272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24"/>
          <p:cNvSpPr/>
          <p:nvPr/>
        </p:nvSpPr>
        <p:spPr>
          <a:xfrm rot="2416558">
            <a:off x="7211138" y="-755152"/>
            <a:ext cx="2525254" cy="2967632"/>
          </a:xfrm>
          <a:custGeom>
            <a:avLst/>
            <a:gdLst/>
            <a:ahLst/>
            <a:cxnLst/>
            <a:rect l="l" t="t" r="r" b="b"/>
            <a:pathLst>
              <a:path w="74791" h="87893" extrusionOk="0">
                <a:moveTo>
                  <a:pt x="26476" y="1"/>
                </a:moveTo>
                <a:cubicBezTo>
                  <a:pt x="23552" y="1"/>
                  <a:pt x="20661" y="318"/>
                  <a:pt x="17986" y="1448"/>
                </a:cubicBezTo>
                <a:cubicBezTo>
                  <a:pt x="15199" y="2626"/>
                  <a:pt x="11132" y="5482"/>
                  <a:pt x="10467" y="8699"/>
                </a:cubicBezTo>
                <a:cubicBezTo>
                  <a:pt x="10095" y="10505"/>
                  <a:pt x="10375" y="12431"/>
                  <a:pt x="9763" y="14172"/>
                </a:cubicBezTo>
                <a:cubicBezTo>
                  <a:pt x="9157" y="15893"/>
                  <a:pt x="7765" y="17196"/>
                  <a:pt x="6721" y="18693"/>
                </a:cubicBezTo>
                <a:cubicBezTo>
                  <a:pt x="5678" y="20189"/>
                  <a:pt x="4983" y="22235"/>
                  <a:pt x="5921" y="23800"/>
                </a:cubicBezTo>
                <a:cubicBezTo>
                  <a:pt x="6245" y="24344"/>
                  <a:pt x="6756" y="24808"/>
                  <a:pt x="6862" y="25431"/>
                </a:cubicBezTo>
                <a:cubicBezTo>
                  <a:pt x="7086" y="26765"/>
                  <a:pt x="5474" y="27551"/>
                  <a:pt x="4552" y="28540"/>
                </a:cubicBezTo>
                <a:cubicBezTo>
                  <a:pt x="0" y="33426"/>
                  <a:pt x="7315" y="39951"/>
                  <a:pt x="7947" y="44528"/>
                </a:cubicBezTo>
                <a:cubicBezTo>
                  <a:pt x="8144" y="45947"/>
                  <a:pt x="8025" y="47402"/>
                  <a:pt x="8310" y="48806"/>
                </a:cubicBezTo>
                <a:cubicBezTo>
                  <a:pt x="9290" y="53640"/>
                  <a:pt x="14509" y="56265"/>
                  <a:pt x="19265" y="57575"/>
                </a:cubicBezTo>
                <a:cubicBezTo>
                  <a:pt x="20856" y="58014"/>
                  <a:pt x="22568" y="58445"/>
                  <a:pt x="23674" y="59669"/>
                </a:cubicBezTo>
                <a:cubicBezTo>
                  <a:pt x="24365" y="60435"/>
                  <a:pt x="24743" y="61438"/>
                  <a:pt x="25388" y="62243"/>
                </a:cubicBezTo>
                <a:cubicBezTo>
                  <a:pt x="26770" y="63966"/>
                  <a:pt x="28823" y="64251"/>
                  <a:pt x="30780" y="64915"/>
                </a:cubicBezTo>
                <a:cubicBezTo>
                  <a:pt x="32524" y="65508"/>
                  <a:pt x="33972" y="66503"/>
                  <a:pt x="35572" y="67488"/>
                </a:cubicBezTo>
                <a:cubicBezTo>
                  <a:pt x="38808" y="69477"/>
                  <a:pt x="42292" y="71610"/>
                  <a:pt x="43924" y="75209"/>
                </a:cubicBezTo>
                <a:cubicBezTo>
                  <a:pt x="44912" y="77391"/>
                  <a:pt x="45088" y="79876"/>
                  <a:pt x="46114" y="82040"/>
                </a:cubicBezTo>
                <a:cubicBezTo>
                  <a:pt x="47867" y="85743"/>
                  <a:pt x="52031" y="87892"/>
                  <a:pt x="56146" y="87892"/>
                </a:cubicBezTo>
                <a:cubicBezTo>
                  <a:pt x="56801" y="87892"/>
                  <a:pt x="57455" y="87838"/>
                  <a:pt x="58097" y="87727"/>
                </a:cubicBezTo>
                <a:cubicBezTo>
                  <a:pt x="58882" y="87590"/>
                  <a:pt x="59653" y="87383"/>
                  <a:pt x="60400" y="87107"/>
                </a:cubicBezTo>
                <a:cubicBezTo>
                  <a:pt x="64070" y="85753"/>
                  <a:pt x="67139" y="82832"/>
                  <a:pt x="69079" y="79392"/>
                </a:cubicBezTo>
                <a:cubicBezTo>
                  <a:pt x="74790" y="69263"/>
                  <a:pt x="72233" y="57473"/>
                  <a:pt x="66105" y="48230"/>
                </a:cubicBezTo>
                <a:cubicBezTo>
                  <a:pt x="63027" y="43588"/>
                  <a:pt x="62715" y="39486"/>
                  <a:pt x="61950" y="34099"/>
                </a:cubicBezTo>
                <a:cubicBezTo>
                  <a:pt x="61508" y="30986"/>
                  <a:pt x="60094" y="27986"/>
                  <a:pt x="57825" y="25810"/>
                </a:cubicBezTo>
                <a:cubicBezTo>
                  <a:pt x="56358" y="24403"/>
                  <a:pt x="54544" y="23333"/>
                  <a:pt x="53355" y="21682"/>
                </a:cubicBezTo>
                <a:cubicBezTo>
                  <a:pt x="51427" y="19005"/>
                  <a:pt x="51539" y="15422"/>
                  <a:pt x="50681" y="12236"/>
                </a:cubicBezTo>
                <a:cubicBezTo>
                  <a:pt x="49466" y="7721"/>
                  <a:pt x="46079" y="3845"/>
                  <a:pt x="41768" y="2036"/>
                </a:cubicBezTo>
                <a:cubicBezTo>
                  <a:pt x="38670" y="736"/>
                  <a:pt x="35248" y="483"/>
                  <a:pt x="31896" y="248"/>
                </a:cubicBezTo>
                <a:cubicBezTo>
                  <a:pt x="30105" y="122"/>
                  <a:pt x="28284" y="1"/>
                  <a:pt x="26476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0" name="Google Shape;200;p24"/>
          <p:cNvSpPr/>
          <p:nvPr/>
        </p:nvSpPr>
        <p:spPr>
          <a:xfrm>
            <a:off x="8088125" y="1014525"/>
            <a:ext cx="1739759" cy="1464796"/>
          </a:xfrm>
          <a:custGeom>
            <a:avLst/>
            <a:gdLst/>
            <a:ahLst/>
            <a:cxnLst/>
            <a:rect l="l" t="t" r="r" b="b"/>
            <a:pathLst>
              <a:path w="44721" h="37653" extrusionOk="0">
                <a:moveTo>
                  <a:pt x="27258" y="1"/>
                </a:moveTo>
                <a:cubicBezTo>
                  <a:pt x="26810" y="1"/>
                  <a:pt x="26362" y="42"/>
                  <a:pt x="25920" y="127"/>
                </a:cubicBezTo>
                <a:cubicBezTo>
                  <a:pt x="23467" y="601"/>
                  <a:pt x="21352" y="2258"/>
                  <a:pt x="18884" y="2655"/>
                </a:cubicBezTo>
                <a:cubicBezTo>
                  <a:pt x="18429" y="2728"/>
                  <a:pt x="17972" y="2757"/>
                  <a:pt x="17514" y="2757"/>
                </a:cubicBezTo>
                <a:cubicBezTo>
                  <a:pt x="15988" y="2757"/>
                  <a:pt x="14448" y="2439"/>
                  <a:pt x="12913" y="2390"/>
                </a:cubicBezTo>
                <a:cubicBezTo>
                  <a:pt x="12755" y="2385"/>
                  <a:pt x="12599" y="2382"/>
                  <a:pt x="12444" y="2382"/>
                </a:cubicBezTo>
                <a:cubicBezTo>
                  <a:pt x="7176" y="2382"/>
                  <a:pt x="3676" y="5309"/>
                  <a:pt x="1537" y="10004"/>
                </a:cubicBezTo>
                <a:cubicBezTo>
                  <a:pt x="639" y="11975"/>
                  <a:pt x="0" y="14274"/>
                  <a:pt x="827" y="16277"/>
                </a:cubicBezTo>
                <a:cubicBezTo>
                  <a:pt x="1847" y="18754"/>
                  <a:pt x="4770" y="19912"/>
                  <a:pt x="5776" y="22331"/>
                </a:cubicBezTo>
                <a:cubicBezTo>
                  <a:pt x="7056" y="25413"/>
                  <a:pt x="6934" y="28588"/>
                  <a:pt x="8905" y="31525"/>
                </a:cubicBezTo>
                <a:cubicBezTo>
                  <a:pt x="11391" y="35229"/>
                  <a:pt x="15744" y="37653"/>
                  <a:pt x="20205" y="37653"/>
                </a:cubicBezTo>
                <a:cubicBezTo>
                  <a:pt x="20219" y="37653"/>
                  <a:pt x="20234" y="37653"/>
                  <a:pt x="20249" y="37653"/>
                </a:cubicBezTo>
                <a:cubicBezTo>
                  <a:pt x="24724" y="37636"/>
                  <a:pt x="29146" y="35107"/>
                  <a:pt x="31286" y="31176"/>
                </a:cubicBezTo>
                <a:cubicBezTo>
                  <a:pt x="32114" y="29655"/>
                  <a:pt x="32626" y="27940"/>
                  <a:pt x="33740" y="26615"/>
                </a:cubicBezTo>
                <a:cubicBezTo>
                  <a:pt x="35995" y="23932"/>
                  <a:pt x="40102" y="23515"/>
                  <a:pt x="42534" y="20991"/>
                </a:cubicBezTo>
                <a:cubicBezTo>
                  <a:pt x="44031" y="19438"/>
                  <a:pt x="44720" y="17144"/>
                  <a:pt x="44327" y="15022"/>
                </a:cubicBezTo>
                <a:cubicBezTo>
                  <a:pt x="43933" y="12902"/>
                  <a:pt x="42468" y="11007"/>
                  <a:pt x="40514" y="10094"/>
                </a:cubicBezTo>
                <a:cubicBezTo>
                  <a:pt x="39236" y="9497"/>
                  <a:pt x="37756" y="9285"/>
                  <a:pt x="36658" y="8399"/>
                </a:cubicBezTo>
                <a:cubicBezTo>
                  <a:pt x="35232" y="7249"/>
                  <a:pt x="34822" y="5282"/>
                  <a:pt x="33886" y="3707"/>
                </a:cubicBezTo>
                <a:cubicBezTo>
                  <a:pt x="33122" y="2419"/>
                  <a:pt x="31948" y="1404"/>
                  <a:pt x="30597" y="764"/>
                </a:cubicBezTo>
                <a:cubicBezTo>
                  <a:pt x="29555" y="271"/>
                  <a:pt x="28407" y="1"/>
                  <a:pt x="27258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ONE_COLUMN_TEXT_2"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5"/>
          <p:cNvSpPr/>
          <p:nvPr/>
        </p:nvSpPr>
        <p:spPr>
          <a:xfrm rot="5270550" flipH="1">
            <a:off x="-2959493" y="-1786975"/>
            <a:ext cx="4281267" cy="5031266"/>
          </a:xfrm>
          <a:custGeom>
            <a:avLst/>
            <a:gdLst/>
            <a:ahLst/>
            <a:cxnLst/>
            <a:rect l="l" t="t" r="r" b="b"/>
            <a:pathLst>
              <a:path w="74791" h="87893" extrusionOk="0">
                <a:moveTo>
                  <a:pt x="26476" y="1"/>
                </a:moveTo>
                <a:cubicBezTo>
                  <a:pt x="23552" y="1"/>
                  <a:pt x="20661" y="318"/>
                  <a:pt x="17986" y="1448"/>
                </a:cubicBezTo>
                <a:cubicBezTo>
                  <a:pt x="15199" y="2626"/>
                  <a:pt x="11132" y="5482"/>
                  <a:pt x="10467" y="8699"/>
                </a:cubicBezTo>
                <a:cubicBezTo>
                  <a:pt x="10095" y="10505"/>
                  <a:pt x="10375" y="12431"/>
                  <a:pt x="9763" y="14172"/>
                </a:cubicBezTo>
                <a:cubicBezTo>
                  <a:pt x="9157" y="15893"/>
                  <a:pt x="7765" y="17196"/>
                  <a:pt x="6721" y="18693"/>
                </a:cubicBezTo>
                <a:cubicBezTo>
                  <a:pt x="5678" y="20189"/>
                  <a:pt x="4983" y="22235"/>
                  <a:pt x="5921" y="23800"/>
                </a:cubicBezTo>
                <a:cubicBezTo>
                  <a:pt x="6245" y="24344"/>
                  <a:pt x="6756" y="24808"/>
                  <a:pt x="6862" y="25431"/>
                </a:cubicBezTo>
                <a:cubicBezTo>
                  <a:pt x="7086" y="26765"/>
                  <a:pt x="5474" y="27551"/>
                  <a:pt x="4552" y="28540"/>
                </a:cubicBezTo>
                <a:cubicBezTo>
                  <a:pt x="0" y="33426"/>
                  <a:pt x="7315" y="39951"/>
                  <a:pt x="7947" y="44528"/>
                </a:cubicBezTo>
                <a:cubicBezTo>
                  <a:pt x="8144" y="45947"/>
                  <a:pt x="8025" y="47402"/>
                  <a:pt x="8310" y="48806"/>
                </a:cubicBezTo>
                <a:cubicBezTo>
                  <a:pt x="9290" y="53640"/>
                  <a:pt x="14509" y="56265"/>
                  <a:pt x="19265" y="57575"/>
                </a:cubicBezTo>
                <a:cubicBezTo>
                  <a:pt x="20856" y="58014"/>
                  <a:pt x="22568" y="58445"/>
                  <a:pt x="23674" y="59669"/>
                </a:cubicBezTo>
                <a:cubicBezTo>
                  <a:pt x="24365" y="60435"/>
                  <a:pt x="24743" y="61438"/>
                  <a:pt x="25388" y="62243"/>
                </a:cubicBezTo>
                <a:cubicBezTo>
                  <a:pt x="26770" y="63966"/>
                  <a:pt x="28823" y="64251"/>
                  <a:pt x="30780" y="64915"/>
                </a:cubicBezTo>
                <a:cubicBezTo>
                  <a:pt x="32524" y="65508"/>
                  <a:pt x="33972" y="66503"/>
                  <a:pt x="35572" y="67488"/>
                </a:cubicBezTo>
                <a:cubicBezTo>
                  <a:pt x="38808" y="69477"/>
                  <a:pt x="42292" y="71610"/>
                  <a:pt x="43924" y="75209"/>
                </a:cubicBezTo>
                <a:cubicBezTo>
                  <a:pt x="44912" y="77391"/>
                  <a:pt x="45088" y="79876"/>
                  <a:pt x="46114" y="82040"/>
                </a:cubicBezTo>
                <a:cubicBezTo>
                  <a:pt x="47867" y="85743"/>
                  <a:pt x="52031" y="87892"/>
                  <a:pt x="56146" y="87892"/>
                </a:cubicBezTo>
                <a:cubicBezTo>
                  <a:pt x="56801" y="87892"/>
                  <a:pt x="57455" y="87838"/>
                  <a:pt x="58097" y="87727"/>
                </a:cubicBezTo>
                <a:cubicBezTo>
                  <a:pt x="58882" y="87590"/>
                  <a:pt x="59653" y="87383"/>
                  <a:pt x="60400" y="87107"/>
                </a:cubicBezTo>
                <a:cubicBezTo>
                  <a:pt x="64070" y="85753"/>
                  <a:pt x="67139" y="82832"/>
                  <a:pt x="69079" y="79392"/>
                </a:cubicBezTo>
                <a:cubicBezTo>
                  <a:pt x="74790" y="69263"/>
                  <a:pt x="72233" y="57473"/>
                  <a:pt x="66105" y="48230"/>
                </a:cubicBezTo>
                <a:cubicBezTo>
                  <a:pt x="63027" y="43588"/>
                  <a:pt x="62715" y="39486"/>
                  <a:pt x="61950" y="34099"/>
                </a:cubicBezTo>
                <a:cubicBezTo>
                  <a:pt x="61508" y="30986"/>
                  <a:pt x="60094" y="27986"/>
                  <a:pt x="57825" y="25810"/>
                </a:cubicBezTo>
                <a:cubicBezTo>
                  <a:pt x="56358" y="24403"/>
                  <a:pt x="54544" y="23333"/>
                  <a:pt x="53355" y="21682"/>
                </a:cubicBezTo>
                <a:cubicBezTo>
                  <a:pt x="51427" y="19005"/>
                  <a:pt x="51539" y="15422"/>
                  <a:pt x="50681" y="12236"/>
                </a:cubicBezTo>
                <a:cubicBezTo>
                  <a:pt x="49466" y="7721"/>
                  <a:pt x="46079" y="3845"/>
                  <a:pt x="41768" y="2036"/>
                </a:cubicBezTo>
                <a:cubicBezTo>
                  <a:pt x="38670" y="736"/>
                  <a:pt x="35248" y="483"/>
                  <a:pt x="31896" y="248"/>
                </a:cubicBezTo>
                <a:cubicBezTo>
                  <a:pt x="30105" y="122"/>
                  <a:pt x="28284" y="1"/>
                  <a:pt x="2647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3" name="Google Shape;203;p25"/>
          <p:cNvSpPr/>
          <p:nvPr/>
        </p:nvSpPr>
        <p:spPr>
          <a:xfrm rot="-8100000">
            <a:off x="8064832" y="3279971"/>
            <a:ext cx="2564773" cy="1834956"/>
          </a:xfrm>
          <a:custGeom>
            <a:avLst/>
            <a:gdLst/>
            <a:ahLst/>
            <a:cxnLst/>
            <a:rect l="l" t="t" r="r" b="b"/>
            <a:pathLst>
              <a:path w="55550" h="39743" extrusionOk="0">
                <a:moveTo>
                  <a:pt x="22341" y="0"/>
                </a:moveTo>
                <a:cubicBezTo>
                  <a:pt x="21059" y="0"/>
                  <a:pt x="19811" y="260"/>
                  <a:pt x="18771" y="987"/>
                </a:cubicBezTo>
                <a:cubicBezTo>
                  <a:pt x="16926" y="2278"/>
                  <a:pt x="16237" y="4681"/>
                  <a:pt x="14696" y="6322"/>
                </a:cubicBezTo>
                <a:cubicBezTo>
                  <a:pt x="12127" y="9065"/>
                  <a:pt x="7724" y="9213"/>
                  <a:pt x="4839" y="11620"/>
                </a:cubicBezTo>
                <a:cubicBezTo>
                  <a:pt x="2604" y="13487"/>
                  <a:pt x="1611" y="16418"/>
                  <a:pt x="790" y="19212"/>
                </a:cubicBezTo>
                <a:cubicBezTo>
                  <a:pt x="359" y="20672"/>
                  <a:pt x="0" y="22414"/>
                  <a:pt x="975" y="23583"/>
                </a:cubicBezTo>
                <a:cubicBezTo>
                  <a:pt x="1857" y="24641"/>
                  <a:pt x="3434" y="24728"/>
                  <a:pt x="4641" y="25390"/>
                </a:cubicBezTo>
                <a:cubicBezTo>
                  <a:pt x="6243" y="26267"/>
                  <a:pt x="7090" y="28091"/>
                  <a:pt x="8536" y="29207"/>
                </a:cubicBezTo>
                <a:cubicBezTo>
                  <a:pt x="9763" y="30154"/>
                  <a:pt x="11240" y="30489"/>
                  <a:pt x="12790" y="30489"/>
                </a:cubicBezTo>
                <a:cubicBezTo>
                  <a:pt x="14473" y="30489"/>
                  <a:pt x="16242" y="30094"/>
                  <a:pt x="17869" y="29659"/>
                </a:cubicBezTo>
                <a:cubicBezTo>
                  <a:pt x="19614" y="29194"/>
                  <a:pt x="21502" y="28735"/>
                  <a:pt x="23296" y="28735"/>
                </a:cubicBezTo>
                <a:cubicBezTo>
                  <a:pt x="24714" y="28735"/>
                  <a:pt x="26073" y="29022"/>
                  <a:pt x="27257" y="29822"/>
                </a:cubicBezTo>
                <a:cubicBezTo>
                  <a:pt x="28247" y="30491"/>
                  <a:pt x="29007" y="31468"/>
                  <a:pt x="30034" y="32081"/>
                </a:cubicBezTo>
                <a:cubicBezTo>
                  <a:pt x="31752" y="33105"/>
                  <a:pt x="33887" y="32947"/>
                  <a:pt x="35885" y="32986"/>
                </a:cubicBezTo>
                <a:cubicBezTo>
                  <a:pt x="39157" y="33051"/>
                  <a:pt x="43190" y="34778"/>
                  <a:pt x="46209" y="36041"/>
                </a:cubicBezTo>
                <a:cubicBezTo>
                  <a:pt x="46806" y="36291"/>
                  <a:pt x="46653" y="37473"/>
                  <a:pt x="47252" y="37723"/>
                </a:cubicBezTo>
                <a:cubicBezTo>
                  <a:pt x="48561" y="38748"/>
                  <a:pt x="50612" y="39742"/>
                  <a:pt x="51847" y="39742"/>
                </a:cubicBezTo>
                <a:cubicBezTo>
                  <a:pt x="52227" y="39742"/>
                  <a:pt x="52530" y="39648"/>
                  <a:pt x="52709" y="39431"/>
                </a:cubicBezTo>
                <a:cubicBezTo>
                  <a:pt x="54918" y="37262"/>
                  <a:pt x="55550" y="32489"/>
                  <a:pt x="53327" y="29664"/>
                </a:cubicBezTo>
                <a:cubicBezTo>
                  <a:pt x="52336" y="28089"/>
                  <a:pt x="51340" y="26516"/>
                  <a:pt x="50299" y="24937"/>
                </a:cubicBezTo>
                <a:cubicBezTo>
                  <a:pt x="49781" y="24146"/>
                  <a:pt x="49250" y="23357"/>
                  <a:pt x="48707" y="22561"/>
                </a:cubicBezTo>
                <a:lnTo>
                  <a:pt x="47880" y="21366"/>
                </a:lnTo>
                <a:lnTo>
                  <a:pt x="47460" y="20767"/>
                </a:lnTo>
                <a:lnTo>
                  <a:pt x="46780" y="19869"/>
                </a:lnTo>
                <a:cubicBezTo>
                  <a:pt x="45458" y="18137"/>
                  <a:pt x="44072" y="16365"/>
                  <a:pt x="42605" y="14566"/>
                </a:cubicBezTo>
                <a:lnTo>
                  <a:pt x="42174" y="14102"/>
                </a:lnTo>
                <a:cubicBezTo>
                  <a:pt x="40396" y="12241"/>
                  <a:pt x="38445" y="10852"/>
                  <a:pt x="36452" y="9320"/>
                </a:cubicBezTo>
                <a:cubicBezTo>
                  <a:pt x="34501" y="7821"/>
                  <a:pt x="33559" y="5461"/>
                  <a:pt x="31889" y="3706"/>
                </a:cubicBezTo>
                <a:cubicBezTo>
                  <a:pt x="30107" y="1834"/>
                  <a:pt x="27576" y="850"/>
                  <a:pt x="25047" y="316"/>
                </a:cubicBezTo>
                <a:cubicBezTo>
                  <a:pt x="24170" y="130"/>
                  <a:pt x="23247" y="0"/>
                  <a:pt x="22341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25"/>
          <p:cNvSpPr/>
          <p:nvPr/>
        </p:nvSpPr>
        <p:spPr>
          <a:xfrm>
            <a:off x="7639925" y="4185250"/>
            <a:ext cx="2145602" cy="1806497"/>
          </a:xfrm>
          <a:custGeom>
            <a:avLst/>
            <a:gdLst/>
            <a:ahLst/>
            <a:cxnLst/>
            <a:rect l="l" t="t" r="r" b="b"/>
            <a:pathLst>
              <a:path w="44721" h="37653" extrusionOk="0">
                <a:moveTo>
                  <a:pt x="27258" y="1"/>
                </a:moveTo>
                <a:cubicBezTo>
                  <a:pt x="26810" y="1"/>
                  <a:pt x="26362" y="42"/>
                  <a:pt x="25920" y="127"/>
                </a:cubicBezTo>
                <a:cubicBezTo>
                  <a:pt x="23467" y="601"/>
                  <a:pt x="21352" y="2258"/>
                  <a:pt x="18884" y="2655"/>
                </a:cubicBezTo>
                <a:cubicBezTo>
                  <a:pt x="18429" y="2728"/>
                  <a:pt x="17972" y="2757"/>
                  <a:pt x="17514" y="2757"/>
                </a:cubicBezTo>
                <a:cubicBezTo>
                  <a:pt x="15988" y="2757"/>
                  <a:pt x="14448" y="2439"/>
                  <a:pt x="12913" y="2390"/>
                </a:cubicBezTo>
                <a:cubicBezTo>
                  <a:pt x="12755" y="2385"/>
                  <a:pt x="12599" y="2382"/>
                  <a:pt x="12444" y="2382"/>
                </a:cubicBezTo>
                <a:cubicBezTo>
                  <a:pt x="7176" y="2382"/>
                  <a:pt x="3676" y="5309"/>
                  <a:pt x="1537" y="10004"/>
                </a:cubicBezTo>
                <a:cubicBezTo>
                  <a:pt x="639" y="11975"/>
                  <a:pt x="0" y="14274"/>
                  <a:pt x="827" y="16277"/>
                </a:cubicBezTo>
                <a:cubicBezTo>
                  <a:pt x="1847" y="18754"/>
                  <a:pt x="4770" y="19912"/>
                  <a:pt x="5776" y="22331"/>
                </a:cubicBezTo>
                <a:cubicBezTo>
                  <a:pt x="7056" y="25413"/>
                  <a:pt x="6934" y="28588"/>
                  <a:pt x="8905" y="31525"/>
                </a:cubicBezTo>
                <a:cubicBezTo>
                  <a:pt x="11391" y="35229"/>
                  <a:pt x="15744" y="37653"/>
                  <a:pt x="20205" y="37653"/>
                </a:cubicBezTo>
                <a:cubicBezTo>
                  <a:pt x="20219" y="37653"/>
                  <a:pt x="20234" y="37653"/>
                  <a:pt x="20249" y="37653"/>
                </a:cubicBezTo>
                <a:cubicBezTo>
                  <a:pt x="24724" y="37636"/>
                  <a:pt x="29146" y="35107"/>
                  <a:pt x="31286" y="31176"/>
                </a:cubicBezTo>
                <a:cubicBezTo>
                  <a:pt x="32114" y="29655"/>
                  <a:pt x="32626" y="27940"/>
                  <a:pt x="33740" y="26615"/>
                </a:cubicBezTo>
                <a:cubicBezTo>
                  <a:pt x="35995" y="23932"/>
                  <a:pt x="40102" y="23515"/>
                  <a:pt x="42534" y="20991"/>
                </a:cubicBezTo>
                <a:cubicBezTo>
                  <a:pt x="44031" y="19438"/>
                  <a:pt x="44720" y="17144"/>
                  <a:pt x="44327" y="15022"/>
                </a:cubicBezTo>
                <a:cubicBezTo>
                  <a:pt x="43933" y="12902"/>
                  <a:pt x="42468" y="11007"/>
                  <a:pt x="40514" y="10094"/>
                </a:cubicBezTo>
                <a:cubicBezTo>
                  <a:pt x="39236" y="9497"/>
                  <a:pt x="37756" y="9285"/>
                  <a:pt x="36658" y="8399"/>
                </a:cubicBezTo>
                <a:cubicBezTo>
                  <a:pt x="35232" y="7249"/>
                  <a:pt x="34822" y="5282"/>
                  <a:pt x="33886" y="3707"/>
                </a:cubicBezTo>
                <a:cubicBezTo>
                  <a:pt x="33122" y="2419"/>
                  <a:pt x="31948" y="1404"/>
                  <a:pt x="30597" y="764"/>
                </a:cubicBezTo>
                <a:cubicBezTo>
                  <a:pt x="29555" y="271"/>
                  <a:pt x="28407" y="1"/>
                  <a:pt x="272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25"/>
          <p:cNvSpPr/>
          <p:nvPr/>
        </p:nvSpPr>
        <p:spPr>
          <a:xfrm>
            <a:off x="401700" y="-1165000"/>
            <a:ext cx="2145602" cy="1806497"/>
          </a:xfrm>
          <a:custGeom>
            <a:avLst/>
            <a:gdLst/>
            <a:ahLst/>
            <a:cxnLst/>
            <a:rect l="l" t="t" r="r" b="b"/>
            <a:pathLst>
              <a:path w="44721" h="37653" extrusionOk="0">
                <a:moveTo>
                  <a:pt x="27258" y="1"/>
                </a:moveTo>
                <a:cubicBezTo>
                  <a:pt x="26810" y="1"/>
                  <a:pt x="26362" y="42"/>
                  <a:pt x="25920" y="127"/>
                </a:cubicBezTo>
                <a:cubicBezTo>
                  <a:pt x="23467" y="601"/>
                  <a:pt x="21352" y="2258"/>
                  <a:pt x="18884" y="2655"/>
                </a:cubicBezTo>
                <a:cubicBezTo>
                  <a:pt x="18429" y="2728"/>
                  <a:pt x="17972" y="2757"/>
                  <a:pt x="17514" y="2757"/>
                </a:cubicBezTo>
                <a:cubicBezTo>
                  <a:pt x="15988" y="2757"/>
                  <a:pt x="14448" y="2439"/>
                  <a:pt x="12913" y="2390"/>
                </a:cubicBezTo>
                <a:cubicBezTo>
                  <a:pt x="12755" y="2385"/>
                  <a:pt x="12599" y="2382"/>
                  <a:pt x="12444" y="2382"/>
                </a:cubicBezTo>
                <a:cubicBezTo>
                  <a:pt x="7176" y="2382"/>
                  <a:pt x="3676" y="5309"/>
                  <a:pt x="1537" y="10004"/>
                </a:cubicBezTo>
                <a:cubicBezTo>
                  <a:pt x="639" y="11975"/>
                  <a:pt x="0" y="14274"/>
                  <a:pt x="827" y="16277"/>
                </a:cubicBezTo>
                <a:cubicBezTo>
                  <a:pt x="1847" y="18754"/>
                  <a:pt x="4770" y="19912"/>
                  <a:pt x="5776" y="22331"/>
                </a:cubicBezTo>
                <a:cubicBezTo>
                  <a:pt x="7056" y="25413"/>
                  <a:pt x="6934" y="28588"/>
                  <a:pt x="8905" y="31525"/>
                </a:cubicBezTo>
                <a:cubicBezTo>
                  <a:pt x="11391" y="35229"/>
                  <a:pt x="15744" y="37653"/>
                  <a:pt x="20205" y="37653"/>
                </a:cubicBezTo>
                <a:cubicBezTo>
                  <a:pt x="20219" y="37653"/>
                  <a:pt x="20234" y="37653"/>
                  <a:pt x="20249" y="37653"/>
                </a:cubicBezTo>
                <a:cubicBezTo>
                  <a:pt x="24724" y="37636"/>
                  <a:pt x="29146" y="35107"/>
                  <a:pt x="31286" y="31176"/>
                </a:cubicBezTo>
                <a:cubicBezTo>
                  <a:pt x="32114" y="29655"/>
                  <a:pt x="32626" y="27940"/>
                  <a:pt x="33740" y="26615"/>
                </a:cubicBezTo>
                <a:cubicBezTo>
                  <a:pt x="35995" y="23932"/>
                  <a:pt x="40102" y="23515"/>
                  <a:pt x="42534" y="20991"/>
                </a:cubicBezTo>
                <a:cubicBezTo>
                  <a:pt x="44031" y="19438"/>
                  <a:pt x="44720" y="17144"/>
                  <a:pt x="44327" y="15022"/>
                </a:cubicBezTo>
                <a:cubicBezTo>
                  <a:pt x="43933" y="12902"/>
                  <a:pt x="42468" y="11007"/>
                  <a:pt x="40514" y="10094"/>
                </a:cubicBezTo>
                <a:cubicBezTo>
                  <a:pt x="39236" y="9497"/>
                  <a:pt x="37756" y="9285"/>
                  <a:pt x="36658" y="8399"/>
                </a:cubicBezTo>
                <a:cubicBezTo>
                  <a:pt x="35232" y="7249"/>
                  <a:pt x="34822" y="5282"/>
                  <a:pt x="33886" y="3707"/>
                </a:cubicBezTo>
                <a:cubicBezTo>
                  <a:pt x="33122" y="2419"/>
                  <a:pt x="31948" y="1404"/>
                  <a:pt x="30597" y="764"/>
                </a:cubicBezTo>
                <a:cubicBezTo>
                  <a:pt x="29555" y="271"/>
                  <a:pt x="28407" y="1"/>
                  <a:pt x="272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slide" type="blank">
  <p:cSld name="BLANK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5031100" y="2923418"/>
            <a:ext cx="2949000" cy="69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ubTitle" idx="1"/>
          </p:nvPr>
        </p:nvSpPr>
        <p:spPr>
          <a:xfrm>
            <a:off x="5031100" y="3618743"/>
            <a:ext cx="3075300" cy="79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title" idx="2" hasCustomPrompt="1"/>
          </p:nvPr>
        </p:nvSpPr>
        <p:spPr>
          <a:xfrm>
            <a:off x="5031100" y="2044893"/>
            <a:ext cx="2438400" cy="6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800"/>
              <a:buNone/>
              <a:defRPr sz="48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5" name="Google Shape;15;p3"/>
          <p:cNvSpPr/>
          <p:nvPr/>
        </p:nvSpPr>
        <p:spPr>
          <a:xfrm>
            <a:off x="5764625" y="-1100325"/>
            <a:ext cx="4778466" cy="4606087"/>
          </a:xfrm>
          <a:custGeom>
            <a:avLst/>
            <a:gdLst/>
            <a:ahLst/>
            <a:cxnLst/>
            <a:rect l="l" t="t" r="r" b="b"/>
            <a:pathLst>
              <a:path w="63314" h="61030" extrusionOk="0">
                <a:moveTo>
                  <a:pt x="19892" y="1"/>
                </a:moveTo>
                <a:cubicBezTo>
                  <a:pt x="19809" y="1"/>
                  <a:pt x="19727" y="2"/>
                  <a:pt x="19645" y="4"/>
                </a:cubicBezTo>
                <a:cubicBezTo>
                  <a:pt x="14510" y="157"/>
                  <a:pt x="9725" y="3293"/>
                  <a:pt x="6119" y="6712"/>
                </a:cubicBezTo>
                <a:cubicBezTo>
                  <a:pt x="2885" y="9771"/>
                  <a:pt x="1" y="14021"/>
                  <a:pt x="930" y="18370"/>
                </a:cubicBezTo>
                <a:cubicBezTo>
                  <a:pt x="1782" y="22423"/>
                  <a:pt x="5617" y="25100"/>
                  <a:pt x="9342" y="26935"/>
                </a:cubicBezTo>
                <a:cubicBezTo>
                  <a:pt x="13308" y="28891"/>
                  <a:pt x="17504" y="30388"/>
                  <a:pt x="21415" y="32453"/>
                </a:cubicBezTo>
                <a:cubicBezTo>
                  <a:pt x="25337" y="34517"/>
                  <a:pt x="29052" y="37249"/>
                  <a:pt x="31346" y="41029"/>
                </a:cubicBezTo>
                <a:cubicBezTo>
                  <a:pt x="32941" y="43662"/>
                  <a:pt x="33771" y="46688"/>
                  <a:pt x="34350" y="49704"/>
                </a:cubicBezTo>
                <a:cubicBezTo>
                  <a:pt x="35072" y="53418"/>
                  <a:pt x="35727" y="57658"/>
                  <a:pt x="38874" y="59755"/>
                </a:cubicBezTo>
                <a:cubicBezTo>
                  <a:pt x="40273" y="60693"/>
                  <a:pt x="41967" y="61030"/>
                  <a:pt x="43666" y="61030"/>
                </a:cubicBezTo>
                <a:cubicBezTo>
                  <a:pt x="44302" y="61030"/>
                  <a:pt x="44938" y="60983"/>
                  <a:pt x="45560" y="60902"/>
                </a:cubicBezTo>
                <a:cubicBezTo>
                  <a:pt x="52924" y="59919"/>
                  <a:pt x="59446" y="54249"/>
                  <a:pt x="61446" y="47093"/>
                </a:cubicBezTo>
                <a:cubicBezTo>
                  <a:pt x="63314" y="40450"/>
                  <a:pt x="61435" y="33261"/>
                  <a:pt x="58266" y="27121"/>
                </a:cubicBezTo>
                <a:cubicBezTo>
                  <a:pt x="54475" y="19757"/>
                  <a:pt x="48750" y="13442"/>
                  <a:pt x="41922" y="8766"/>
                </a:cubicBezTo>
                <a:cubicBezTo>
                  <a:pt x="38382" y="6352"/>
                  <a:pt x="34558" y="4385"/>
                  <a:pt x="30527" y="2921"/>
                </a:cubicBezTo>
                <a:cubicBezTo>
                  <a:pt x="27336" y="1758"/>
                  <a:pt x="23343" y="1"/>
                  <a:pt x="198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 rot="-4805047">
            <a:off x="-448650" y="2586341"/>
            <a:ext cx="3994858" cy="5126466"/>
          </a:xfrm>
          <a:custGeom>
            <a:avLst/>
            <a:gdLst/>
            <a:ahLst/>
            <a:cxnLst/>
            <a:rect l="l" t="t" r="r" b="b"/>
            <a:pathLst>
              <a:path w="43768" h="56166" extrusionOk="0">
                <a:moveTo>
                  <a:pt x="24054" y="0"/>
                </a:moveTo>
                <a:cubicBezTo>
                  <a:pt x="22092" y="0"/>
                  <a:pt x="20084" y="480"/>
                  <a:pt x="18082" y="1557"/>
                </a:cubicBezTo>
                <a:cubicBezTo>
                  <a:pt x="16673" y="2311"/>
                  <a:pt x="15329" y="3250"/>
                  <a:pt x="14411" y="4561"/>
                </a:cubicBezTo>
                <a:cubicBezTo>
                  <a:pt x="12925" y="6670"/>
                  <a:pt x="12739" y="9434"/>
                  <a:pt x="12991" y="12002"/>
                </a:cubicBezTo>
                <a:cubicBezTo>
                  <a:pt x="13253" y="14580"/>
                  <a:pt x="13908" y="17115"/>
                  <a:pt x="13887" y="19693"/>
                </a:cubicBezTo>
                <a:cubicBezTo>
                  <a:pt x="13843" y="23047"/>
                  <a:pt x="12685" y="26303"/>
                  <a:pt x="10598" y="28925"/>
                </a:cubicBezTo>
                <a:cubicBezTo>
                  <a:pt x="9025" y="30881"/>
                  <a:pt x="6971" y="32410"/>
                  <a:pt x="5452" y="34410"/>
                </a:cubicBezTo>
                <a:cubicBezTo>
                  <a:pt x="0" y="41555"/>
                  <a:pt x="2917" y="51945"/>
                  <a:pt x="11297" y="55212"/>
                </a:cubicBezTo>
                <a:cubicBezTo>
                  <a:pt x="12979" y="55866"/>
                  <a:pt x="14767" y="56166"/>
                  <a:pt x="16565" y="56166"/>
                </a:cubicBezTo>
                <a:cubicBezTo>
                  <a:pt x="18820" y="56166"/>
                  <a:pt x="21092" y="55695"/>
                  <a:pt x="23195" y="54862"/>
                </a:cubicBezTo>
                <a:cubicBezTo>
                  <a:pt x="26975" y="53365"/>
                  <a:pt x="30231" y="50765"/>
                  <a:pt x="32995" y="47793"/>
                </a:cubicBezTo>
                <a:cubicBezTo>
                  <a:pt x="37289" y="43172"/>
                  <a:pt x="40490" y="37644"/>
                  <a:pt x="42358" y="31613"/>
                </a:cubicBezTo>
                <a:cubicBezTo>
                  <a:pt x="43199" y="28849"/>
                  <a:pt x="43768" y="25975"/>
                  <a:pt x="43713" y="23091"/>
                </a:cubicBezTo>
                <a:cubicBezTo>
                  <a:pt x="43520" y="13399"/>
                  <a:pt x="34421" y="0"/>
                  <a:pt x="2405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-870525" y="-498575"/>
            <a:ext cx="2127528" cy="2471228"/>
          </a:xfrm>
          <a:custGeom>
            <a:avLst/>
            <a:gdLst/>
            <a:ahLst/>
            <a:cxnLst/>
            <a:rect l="l" t="t" r="r" b="b"/>
            <a:pathLst>
              <a:path w="34782" h="40401" extrusionOk="0">
                <a:moveTo>
                  <a:pt x="27335" y="1"/>
                </a:moveTo>
                <a:cubicBezTo>
                  <a:pt x="21337" y="1"/>
                  <a:pt x="13261" y="3359"/>
                  <a:pt x="10708" y="5214"/>
                </a:cubicBezTo>
                <a:cubicBezTo>
                  <a:pt x="5420" y="9104"/>
                  <a:pt x="1793" y="14851"/>
                  <a:pt x="558" y="21297"/>
                </a:cubicBezTo>
                <a:cubicBezTo>
                  <a:pt x="88" y="23809"/>
                  <a:pt x="1" y="26421"/>
                  <a:pt x="634" y="28890"/>
                </a:cubicBezTo>
                <a:cubicBezTo>
                  <a:pt x="1661" y="32910"/>
                  <a:pt x="4589" y="36308"/>
                  <a:pt x="8195" y="38362"/>
                </a:cubicBezTo>
                <a:cubicBezTo>
                  <a:pt x="10396" y="39603"/>
                  <a:pt x="12905" y="40401"/>
                  <a:pt x="15423" y="40401"/>
                </a:cubicBezTo>
                <a:cubicBezTo>
                  <a:pt x="15942" y="40401"/>
                  <a:pt x="16461" y="40367"/>
                  <a:pt x="16979" y="40296"/>
                </a:cubicBezTo>
                <a:cubicBezTo>
                  <a:pt x="20005" y="39881"/>
                  <a:pt x="22911" y="38100"/>
                  <a:pt x="24299" y="35380"/>
                </a:cubicBezTo>
                <a:cubicBezTo>
                  <a:pt x="26069" y="31872"/>
                  <a:pt x="25140" y="27666"/>
                  <a:pt x="25523" y="23755"/>
                </a:cubicBezTo>
                <a:cubicBezTo>
                  <a:pt x="25839" y="20674"/>
                  <a:pt x="26987" y="17735"/>
                  <a:pt x="28844" y="15255"/>
                </a:cubicBezTo>
                <a:cubicBezTo>
                  <a:pt x="30898" y="12534"/>
                  <a:pt x="33902" y="10164"/>
                  <a:pt x="34252" y="6766"/>
                </a:cubicBezTo>
                <a:cubicBezTo>
                  <a:pt x="34782" y="1682"/>
                  <a:pt x="31578" y="1"/>
                  <a:pt x="273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43566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/>
          <p:nvPr/>
        </p:nvSpPr>
        <p:spPr>
          <a:xfrm>
            <a:off x="45139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6"/>
          <p:cNvSpPr/>
          <p:nvPr/>
        </p:nvSpPr>
        <p:spPr>
          <a:xfrm>
            <a:off x="46712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6"/>
          <p:cNvSpPr/>
          <p:nvPr/>
        </p:nvSpPr>
        <p:spPr>
          <a:xfrm rot="4122990">
            <a:off x="7159659" y="-352922"/>
            <a:ext cx="3844910" cy="2419594"/>
          </a:xfrm>
          <a:custGeom>
            <a:avLst/>
            <a:gdLst/>
            <a:ahLst/>
            <a:cxnLst/>
            <a:rect l="l" t="t" r="r" b="b"/>
            <a:pathLst>
              <a:path w="28705" h="18064" extrusionOk="0">
                <a:moveTo>
                  <a:pt x="13915" y="0"/>
                </a:moveTo>
                <a:cubicBezTo>
                  <a:pt x="6664" y="0"/>
                  <a:pt x="0" y="4648"/>
                  <a:pt x="2505" y="13903"/>
                </a:cubicBezTo>
                <a:cubicBezTo>
                  <a:pt x="2953" y="15563"/>
                  <a:pt x="3871" y="17279"/>
                  <a:pt x="5488" y="17858"/>
                </a:cubicBezTo>
                <a:cubicBezTo>
                  <a:pt x="5892" y="18001"/>
                  <a:pt x="6298" y="18063"/>
                  <a:pt x="6705" y="18063"/>
                </a:cubicBezTo>
                <a:cubicBezTo>
                  <a:pt x="8492" y="18063"/>
                  <a:pt x="10289" y="16865"/>
                  <a:pt x="12043" y="16153"/>
                </a:cubicBezTo>
                <a:cubicBezTo>
                  <a:pt x="14123" y="15313"/>
                  <a:pt x="16377" y="15164"/>
                  <a:pt x="18640" y="15164"/>
                </a:cubicBezTo>
                <a:cubicBezTo>
                  <a:pt x="19586" y="15164"/>
                  <a:pt x="20534" y="15190"/>
                  <a:pt x="21471" y="15203"/>
                </a:cubicBezTo>
                <a:cubicBezTo>
                  <a:pt x="21539" y="15203"/>
                  <a:pt x="21608" y="15204"/>
                  <a:pt x="21676" y="15204"/>
                </a:cubicBezTo>
                <a:cubicBezTo>
                  <a:pt x="24069" y="15204"/>
                  <a:pt x="26856" y="14815"/>
                  <a:pt x="27950" y="12712"/>
                </a:cubicBezTo>
                <a:cubicBezTo>
                  <a:pt x="28704" y="11270"/>
                  <a:pt x="28354" y="9500"/>
                  <a:pt x="27677" y="8025"/>
                </a:cubicBezTo>
                <a:cubicBezTo>
                  <a:pt x="25242" y="2669"/>
                  <a:pt x="19410" y="0"/>
                  <a:pt x="13915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6"/>
          <p:cNvSpPr/>
          <p:nvPr/>
        </p:nvSpPr>
        <p:spPr>
          <a:xfrm>
            <a:off x="6631091" y="-604600"/>
            <a:ext cx="2116112" cy="2039775"/>
          </a:xfrm>
          <a:custGeom>
            <a:avLst/>
            <a:gdLst/>
            <a:ahLst/>
            <a:cxnLst/>
            <a:rect l="l" t="t" r="r" b="b"/>
            <a:pathLst>
              <a:path w="63314" h="61030" extrusionOk="0">
                <a:moveTo>
                  <a:pt x="19892" y="1"/>
                </a:moveTo>
                <a:cubicBezTo>
                  <a:pt x="19809" y="1"/>
                  <a:pt x="19727" y="2"/>
                  <a:pt x="19645" y="4"/>
                </a:cubicBezTo>
                <a:cubicBezTo>
                  <a:pt x="14510" y="157"/>
                  <a:pt x="9725" y="3293"/>
                  <a:pt x="6119" y="6712"/>
                </a:cubicBezTo>
                <a:cubicBezTo>
                  <a:pt x="2885" y="9771"/>
                  <a:pt x="1" y="14021"/>
                  <a:pt x="930" y="18370"/>
                </a:cubicBezTo>
                <a:cubicBezTo>
                  <a:pt x="1782" y="22423"/>
                  <a:pt x="5617" y="25100"/>
                  <a:pt x="9342" y="26935"/>
                </a:cubicBezTo>
                <a:cubicBezTo>
                  <a:pt x="13308" y="28891"/>
                  <a:pt x="17504" y="30388"/>
                  <a:pt x="21415" y="32453"/>
                </a:cubicBezTo>
                <a:cubicBezTo>
                  <a:pt x="25337" y="34517"/>
                  <a:pt x="29052" y="37249"/>
                  <a:pt x="31346" y="41029"/>
                </a:cubicBezTo>
                <a:cubicBezTo>
                  <a:pt x="32941" y="43662"/>
                  <a:pt x="33771" y="46688"/>
                  <a:pt x="34350" y="49704"/>
                </a:cubicBezTo>
                <a:cubicBezTo>
                  <a:pt x="35072" y="53418"/>
                  <a:pt x="35727" y="57658"/>
                  <a:pt x="38874" y="59755"/>
                </a:cubicBezTo>
                <a:cubicBezTo>
                  <a:pt x="40273" y="60693"/>
                  <a:pt x="41967" y="61030"/>
                  <a:pt x="43666" y="61030"/>
                </a:cubicBezTo>
                <a:cubicBezTo>
                  <a:pt x="44302" y="61030"/>
                  <a:pt x="44938" y="60983"/>
                  <a:pt x="45560" y="60902"/>
                </a:cubicBezTo>
                <a:cubicBezTo>
                  <a:pt x="52924" y="59919"/>
                  <a:pt x="59446" y="54249"/>
                  <a:pt x="61446" y="47093"/>
                </a:cubicBezTo>
                <a:cubicBezTo>
                  <a:pt x="63314" y="40450"/>
                  <a:pt x="61435" y="33261"/>
                  <a:pt x="58266" y="27121"/>
                </a:cubicBezTo>
                <a:cubicBezTo>
                  <a:pt x="54475" y="19757"/>
                  <a:pt x="48750" y="13442"/>
                  <a:pt x="41922" y="8766"/>
                </a:cubicBezTo>
                <a:cubicBezTo>
                  <a:pt x="38382" y="6352"/>
                  <a:pt x="34558" y="4385"/>
                  <a:pt x="30527" y="2921"/>
                </a:cubicBezTo>
                <a:cubicBezTo>
                  <a:pt x="27336" y="1758"/>
                  <a:pt x="23343" y="1"/>
                  <a:pt x="1989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6"/>
          <p:cNvSpPr/>
          <p:nvPr/>
        </p:nvSpPr>
        <p:spPr>
          <a:xfrm rot="6300082">
            <a:off x="-956640" y="-1136509"/>
            <a:ext cx="2639286" cy="2544076"/>
          </a:xfrm>
          <a:custGeom>
            <a:avLst/>
            <a:gdLst/>
            <a:ahLst/>
            <a:cxnLst/>
            <a:rect l="l" t="t" r="r" b="b"/>
            <a:pathLst>
              <a:path w="63314" h="61030" extrusionOk="0">
                <a:moveTo>
                  <a:pt x="19892" y="1"/>
                </a:moveTo>
                <a:cubicBezTo>
                  <a:pt x="19809" y="1"/>
                  <a:pt x="19727" y="2"/>
                  <a:pt x="19645" y="4"/>
                </a:cubicBezTo>
                <a:cubicBezTo>
                  <a:pt x="14510" y="157"/>
                  <a:pt x="9725" y="3293"/>
                  <a:pt x="6119" y="6712"/>
                </a:cubicBezTo>
                <a:cubicBezTo>
                  <a:pt x="2885" y="9771"/>
                  <a:pt x="1" y="14021"/>
                  <a:pt x="930" y="18370"/>
                </a:cubicBezTo>
                <a:cubicBezTo>
                  <a:pt x="1782" y="22423"/>
                  <a:pt x="5617" y="25100"/>
                  <a:pt x="9342" y="26935"/>
                </a:cubicBezTo>
                <a:cubicBezTo>
                  <a:pt x="13308" y="28891"/>
                  <a:pt x="17504" y="30388"/>
                  <a:pt x="21415" y="32453"/>
                </a:cubicBezTo>
                <a:cubicBezTo>
                  <a:pt x="25337" y="34517"/>
                  <a:pt x="29052" y="37249"/>
                  <a:pt x="31346" y="41029"/>
                </a:cubicBezTo>
                <a:cubicBezTo>
                  <a:pt x="32941" y="43662"/>
                  <a:pt x="33771" y="46688"/>
                  <a:pt x="34350" y="49704"/>
                </a:cubicBezTo>
                <a:cubicBezTo>
                  <a:pt x="35072" y="53418"/>
                  <a:pt x="35727" y="57658"/>
                  <a:pt x="38874" y="59755"/>
                </a:cubicBezTo>
                <a:cubicBezTo>
                  <a:pt x="40273" y="60693"/>
                  <a:pt x="41967" y="61030"/>
                  <a:pt x="43666" y="61030"/>
                </a:cubicBezTo>
                <a:cubicBezTo>
                  <a:pt x="44302" y="61030"/>
                  <a:pt x="44938" y="60983"/>
                  <a:pt x="45560" y="60902"/>
                </a:cubicBezTo>
                <a:cubicBezTo>
                  <a:pt x="52924" y="59919"/>
                  <a:pt x="59446" y="54249"/>
                  <a:pt x="61446" y="47093"/>
                </a:cubicBezTo>
                <a:cubicBezTo>
                  <a:pt x="63314" y="40450"/>
                  <a:pt x="61435" y="33261"/>
                  <a:pt x="58266" y="27121"/>
                </a:cubicBezTo>
                <a:cubicBezTo>
                  <a:pt x="54475" y="19757"/>
                  <a:pt x="48750" y="13442"/>
                  <a:pt x="41922" y="8766"/>
                </a:cubicBezTo>
                <a:cubicBezTo>
                  <a:pt x="38382" y="6352"/>
                  <a:pt x="34558" y="4385"/>
                  <a:pt x="30527" y="2921"/>
                </a:cubicBezTo>
                <a:cubicBezTo>
                  <a:pt x="27336" y="1758"/>
                  <a:pt x="23343" y="1"/>
                  <a:pt x="19892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ONLY_1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3"/>
          <p:cNvSpPr/>
          <p:nvPr/>
        </p:nvSpPr>
        <p:spPr>
          <a:xfrm rot="8100000">
            <a:off x="6976684" y="-384464"/>
            <a:ext cx="2275859" cy="2627969"/>
          </a:xfrm>
          <a:custGeom>
            <a:avLst/>
            <a:gdLst/>
            <a:ahLst/>
            <a:cxnLst/>
            <a:rect l="l" t="t" r="r" b="b"/>
            <a:pathLst>
              <a:path w="49646" h="57327" extrusionOk="0">
                <a:moveTo>
                  <a:pt x="29268" y="0"/>
                </a:moveTo>
                <a:cubicBezTo>
                  <a:pt x="27037" y="0"/>
                  <a:pt x="24804" y="234"/>
                  <a:pt x="22605" y="706"/>
                </a:cubicBezTo>
                <a:cubicBezTo>
                  <a:pt x="19601" y="1340"/>
                  <a:pt x="16312" y="1941"/>
                  <a:pt x="13734" y="3711"/>
                </a:cubicBezTo>
                <a:cubicBezTo>
                  <a:pt x="9233" y="6803"/>
                  <a:pt x="5955" y="14024"/>
                  <a:pt x="3846" y="18886"/>
                </a:cubicBezTo>
                <a:cubicBezTo>
                  <a:pt x="1334" y="24666"/>
                  <a:pt x="1" y="30959"/>
                  <a:pt x="842" y="37252"/>
                </a:cubicBezTo>
                <a:cubicBezTo>
                  <a:pt x="1814" y="44495"/>
                  <a:pt x="5496" y="51695"/>
                  <a:pt x="11855" y="55279"/>
                </a:cubicBezTo>
                <a:cubicBezTo>
                  <a:pt x="14264" y="56640"/>
                  <a:pt x="17071" y="57326"/>
                  <a:pt x="19854" y="57326"/>
                </a:cubicBezTo>
                <a:cubicBezTo>
                  <a:pt x="24419" y="57326"/>
                  <a:pt x="28920" y="55482"/>
                  <a:pt x="31499" y="51750"/>
                </a:cubicBezTo>
                <a:cubicBezTo>
                  <a:pt x="36415" y="44637"/>
                  <a:pt x="33148" y="34062"/>
                  <a:pt x="38174" y="27026"/>
                </a:cubicBezTo>
                <a:cubicBezTo>
                  <a:pt x="41299" y="22644"/>
                  <a:pt x="47286" y="20274"/>
                  <a:pt x="48728" y="15084"/>
                </a:cubicBezTo>
                <a:cubicBezTo>
                  <a:pt x="49646" y="11795"/>
                  <a:pt x="48335" y="8168"/>
                  <a:pt x="45986" y="5710"/>
                </a:cubicBezTo>
                <a:cubicBezTo>
                  <a:pt x="43637" y="3241"/>
                  <a:pt x="40381" y="1810"/>
                  <a:pt x="37082" y="968"/>
                </a:cubicBezTo>
                <a:cubicBezTo>
                  <a:pt x="34518" y="325"/>
                  <a:pt x="31894" y="0"/>
                  <a:pt x="29268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3"/>
          <p:cNvSpPr/>
          <p:nvPr/>
        </p:nvSpPr>
        <p:spPr>
          <a:xfrm>
            <a:off x="7826200" y="1420619"/>
            <a:ext cx="2438420" cy="1429781"/>
          </a:xfrm>
          <a:custGeom>
            <a:avLst/>
            <a:gdLst/>
            <a:ahLst/>
            <a:cxnLst/>
            <a:rect l="l" t="t" r="r" b="b"/>
            <a:pathLst>
              <a:path w="38799" h="22750" extrusionOk="0">
                <a:moveTo>
                  <a:pt x="21596" y="1"/>
                </a:moveTo>
                <a:cubicBezTo>
                  <a:pt x="18432" y="1"/>
                  <a:pt x="15293" y="432"/>
                  <a:pt x="12143" y="432"/>
                </a:cubicBezTo>
                <a:cubicBezTo>
                  <a:pt x="11346" y="432"/>
                  <a:pt x="10548" y="404"/>
                  <a:pt x="9748" y="335"/>
                </a:cubicBezTo>
                <a:cubicBezTo>
                  <a:pt x="9073" y="277"/>
                  <a:pt x="8246" y="226"/>
                  <a:pt x="7363" y="226"/>
                </a:cubicBezTo>
                <a:cubicBezTo>
                  <a:pt x="4074" y="226"/>
                  <a:pt x="1" y="939"/>
                  <a:pt x="35" y="4694"/>
                </a:cubicBezTo>
                <a:cubicBezTo>
                  <a:pt x="46" y="6224"/>
                  <a:pt x="1128" y="7524"/>
                  <a:pt x="2133" y="8671"/>
                </a:cubicBezTo>
                <a:lnTo>
                  <a:pt x="8524" y="15915"/>
                </a:lnTo>
                <a:cubicBezTo>
                  <a:pt x="11015" y="18733"/>
                  <a:pt x="13758" y="21716"/>
                  <a:pt x="17429" y="22525"/>
                </a:cubicBezTo>
                <a:cubicBezTo>
                  <a:pt x="18129" y="22680"/>
                  <a:pt x="18838" y="22750"/>
                  <a:pt x="19549" y="22750"/>
                </a:cubicBezTo>
                <a:cubicBezTo>
                  <a:pt x="21332" y="22750"/>
                  <a:pt x="23124" y="22311"/>
                  <a:pt x="24803" y="21694"/>
                </a:cubicBezTo>
                <a:cubicBezTo>
                  <a:pt x="29643" y="19913"/>
                  <a:pt x="33839" y="16712"/>
                  <a:pt x="36821" y="12506"/>
                </a:cubicBezTo>
                <a:cubicBezTo>
                  <a:pt x="37881" y="11020"/>
                  <a:pt x="38799" y="9228"/>
                  <a:pt x="38395" y="7458"/>
                </a:cubicBezTo>
                <a:cubicBezTo>
                  <a:pt x="38067" y="6049"/>
                  <a:pt x="36963" y="4967"/>
                  <a:pt x="35794" y="4104"/>
                </a:cubicBezTo>
                <a:cubicBezTo>
                  <a:pt x="32233" y="1482"/>
                  <a:pt x="27775" y="313"/>
                  <a:pt x="23361" y="51"/>
                </a:cubicBezTo>
                <a:cubicBezTo>
                  <a:pt x="22772" y="16"/>
                  <a:pt x="22183" y="1"/>
                  <a:pt x="21596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title" idx="2"/>
          </p:nvPr>
        </p:nvSpPr>
        <p:spPr>
          <a:xfrm>
            <a:off x="1786288" y="2102850"/>
            <a:ext cx="24384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subTitle" idx="1"/>
          </p:nvPr>
        </p:nvSpPr>
        <p:spPr>
          <a:xfrm>
            <a:off x="1786288" y="2366647"/>
            <a:ext cx="24384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3" name="Google Shape;83;p13"/>
          <p:cNvSpPr/>
          <p:nvPr/>
        </p:nvSpPr>
        <p:spPr>
          <a:xfrm>
            <a:off x="43566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4" name="Google Shape;84;p13"/>
          <p:cNvSpPr/>
          <p:nvPr/>
        </p:nvSpPr>
        <p:spPr>
          <a:xfrm>
            <a:off x="45139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3"/>
          <p:cNvSpPr/>
          <p:nvPr/>
        </p:nvSpPr>
        <p:spPr>
          <a:xfrm>
            <a:off x="46712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3" hasCustomPrompt="1"/>
          </p:nvPr>
        </p:nvSpPr>
        <p:spPr>
          <a:xfrm>
            <a:off x="1786288" y="1490550"/>
            <a:ext cx="24384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4"/>
          </p:nvPr>
        </p:nvSpPr>
        <p:spPr>
          <a:xfrm>
            <a:off x="1786288" y="3708900"/>
            <a:ext cx="24384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subTitle" idx="5"/>
          </p:nvPr>
        </p:nvSpPr>
        <p:spPr>
          <a:xfrm>
            <a:off x="1786288" y="3972697"/>
            <a:ext cx="24384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title" idx="6" hasCustomPrompt="1"/>
          </p:nvPr>
        </p:nvSpPr>
        <p:spPr>
          <a:xfrm>
            <a:off x="1786288" y="3096600"/>
            <a:ext cx="24384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0" name="Google Shape;90;p13"/>
          <p:cNvSpPr txBox="1">
            <a:spLocks noGrp="1"/>
          </p:cNvSpPr>
          <p:nvPr>
            <p:ph type="title" idx="7"/>
          </p:nvPr>
        </p:nvSpPr>
        <p:spPr>
          <a:xfrm>
            <a:off x="4919313" y="2102850"/>
            <a:ext cx="24384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8"/>
          </p:nvPr>
        </p:nvSpPr>
        <p:spPr>
          <a:xfrm>
            <a:off x="4919313" y="2366647"/>
            <a:ext cx="24384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title" idx="9" hasCustomPrompt="1"/>
          </p:nvPr>
        </p:nvSpPr>
        <p:spPr>
          <a:xfrm>
            <a:off x="4919313" y="1490550"/>
            <a:ext cx="24384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3" name="Google Shape;93;p13"/>
          <p:cNvSpPr txBox="1">
            <a:spLocks noGrp="1"/>
          </p:cNvSpPr>
          <p:nvPr>
            <p:ph type="title" idx="13"/>
          </p:nvPr>
        </p:nvSpPr>
        <p:spPr>
          <a:xfrm>
            <a:off x="4919313" y="3708900"/>
            <a:ext cx="24384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4"/>
          </p:nvPr>
        </p:nvSpPr>
        <p:spPr>
          <a:xfrm>
            <a:off x="4919313" y="3972697"/>
            <a:ext cx="2438400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95" name="Google Shape;95;p13"/>
          <p:cNvSpPr txBox="1">
            <a:spLocks noGrp="1"/>
          </p:cNvSpPr>
          <p:nvPr>
            <p:ph type="title" idx="15" hasCustomPrompt="1"/>
          </p:nvPr>
        </p:nvSpPr>
        <p:spPr>
          <a:xfrm>
            <a:off x="4919313" y="3096600"/>
            <a:ext cx="24384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3600"/>
              <a:buNone/>
              <a:defRPr sz="3600">
                <a:solidFill>
                  <a:schemeClr val="accen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6" name="Google Shape;96;p13"/>
          <p:cNvSpPr/>
          <p:nvPr/>
        </p:nvSpPr>
        <p:spPr>
          <a:xfrm rot="-2198493">
            <a:off x="-832604" y="1517377"/>
            <a:ext cx="2323178" cy="2682610"/>
          </a:xfrm>
          <a:custGeom>
            <a:avLst/>
            <a:gdLst/>
            <a:ahLst/>
            <a:cxnLst/>
            <a:rect l="l" t="t" r="r" b="b"/>
            <a:pathLst>
              <a:path w="49646" h="57327" extrusionOk="0">
                <a:moveTo>
                  <a:pt x="29268" y="0"/>
                </a:moveTo>
                <a:cubicBezTo>
                  <a:pt x="27037" y="0"/>
                  <a:pt x="24804" y="234"/>
                  <a:pt x="22605" y="706"/>
                </a:cubicBezTo>
                <a:cubicBezTo>
                  <a:pt x="19601" y="1340"/>
                  <a:pt x="16312" y="1941"/>
                  <a:pt x="13734" y="3711"/>
                </a:cubicBezTo>
                <a:cubicBezTo>
                  <a:pt x="9233" y="6803"/>
                  <a:pt x="5955" y="14024"/>
                  <a:pt x="3846" y="18886"/>
                </a:cubicBezTo>
                <a:cubicBezTo>
                  <a:pt x="1334" y="24666"/>
                  <a:pt x="1" y="30959"/>
                  <a:pt x="842" y="37252"/>
                </a:cubicBezTo>
                <a:cubicBezTo>
                  <a:pt x="1814" y="44495"/>
                  <a:pt x="5496" y="51695"/>
                  <a:pt x="11855" y="55279"/>
                </a:cubicBezTo>
                <a:cubicBezTo>
                  <a:pt x="14264" y="56640"/>
                  <a:pt x="17071" y="57326"/>
                  <a:pt x="19854" y="57326"/>
                </a:cubicBezTo>
                <a:cubicBezTo>
                  <a:pt x="24419" y="57326"/>
                  <a:pt x="28920" y="55482"/>
                  <a:pt x="31499" y="51750"/>
                </a:cubicBezTo>
                <a:cubicBezTo>
                  <a:pt x="36415" y="44637"/>
                  <a:pt x="33148" y="34062"/>
                  <a:pt x="38174" y="27026"/>
                </a:cubicBezTo>
                <a:cubicBezTo>
                  <a:pt x="41299" y="22644"/>
                  <a:pt x="47286" y="20274"/>
                  <a:pt x="48728" y="15084"/>
                </a:cubicBezTo>
                <a:cubicBezTo>
                  <a:pt x="49646" y="11795"/>
                  <a:pt x="48335" y="8168"/>
                  <a:pt x="45986" y="5710"/>
                </a:cubicBezTo>
                <a:cubicBezTo>
                  <a:pt x="43637" y="3241"/>
                  <a:pt x="40381" y="1810"/>
                  <a:pt x="37082" y="968"/>
                </a:cubicBezTo>
                <a:cubicBezTo>
                  <a:pt x="34518" y="325"/>
                  <a:pt x="31894" y="0"/>
                  <a:pt x="2926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3"/>
          <p:cNvSpPr/>
          <p:nvPr/>
        </p:nvSpPr>
        <p:spPr>
          <a:xfrm>
            <a:off x="-427750" y="2978950"/>
            <a:ext cx="1746888" cy="2357125"/>
          </a:xfrm>
          <a:custGeom>
            <a:avLst/>
            <a:gdLst/>
            <a:ahLst/>
            <a:cxnLst/>
            <a:rect l="l" t="t" r="r" b="b"/>
            <a:pathLst>
              <a:path w="17110" h="23087" extrusionOk="0">
                <a:moveTo>
                  <a:pt x="11060" y="0"/>
                </a:moveTo>
                <a:cubicBezTo>
                  <a:pt x="8458" y="0"/>
                  <a:pt x="4658" y="1566"/>
                  <a:pt x="3223" y="2864"/>
                </a:cubicBezTo>
                <a:cubicBezTo>
                  <a:pt x="252" y="5519"/>
                  <a:pt x="0" y="12336"/>
                  <a:pt x="732" y="15865"/>
                </a:cubicBezTo>
                <a:cubicBezTo>
                  <a:pt x="1322" y="18750"/>
                  <a:pt x="3136" y="21525"/>
                  <a:pt x="5878" y="22606"/>
                </a:cubicBezTo>
                <a:cubicBezTo>
                  <a:pt x="6704" y="22933"/>
                  <a:pt x="7578" y="23086"/>
                  <a:pt x="8457" y="23086"/>
                </a:cubicBezTo>
                <a:cubicBezTo>
                  <a:pt x="10604" y="23086"/>
                  <a:pt x="12780" y="22176"/>
                  <a:pt x="14346" y="20673"/>
                </a:cubicBezTo>
                <a:cubicBezTo>
                  <a:pt x="15241" y="19809"/>
                  <a:pt x="15973" y="18739"/>
                  <a:pt x="16279" y="17526"/>
                </a:cubicBezTo>
                <a:cubicBezTo>
                  <a:pt x="17110" y="14248"/>
                  <a:pt x="14651" y="11047"/>
                  <a:pt x="14422" y="7671"/>
                </a:cubicBezTo>
                <a:cubicBezTo>
                  <a:pt x="14335" y="6371"/>
                  <a:pt x="14586" y="5071"/>
                  <a:pt x="14520" y="3771"/>
                </a:cubicBezTo>
                <a:cubicBezTo>
                  <a:pt x="14444" y="2482"/>
                  <a:pt x="13985" y="1094"/>
                  <a:pt x="12882" y="406"/>
                </a:cubicBezTo>
                <a:cubicBezTo>
                  <a:pt x="12419" y="122"/>
                  <a:pt x="11786" y="0"/>
                  <a:pt x="1106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3"/>
          <p:cNvSpPr/>
          <p:nvPr/>
        </p:nvSpPr>
        <p:spPr>
          <a:xfrm>
            <a:off x="623750" y="4420925"/>
            <a:ext cx="1244959" cy="1141771"/>
          </a:xfrm>
          <a:custGeom>
            <a:avLst/>
            <a:gdLst/>
            <a:ahLst/>
            <a:cxnLst/>
            <a:rect l="l" t="t" r="r" b="b"/>
            <a:pathLst>
              <a:path w="15624" h="14329" extrusionOk="0">
                <a:moveTo>
                  <a:pt x="8358" y="1"/>
                </a:moveTo>
                <a:cubicBezTo>
                  <a:pt x="5891" y="1"/>
                  <a:pt x="2866" y="476"/>
                  <a:pt x="1694" y="1253"/>
                </a:cubicBezTo>
                <a:cubicBezTo>
                  <a:pt x="459" y="2061"/>
                  <a:pt x="0" y="3700"/>
                  <a:pt x="230" y="5153"/>
                </a:cubicBezTo>
                <a:cubicBezTo>
                  <a:pt x="448" y="6595"/>
                  <a:pt x="1235" y="7895"/>
                  <a:pt x="2065" y="9097"/>
                </a:cubicBezTo>
                <a:cubicBezTo>
                  <a:pt x="3201" y="10736"/>
                  <a:pt x="4502" y="12331"/>
                  <a:pt x="6228" y="13347"/>
                </a:cubicBezTo>
                <a:cubicBezTo>
                  <a:pt x="7260" y="13959"/>
                  <a:pt x="8475" y="14329"/>
                  <a:pt x="9667" y="14329"/>
                </a:cubicBezTo>
                <a:cubicBezTo>
                  <a:pt x="10455" y="14329"/>
                  <a:pt x="11233" y="14167"/>
                  <a:pt x="11942" y="13806"/>
                </a:cubicBezTo>
                <a:cubicBezTo>
                  <a:pt x="13329" y="13107"/>
                  <a:pt x="14302" y="11719"/>
                  <a:pt x="14728" y="10222"/>
                </a:cubicBezTo>
                <a:cubicBezTo>
                  <a:pt x="15624" y="7120"/>
                  <a:pt x="14739" y="1515"/>
                  <a:pt x="11188" y="324"/>
                </a:cubicBezTo>
                <a:cubicBezTo>
                  <a:pt x="10524" y="103"/>
                  <a:pt x="9501" y="1"/>
                  <a:pt x="835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Six Columns">
  <p:cSld name="TITLE_ONLY_1_1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4"/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title" idx="2"/>
          </p:nvPr>
        </p:nvSpPr>
        <p:spPr>
          <a:xfrm>
            <a:off x="963099" y="1719029"/>
            <a:ext cx="22167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1"/>
          </p:nvPr>
        </p:nvSpPr>
        <p:spPr>
          <a:xfrm>
            <a:off x="963100" y="1990901"/>
            <a:ext cx="22167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3" name="Google Shape;103;p14"/>
          <p:cNvSpPr/>
          <p:nvPr/>
        </p:nvSpPr>
        <p:spPr>
          <a:xfrm>
            <a:off x="43566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45139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" name="Google Shape;105;p14"/>
          <p:cNvSpPr/>
          <p:nvPr/>
        </p:nvSpPr>
        <p:spPr>
          <a:xfrm>
            <a:off x="46712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3"/>
          </p:nvPr>
        </p:nvSpPr>
        <p:spPr>
          <a:xfrm>
            <a:off x="3463649" y="1719029"/>
            <a:ext cx="22167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subTitle" idx="4"/>
          </p:nvPr>
        </p:nvSpPr>
        <p:spPr>
          <a:xfrm>
            <a:off x="3463650" y="1990901"/>
            <a:ext cx="22167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title" idx="5"/>
          </p:nvPr>
        </p:nvSpPr>
        <p:spPr>
          <a:xfrm>
            <a:off x="5964199" y="1719029"/>
            <a:ext cx="22167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ubTitle" idx="6"/>
          </p:nvPr>
        </p:nvSpPr>
        <p:spPr>
          <a:xfrm>
            <a:off x="5964200" y="1990901"/>
            <a:ext cx="22167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0" name="Google Shape;110;p14"/>
          <p:cNvSpPr txBox="1">
            <a:spLocks noGrp="1"/>
          </p:cNvSpPr>
          <p:nvPr>
            <p:ph type="title" idx="7"/>
          </p:nvPr>
        </p:nvSpPr>
        <p:spPr>
          <a:xfrm>
            <a:off x="963099" y="2995129"/>
            <a:ext cx="22167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14"/>
          <p:cNvSpPr txBox="1">
            <a:spLocks noGrp="1"/>
          </p:cNvSpPr>
          <p:nvPr>
            <p:ph type="subTitle" idx="8"/>
          </p:nvPr>
        </p:nvSpPr>
        <p:spPr>
          <a:xfrm>
            <a:off x="963100" y="3267001"/>
            <a:ext cx="22167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title" idx="9"/>
          </p:nvPr>
        </p:nvSpPr>
        <p:spPr>
          <a:xfrm>
            <a:off x="3463649" y="2995129"/>
            <a:ext cx="22167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13" name="Google Shape;113;p14"/>
          <p:cNvSpPr txBox="1">
            <a:spLocks noGrp="1"/>
          </p:cNvSpPr>
          <p:nvPr>
            <p:ph type="subTitle" idx="13"/>
          </p:nvPr>
        </p:nvSpPr>
        <p:spPr>
          <a:xfrm>
            <a:off x="3463650" y="3267001"/>
            <a:ext cx="22167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4" name="Google Shape;114;p14"/>
          <p:cNvSpPr txBox="1">
            <a:spLocks noGrp="1"/>
          </p:cNvSpPr>
          <p:nvPr>
            <p:ph type="title" idx="14"/>
          </p:nvPr>
        </p:nvSpPr>
        <p:spPr>
          <a:xfrm>
            <a:off x="5964199" y="2995129"/>
            <a:ext cx="22167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14"/>
          <p:cNvSpPr txBox="1">
            <a:spLocks noGrp="1"/>
          </p:cNvSpPr>
          <p:nvPr>
            <p:ph type="subTitle" idx="15"/>
          </p:nvPr>
        </p:nvSpPr>
        <p:spPr>
          <a:xfrm>
            <a:off x="5964200" y="3267001"/>
            <a:ext cx="2216700" cy="75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16" name="Google Shape;116;p14"/>
          <p:cNvSpPr/>
          <p:nvPr/>
        </p:nvSpPr>
        <p:spPr>
          <a:xfrm>
            <a:off x="-802325" y="3622850"/>
            <a:ext cx="7267126" cy="3326016"/>
          </a:xfrm>
          <a:custGeom>
            <a:avLst/>
            <a:gdLst/>
            <a:ahLst/>
            <a:cxnLst/>
            <a:rect l="l" t="t" r="r" b="b"/>
            <a:pathLst>
              <a:path w="77386" h="35418" extrusionOk="0">
                <a:moveTo>
                  <a:pt x="9118" y="0"/>
                </a:moveTo>
                <a:cubicBezTo>
                  <a:pt x="8417" y="0"/>
                  <a:pt x="7719" y="80"/>
                  <a:pt x="7048" y="276"/>
                </a:cubicBezTo>
                <a:cubicBezTo>
                  <a:pt x="1" y="2341"/>
                  <a:pt x="3792" y="9901"/>
                  <a:pt x="6076" y="14064"/>
                </a:cubicBezTo>
                <a:cubicBezTo>
                  <a:pt x="7987" y="17527"/>
                  <a:pt x="10795" y="20412"/>
                  <a:pt x="13778" y="23012"/>
                </a:cubicBezTo>
                <a:cubicBezTo>
                  <a:pt x="17547" y="26290"/>
                  <a:pt x="21677" y="29174"/>
                  <a:pt x="26200" y="31261"/>
                </a:cubicBezTo>
                <a:cubicBezTo>
                  <a:pt x="32498" y="34160"/>
                  <a:pt x="39402" y="35417"/>
                  <a:pt x="46355" y="35417"/>
                </a:cubicBezTo>
                <a:cubicBezTo>
                  <a:pt x="50981" y="35417"/>
                  <a:pt x="55629" y="34861"/>
                  <a:pt x="60134" y="33861"/>
                </a:cubicBezTo>
                <a:cubicBezTo>
                  <a:pt x="65980" y="32561"/>
                  <a:pt x="72251" y="30059"/>
                  <a:pt x="74829" y="24651"/>
                </a:cubicBezTo>
                <a:cubicBezTo>
                  <a:pt x="77386" y="19297"/>
                  <a:pt x="74906" y="12119"/>
                  <a:pt x="69585" y="9486"/>
                </a:cubicBezTo>
                <a:cubicBezTo>
                  <a:pt x="67586" y="8492"/>
                  <a:pt x="65335" y="8099"/>
                  <a:pt x="63095" y="8055"/>
                </a:cubicBezTo>
                <a:cubicBezTo>
                  <a:pt x="62924" y="8051"/>
                  <a:pt x="62754" y="8050"/>
                  <a:pt x="62583" y="8050"/>
                </a:cubicBezTo>
                <a:cubicBezTo>
                  <a:pt x="57191" y="8050"/>
                  <a:pt x="51934" y="9844"/>
                  <a:pt x="46554" y="10459"/>
                </a:cubicBezTo>
                <a:cubicBezTo>
                  <a:pt x="45177" y="10614"/>
                  <a:pt x="43797" y="10691"/>
                  <a:pt x="42420" y="10691"/>
                </a:cubicBezTo>
                <a:cubicBezTo>
                  <a:pt x="37196" y="10691"/>
                  <a:pt x="32015" y="9583"/>
                  <a:pt x="27216" y="7421"/>
                </a:cubicBezTo>
                <a:cubicBezTo>
                  <a:pt x="21906" y="5018"/>
                  <a:pt x="17077" y="1325"/>
                  <a:pt x="11352" y="232"/>
                </a:cubicBezTo>
                <a:cubicBezTo>
                  <a:pt x="10620" y="92"/>
                  <a:pt x="9866" y="0"/>
                  <a:pt x="9118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p14"/>
          <p:cNvSpPr/>
          <p:nvPr/>
        </p:nvSpPr>
        <p:spPr>
          <a:xfrm>
            <a:off x="5424400" y="4358775"/>
            <a:ext cx="2216706" cy="1746430"/>
          </a:xfrm>
          <a:custGeom>
            <a:avLst/>
            <a:gdLst/>
            <a:ahLst/>
            <a:cxnLst/>
            <a:rect l="l" t="t" r="r" b="b"/>
            <a:pathLst>
              <a:path w="10238" h="8066" extrusionOk="0">
                <a:moveTo>
                  <a:pt x="5570" y="0"/>
                </a:moveTo>
                <a:cubicBezTo>
                  <a:pt x="4215" y="0"/>
                  <a:pt x="2810" y="534"/>
                  <a:pt x="1825" y="1409"/>
                </a:cubicBezTo>
                <a:cubicBezTo>
                  <a:pt x="568" y="2523"/>
                  <a:pt x="0" y="4184"/>
                  <a:pt x="1082" y="6030"/>
                </a:cubicBezTo>
                <a:cubicBezTo>
                  <a:pt x="1846" y="7319"/>
                  <a:pt x="3352" y="8066"/>
                  <a:pt x="4858" y="8066"/>
                </a:cubicBezTo>
                <a:cubicBezTo>
                  <a:pt x="5075" y="8066"/>
                  <a:pt x="5292" y="8050"/>
                  <a:pt x="5507" y="8018"/>
                </a:cubicBezTo>
                <a:cubicBezTo>
                  <a:pt x="7200" y="7767"/>
                  <a:pt x="8686" y="6609"/>
                  <a:pt x="9538" y="5123"/>
                </a:cubicBezTo>
                <a:cubicBezTo>
                  <a:pt x="9953" y="4402"/>
                  <a:pt x="10237" y="3550"/>
                  <a:pt x="10052" y="2741"/>
                </a:cubicBezTo>
                <a:cubicBezTo>
                  <a:pt x="9746" y="1430"/>
                  <a:pt x="8358" y="709"/>
                  <a:pt x="7091" y="250"/>
                </a:cubicBezTo>
                <a:cubicBezTo>
                  <a:pt x="6610" y="80"/>
                  <a:pt x="6094" y="0"/>
                  <a:pt x="55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4"/>
          <p:cNvSpPr/>
          <p:nvPr/>
        </p:nvSpPr>
        <p:spPr>
          <a:xfrm rot="-7494708">
            <a:off x="6652476" y="3361969"/>
            <a:ext cx="2330085" cy="3511563"/>
          </a:xfrm>
          <a:custGeom>
            <a:avLst/>
            <a:gdLst/>
            <a:ahLst/>
            <a:cxnLst/>
            <a:rect l="l" t="t" r="r" b="b"/>
            <a:pathLst>
              <a:path w="34782" h="40401" extrusionOk="0">
                <a:moveTo>
                  <a:pt x="27335" y="1"/>
                </a:moveTo>
                <a:cubicBezTo>
                  <a:pt x="21337" y="1"/>
                  <a:pt x="13261" y="3359"/>
                  <a:pt x="10708" y="5214"/>
                </a:cubicBezTo>
                <a:cubicBezTo>
                  <a:pt x="5420" y="9104"/>
                  <a:pt x="1793" y="14851"/>
                  <a:pt x="558" y="21297"/>
                </a:cubicBezTo>
                <a:cubicBezTo>
                  <a:pt x="88" y="23809"/>
                  <a:pt x="1" y="26421"/>
                  <a:pt x="634" y="28890"/>
                </a:cubicBezTo>
                <a:cubicBezTo>
                  <a:pt x="1661" y="32910"/>
                  <a:pt x="4589" y="36308"/>
                  <a:pt x="8195" y="38362"/>
                </a:cubicBezTo>
                <a:cubicBezTo>
                  <a:pt x="10396" y="39603"/>
                  <a:pt x="12905" y="40401"/>
                  <a:pt x="15423" y="40401"/>
                </a:cubicBezTo>
                <a:cubicBezTo>
                  <a:pt x="15942" y="40401"/>
                  <a:pt x="16461" y="40367"/>
                  <a:pt x="16979" y="40296"/>
                </a:cubicBezTo>
                <a:cubicBezTo>
                  <a:pt x="20005" y="39881"/>
                  <a:pt x="22911" y="38100"/>
                  <a:pt x="24299" y="35380"/>
                </a:cubicBezTo>
                <a:cubicBezTo>
                  <a:pt x="26069" y="31872"/>
                  <a:pt x="25140" y="27666"/>
                  <a:pt x="25523" y="23755"/>
                </a:cubicBezTo>
                <a:cubicBezTo>
                  <a:pt x="25839" y="20674"/>
                  <a:pt x="26987" y="17735"/>
                  <a:pt x="28844" y="15255"/>
                </a:cubicBezTo>
                <a:cubicBezTo>
                  <a:pt x="30898" y="12534"/>
                  <a:pt x="33902" y="10164"/>
                  <a:pt x="34252" y="6766"/>
                </a:cubicBezTo>
                <a:cubicBezTo>
                  <a:pt x="34782" y="1682"/>
                  <a:pt x="31578" y="1"/>
                  <a:pt x="27335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hree Columns ">
  <p:cSld name="TITLE_ONLY_1_1_1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5"/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15"/>
          <p:cNvSpPr txBox="1">
            <a:spLocks noGrp="1"/>
          </p:cNvSpPr>
          <p:nvPr>
            <p:ph type="title" idx="2"/>
          </p:nvPr>
        </p:nvSpPr>
        <p:spPr>
          <a:xfrm>
            <a:off x="963099" y="3090629"/>
            <a:ext cx="22167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22" name="Google Shape;122;p15"/>
          <p:cNvSpPr txBox="1">
            <a:spLocks noGrp="1"/>
          </p:cNvSpPr>
          <p:nvPr>
            <p:ph type="subTitle" idx="1"/>
          </p:nvPr>
        </p:nvSpPr>
        <p:spPr>
          <a:xfrm>
            <a:off x="963100" y="3438700"/>
            <a:ext cx="2216700" cy="9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3" name="Google Shape;123;p15"/>
          <p:cNvSpPr/>
          <p:nvPr/>
        </p:nvSpPr>
        <p:spPr>
          <a:xfrm>
            <a:off x="43566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15"/>
          <p:cNvSpPr/>
          <p:nvPr/>
        </p:nvSpPr>
        <p:spPr>
          <a:xfrm>
            <a:off x="45139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5"/>
          <p:cNvSpPr/>
          <p:nvPr/>
        </p:nvSpPr>
        <p:spPr>
          <a:xfrm>
            <a:off x="46712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5"/>
          <p:cNvSpPr txBox="1">
            <a:spLocks noGrp="1"/>
          </p:cNvSpPr>
          <p:nvPr>
            <p:ph type="title" idx="3"/>
          </p:nvPr>
        </p:nvSpPr>
        <p:spPr>
          <a:xfrm>
            <a:off x="3463649" y="3090629"/>
            <a:ext cx="22167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27" name="Google Shape;127;p15"/>
          <p:cNvSpPr txBox="1">
            <a:spLocks noGrp="1"/>
          </p:cNvSpPr>
          <p:nvPr>
            <p:ph type="subTitle" idx="4"/>
          </p:nvPr>
        </p:nvSpPr>
        <p:spPr>
          <a:xfrm>
            <a:off x="3463651" y="3438700"/>
            <a:ext cx="2216700" cy="9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8" name="Google Shape;128;p15"/>
          <p:cNvSpPr txBox="1">
            <a:spLocks noGrp="1"/>
          </p:cNvSpPr>
          <p:nvPr>
            <p:ph type="title" idx="5"/>
          </p:nvPr>
        </p:nvSpPr>
        <p:spPr>
          <a:xfrm>
            <a:off x="5964199" y="3090629"/>
            <a:ext cx="22167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None/>
              <a:defRPr sz="20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29" name="Google Shape;129;p15"/>
          <p:cNvSpPr txBox="1">
            <a:spLocks noGrp="1"/>
          </p:cNvSpPr>
          <p:nvPr>
            <p:ph type="subTitle" idx="6"/>
          </p:nvPr>
        </p:nvSpPr>
        <p:spPr>
          <a:xfrm>
            <a:off x="5964200" y="3438700"/>
            <a:ext cx="2216700" cy="9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Design 1">
  <p:cSld name="TITLE_ONLY_2_1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7" name="Google Shape;167;p19"/>
          <p:cNvSpPr/>
          <p:nvPr/>
        </p:nvSpPr>
        <p:spPr>
          <a:xfrm>
            <a:off x="43566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8" name="Google Shape;168;p19"/>
          <p:cNvSpPr/>
          <p:nvPr/>
        </p:nvSpPr>
        <p:spPr>
          <a:xfrm>
            <a:off x="45139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19"/>
          <p:cNvSpPr/>
          <p:nvPr/>
        </p:nvSpPr>
        <p:spPr>
          <a:xfrm>
            <a:off x="46712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0" name="Google Shape;170;p19"/>
          <p:cNvSpPr/>
          <p:nvPr/>
        </p:nvSpPr>
        <p:spPr>
          <a:xfrm rot="2700000">
            <a:off x="-1021452" y="-1303824"/>
            <a:ext cx="2098624" cy="2875588"/>
          </a:xfrm>
          <a:custGeom>
            <a:avLst/>
            <a:gdLst/>
            <a:ahLst/>
            <a:cxnLst/>
            <a:rect l="l" t="t" r="r" b="b"/>
            <a:pathLst>
              <a:path w="11755" h="16107" extrusionOk="0">
                <a:moveTo>
                  <a:pt x="4723" y="0"/>
                </a:moveTo>
                <a:cubicBezTo>
                  <a:pt x="679" y="0"/>
                  <a:pt x="0" y="9466"/>
                  <a:pt x="1441" y="12310"/>
                </a:cubicBezTo>
                <a:cubicBezTo>
                  <a:pt x="2483" y="14342"/>
                  <a:pt x="4497" y="16106"/>
                  <a:pt x="6744" y="16106"/>
                </a:cubicBezTo>
                <a:cubicBezTo>
                  <a:pt x="6902" y="16106"/>
                  <a:pt x="7061" y="16098"/>
                  <a:pt x="7221" y="16080"/>
                </a:cubicBezTo>
                <a:cubicBezTo>
                  <a:pt x="9843" y="15774"/>
                  <a:pt x="11657" y="12999"/>
                  <a:pt x="11700" y="10355"/>
                </a:cubicBezTo>
                <a:cubicBezTo>
                  <a:pt x="11755" y="7711"/>
                  <a:pt x="10455" y="5231"/>
                  <a:pt x="8980" y="3024"/>
                </a:cubicBezTo>
                <a:cubicBezTo>
                  <a:pt x="8466" y="2259"/>
                  <a:pt x="7920" y="1505"/>
                  <a:pt x="7166" y="959"/>
                </a:cubicBezTo>
                <a:cubicBezTo>
                  <a:pt x="6244" y="291"/>
                  <a:pt x="5432" y="0"/>
                  <a:pt x="472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Two Columns">
  <p:cSld name="ONE_COLUMN_TEXT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3" name="Google Shape;173;p20"/>
          <p:cNvSpPr/>
          <p:nvPr/>
        </p:nvSpPr>
        <p:spPr>
          <a:xfrm>
            <a:off x="43566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20"/>
          <p:cNvSpPr/>
          <p:nvPr/>
        </p:nvSpPr>
        <p:spPr>
          <a:xfrm>
            <a:off x="45139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0"/>
          <p:cNvSpPr/>
          <p:nvPr/>
        </p:nvSpPr>
        <p:spPr>
          <a:xfrm>
            <a:off x="4671250" y="865325"/>
            <a:ext cx="116100" cy="1161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0"/>
          <p:cNvSpPr txBox="1">
            <a:spLocks noGrp="1"/>
          </p:cNvSpPr>
          <p:nvPr>
            <p:ph type="title" idx="2"/>
          </p:nvPr>
        </p:nvSpPr>
        <p:spPr>
          <a:xfrm>
            <a:off x="1346073" y="2924325"/>
            <a:ext cx="26115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77" name="Google Shape;177;p20"/>
          <p:cNvSpPr txBox="1">
            <a:spLocks noGrp="1"/>
          </p:cNvSpPr>
          <p:nvPr>
            <p:ph type="subTitle" idx="1"/>
          </p:nvPr>
        </p:nvSpPr>
        <p:spPr>
          <a:xfrm>
            <a:off x="1346073" y="3272400"/>
            <a:ext cx="2611500" cy="12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78" name="Google Shape;178;p20"/>
          <p:cNvSpPr txBox="1">
            <a:spLocks noGrp="1"/>
          </p:cNvSpPr>
          <p:nvPr>
            <p:ph type="title" idx="3"/>
          </p:nvPr>
        </p:nvSpPr>
        <p:spPr>
          <a:xfrm>
            <a:off x="5186427" y="2924325"/>
            <a:ext cx="26115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None/>
              <a:defRPr sz="1800">
                <a:solidFill>
                  <a:schemeClr val="accent4"/>
                </a:solidFill>
              </a:defRPr>
            </a:lvl9pPr>
          </a:lstStyle>
          <a:p>
            <a:endParaRPr/>
          </a:p>
        </p:txBody>
      </p:sp>
      <p:sp>
        <p:nvSpPr>
          <p:cNvPr id="179" name="Google Shape;179;p20"/>
          <p:cNvSpPr txBox="1">
            <a:spLocks noGrp="1"/>
          </p:cNvSpPr>
          <p:nvPr>
            <p:ph type="subTitle" idx="4"/>
          </p:nvPr>
        </p:nvSpPr>
        <p:spPr>
          <a:xfrm>
            <a:off x="5186423" y="3272400"/>
            <a:ext cx="2611500" cy="12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180" name="Google Shape;180;p20"/>
          <p:cNvSpPr/>
          <p:nvPr/>
        </p:nvSpPr>
        <p:spPr>
          <a:xfrm>
            <a:off x="-1550264" y="2832725"/>
            <a:ext cx="3649829" cy="3892121"/>
          </a:xfrm>
          <a:custGeom>
            <a:avLst/>
            <a:gdLst/>
            <a:ahLst/>
            <a:cxnLst/>
            <a:rect l="l" t="t" r="r" b="b"/>
            <a:pathLst>
              <a:path w="37825" h="40336" extrusionOk="0">
                <a:moveTo>
                  <a:pt x="16838" y="0"/>
                </a:moveTo>
                <a:cubicBezTo>
                  <a:pt x="13194" y="0"/>
                  <a:pt x="8859" y="2850"/>
                  <a:pt x="6894" y="4923"/>
                </a:cubicBezTo>
                <a:cubicBezTo>
                  <a:pt x="1978" y="10123"/>
                  <a:pt x="1" y="17946"/>
                  <a:pt x="1858" y="24851"/>
                </a:cubicBezTo>
                <a:cubicBezTo>
                  <a:pt x="3726" y="31767"/>
                  <a:pt x="9353" y="37535"/>
                  <a:pt x="16225" y="39568"/>
                </a:cubicBezTo>
                <a:cubicBezTo>
                  <a:pt x="17945" y="40075"/>
                  <a:pt x="19757" y="40336"/>
                  <a:pt x="21564" y="40336"/>
                </a:cubicBezTo>
                <a:cubicBezTo>
                  <a:pt x="25517" y="40336"/>
                  <a:pt x="29445" y="39086"/>
                  <a:pt x="32340" y="36432"/>
                </a:cubicBezTo>
                <a:cubicBezTo>
                  <a:pt x="36546" y="32553"/>
                  <a:pt x="37824" y="25506"/>
                  <a:pt x="34437" y="20885"/>
                </a:cubicBezTo>
                <a:cubicBezTo>
                  <a:pt x="32252" y="17902"/>
                  <a:pt x="28658" y="16318"/>
                  <a:pt x="25992" y="13762"/>
                </a:cubicBezTo>
                <a:cubicBezTo>
                  <a:pt x="23960" y="11806"/>
                  <a:pt x="22452" y="9260"/>
                  <a:pt x="21873" y="6496"/>
                </a:cubicBezTo>
                <a:cubicBezTo>
                  <a:pt x="21545" y="4978"/>
                  <a:pt x="21873" y="2978"/>
                  <a:pt x="20781" y="1711"/>
                </a:cubicBezTo>
                <a:cubicBezTo>
                  <a:pt x="19728" y="485"/>
                  <a:pt x="18342" y="0"/>
                  <a:pt x="16838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20"/>
          <p:cNvSpPr/>
          <p:nvPr/>
        </p:nvSpPr>
        <p:spPr>
          <a:xfrm rot="-3953611">
            <a:off x="6364550" y="-1766776"/>
            <a:ext cx="3656052" cy="4691503"/>
          </a:xfrm>
          <a:custGeom>
            <a:avLst/>
            <a:gdLst/>
            <a:ahLst/>
            <a:cxnLst/>
            <a:rect l="l" t="t" r="r" b="b"/>
            <a:pathLst>
              <a:path w="43768" h="56166" extrusionOk="0">
                <a:moveTo>
                  <a:pt x="24054" y="0"/>
                </a:moveTo>
                <a:cubicBezTo>
                  <a:pt x="22092" y="0"/>
                  <a:pt x="20084" y="480"/>
                  <a:pt x="18082" y="1557"/>
                </a:cubicBezTo>
                <a:cubicBezTo>
                  <a:pt x="16673" y="2311"/>
                  <a:pt x="15329" y="3250"/>
                  <a:pt x="14411" y="4561"/>
                </a:cubicBezTo>
                <a:cubicBezTo>
                  <a:pt x="12925" y="6670"/>
                  <a:pt x="12739" y="9434"/>
                  <a:pt x="12991" y="12002"/>
                </a:cubicBezTo>
                <a:cubicBezTo>
                  <a:pt x="13253" y="14580"/>
                  <a:pt x="13908" y="17115"/>
                  <a:pt x="13887" y="19693"/>
                </a:cubicBezTo>
                <a:cubicBezTo>
                  <a:pt x="13843" y="23047"/>
                  <a:pt x="12685" y="26303"/>
                  <a:pt x="10598" y="28925"/>
                </a:cubicBezTo>
                <a:cubicBezTo>
                  <a:pt x="9025" y="30881"/>
                  <a:pt x="6971" y="32410"/>
                  <a:pt x="5452" y="34410"/>
                </a:cubicBezTo>
                <a:cubicBezTo>
                  <a:pt x="0" y="41555"/>
                  <a:pt x="2917" y="51945"/>
                  <a:pt x="11297" y="55212"/>
                </a:cubicBezTo>
                <a:cubicBezTo>
                  <a:pt x="12979" y="55866"/>
                  <a:pt x="14767" y="56166"/>
                  <a:pt x="16565" y="56166"/>
                </a:cubicBezTo>
                <a:cubicBezTo>
                  <a:pt x="18820" y="56166"/>
                  <a:pt x="21092" y="55695"/>
                  <a:pt x="23195" y="54862"/>
                </a:cubicBezTo>
                <a:cubicBezTo>
                  <a:pt x="26975" y="53365"/>
                  <a:pt x="30231" y="50765"/>
                  <a:pt x="32995" y="47793"/>
                </a:cubicBezTo>
                <a:cubicBezTo>
                  <a:pt x="37289" y="43172"/>
                  <a:pt x="40490" y="37644"/>
                  <a:pt x="42358" y="31613"/>
                </a:cubicBezTo>
                <a:cubicBezTo>
                  <a:pt x="43199" y="28849"/>
                  <a:pt x="43768" y="25975"/>
                  <a:pt x="43713" y="23091"/>
                </a:cubicBezTo>
                <a:cubicBezTo>
                  <a:pt x="43520" y="13399"/>
                  <a:pt x="34421" y="0"/>
                  <a:pt x="2405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accent3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Lilita One"/>
              <a:buNone/>
              <a:defRPr sz="2800">
                <a:solidFill>
                  <a:schemeClr val="accent1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None/>
              <a:defRPr sz="2800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tamaran"/>
              <a:buChar char="●"/>
              <a:defRPr sz="18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tamaran"/>
              <a:buChar char="○"/>
              <a:defRPr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tamaran"/>
              <a:buChar char="■"/>
              <a:defRPr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tamaran"/>
              <a:buChar char="●"/>
              <a:defRPr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tamaran"/>
              <a:buChar char="○"/>
              <a:defRPr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tamaran"/>
              <a:buChar char="■"/>
              <a:defRPr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tamaran"/>
              <a:buChar char="●"/>
              <a:defRPr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tamaran"/>
              <a:buChar char="○"/>
              <a:defRPr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400"/>
              <a:buFont typeface="Catamaran"/>
              <a:buChar char="■"/>
              <a:defRPr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8" r:id="rId4"/>
    <p:sldLayoutId id="2147483659" r:id="rId5"/>
    <p:sldLayoutId id="2147483660" r:id="rId6"/>
    <p:sldLayoutId id="2147483661" r:id="rId7"/>
    <p:sldLayoutId id="2147483665" r:id="rId8"/>
    <p:sldLayoutId id="2147483666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E2A47"/>
        </a:solidFill>
        <a:effectLst/>
      </p:bgPr>
    </p:bg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6"/>
          <p:cNvSpPr txBox="1">
            <a:spLocks noGrp="1"/>
          </p:cNvSpPr>
          <p:nvPr>
            <p:ph type="title"/>
          </p:nvPr>
        </p:nvSpPr>
        <p:spPr>
          <a:xfrm>
            <a:off x="1068100" y="933450"/>
            <a:ext cx="7047300" cy="48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Proxima Nova Semibold"/>
              <a:buNone/>
              <a:defRPr sz="2400">
                <a:solidFill>
                  <a:srgbClr val="FFFFFF"/>
                </a:solidFill>
                <a:latin typeface="Proxima Nova Semibold"/>
                <a:ea typeface="Proxima Nova Semibold"/>
                <a:cs typeface="Proxima Nova Semibold"/>
                <a:sym typeface="Proxima Nova Semibold"/>
              </a:defRPr>
            </a:lvl9pPr>
          </a:lstStyle>
          <a:p>
            <a:endParaRPr/>
          </a:p>
        </p:txBody>
      </p:sp>
      <p:sp>
        <p:nvSpPr>
          <p:cNvPr id="208" name="Google Shape;208;p26"/>
          <p:cNvSpPr txBox="1">
            <a:spLocks noGrp="1"/>
          </p:cNvSpPr>
          <p:nvPr>
            <p:ph type="body" idx="1"/>
          </p:nvPr>
        </p:nvSpPr>
        <p:spPr>
          <a:xfrm>
            <a:off x="1068100" y="1695450"/>
            <a:ext cx="7047300" cy="250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●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○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29845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5D74"/>
              </a:buClr>
              <a:buSzPts val="1100"/>
              <a:buFont typeface="Proxima Nova"/>
              <a:buChar char="■"/>
              <a:defRPr sz="1100">
                <a:solidFill>
                  <a:srgbClr val="435D74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2" r:id="rId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emf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/>
          <p:nvPr/>
        </p:nvSpPr>
        <p:spPr>
          <a:xfrm>
            <a:off x="2005586" y="4148375"/>
            <a:ext cx="1417991" cy="1193882"/>
          </a:xfrm>
          <a:custGeom>
            <a:avLst/>
            <a:gdLst/>
            <a:ahLst/>
            <a:cxnLst/>
            <a:rect l="l" t="t" r="r" b="b"/>
            <a:pathLst>
              <a:path w="44721" h="37653" extrusionOk="0">
                <a:moveTo>
                  <a:pt x="27258" y="1"/>
                </a:moveTo>
                <a:cubicBezTo>
                  <a:pt x="26810" y="1"/>
                  <a:pt x="26362" y="42"/>
                  <a:pt x="25920" y="127"/>
                </a:cubicBezTo>
                <a:cubicBezTo>
                  <a:pt x="23467" y="601"/>
                  <a:pt x="21352" y="2258"/>
                  <a:pt x="18884" y="2655"/>
                </a:cubicBezTo>
                <a:cubicBezTo>
                  <a:pt x="18429" y="2728"/>
                  <a:pt x="17972" y="2757"/>
                  <a:pt x="17514" y="2757"/>
                </a:cubicBezTo>
                <a:cubicBezTo>
                  <a:pt x="15988" y="2757"/>
                  <a:pt x="14448" y="2439"/>
                  <a:pt x="12913" y="2390"/>
                </a:cubicBezTo>
                <a:cubicBezTo>
                  <a:pt x="12755" y="2385"/>
                  <a:pt x="12599" y="2382"/>
                  <a:pt x="12444" y="2382"/>
                </a:cubicBezTo>
                <a:cubicBezTo>
                  <a:pt x="7176" y="2382"/>
                  <a:pt x="3676" y="5309"/>
                  <a:pt x="1537" y="10004"/>
                </a:cubicBezTo>
                <a:cubicBezTo>
                  <a:pt x="639" y="11975"/>
                  <a:pt x="0" y="14274"/>
                  <a:pt x="827" y="16277"/>
                </a:cubicBezTo>
                <a:cubicBezTo>
                  <a:pt x="1847" y="18754"/>
                  <a:pt x="4770" y="19912"/>
                  <a:pt x="5776" y="22331"/>
                </a:cubicBezTo>
                <a:cubicBezTo>
                  <a:pt x="7056" y="25413"/>
                  <a:pt x="6934" y="28588"/>
                  <a:pt x="8905" y="31525"/>
                </a:cubicBezTo>
                <a:cubicBezTo>
                  <a:pt x="11391" y="35229"/>
                  <a:pt x="15744" y="37653"/>
                  <a:pt x="20205" y="37653"/>
                </a:cubicBezTo>
                <a:cubicBezTo>
                  <a:pt x="20219" y="37653"/>
                  <a:pt x="20234" y="37653"/>
                  <a:pt x="20249" y="37653"/>
                </a:cubicBezTo>
                <a:cubicBezTo>
                  <a:pt x="24724" y="37636"/>
                  <a:pt x="29146" y="35107"/>
                  <a:pt x="31286" y="31176"/>
                </a:cubicBezTo>
                <a:cubicBezTo>
                  <a:pt x="32114" y="29655"/>
                  <a:pt x="32626" y="27940"/>
                  <a:pt x="33740" y="26615"/>
                </a:cubicBezTo>
                <a:cubicBezTo>
                  <a:pt x="35995" y="23932"/>
                  <a:pt x="40102" y="23515"/>
                  <a:pt x="42534" y="20991"/>
                </a:cubicBezTo>
                <a:cubicBezTo>
                  <a:pt x="44031" y="19438"/>
                  <a:pt x="44720" y="17144"/>
                  <a:pt x="44327" y="15022"/>
                </a:cubicBezTo>
                <a:cubicBezTo>
                  <a:pt x="43933" y="12902"/>
                  <a:pt x="42468" y="11007"/>
                  <a:pt x="40514" y="10094"/>
                </a:cubicBezTo>
                <a:cubicBezTo>
                  <a:pt x="39236" y="9497"/>
                  <a:pt x="37756" y="9285"/>
                  <a:pt x="36658" y="8399"/>
                </a:cubicBezTo>
                <a:cubicBezTo>
                  <a:pt x="35232" y="7249"/>
                  <a:pt x="34822" y="5282"/>
                  <a:pt x="33886" y="3707"/>
                </a:cubicBezTo>
                <a:cubicBezTo>
                  <a:pt x="33122" y="2419"/>
                  <a:pt x="31948" y="1404"/>
                  <a:pt x="30597" y="764"/>
                </a:cubicBezTo>
                <a:cubicBezTo>
                  <a:pt x="29555" y="271"/>
                  <a:pt x="28407" y="1"/>
                  <a:pt x="27258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28"/>
          <p:cNvSpPr/>
          <p:nvPr/>
        </p:nvSpPr>
        <p:spPr>
          <a:xfrm>
            <a:off x="5663450" y="4254975"/>
            <a:ext cx="1417991" cy="1193882"/>
          </a:xfrm>
          <a:custGeom>
            <a:avLst/>
            <a:gdLst/>
            <a:ahLst/>
            <a:cxnLst/>
            <a:rect l="l" t="t" r="r" b="b"/>
            <a:pathLst>
              <a:path w="44721" h="37653" extrusionOk="0">
                <a:moveTo>
                  <a:pt x="27258" y="1"/>
                </a:moveTo>
                <a:cubicBezTo>
                  <a:pt x="26810" y="1"/>
                  <a:pt x="26362" y="42"/>
                  <a:pt x="25920" y="127"/>
                </a:cubicBezTo>
                <a:cubicBezTo>
                  <a:pt x="23467" y="601"/>
                  <a:pt x="21352" y="2258"/>
                  <a:pt x="18884" y="2655"/>
                </a:cubicBezTo>
                <a:cubicBezTo>
                  <a:pt x="18429" y="2728"/>
                  <a:pt x="17972" y="2757"/>
                  <a:pt x="17514" y="2757"/>
                </a:cubicBezTo>
                <a:cubicBezTo>
                  <a:pt x="15988" y="2757"/>
                  <a:pt x="14448" y="2439"/>
                  <a:pt x="12913" y="2390"/>
                </a:cubicBezTo>
                <a:cubicBezTo>
                  <a:pt x="12755" y="2385"/>
                  <a:pt x="12599" y="2382"/>
                  <a:pt x="12444" y="2382"/>
                </a:cubicBezTo>
                <a:cubicBezTo>
                  <a:pt x="7176" y="2382"/>
                  <a:pt x="3676" y="5309"/>
                  <a:pt x="1537" y="10004"/>
                </a:cubicBezTo>
                <a:cubicBezTo>
                  <a:pt x="639" y="11975"/>
                  <a:pt x="0" y="14274"/>
                  <a:pt x="827" y="16277"/>
                </a:cubicBezTo>
                <a:cubicBezTo>
                  <a:pt x="1847" y="18754"/>
                  <a:pt x="4770" y="19912"/>
                  <a:pt x="5776" y="22331"/>
                </a:cubicBezTo>
                <a:cubicBezTo>
                  <a:pt x="7056" y="25413"/>
                  <a:pt x="6934" y="28588"/>
                  <a:pt x="8905" y="31525"/>
                </a:cubicBezTo>
                <a:cubicBezTo>
                  <a:pt x="11391" y="35229"/>
                  <a:pt x="15744" y="37653"/>
                  <a:pt x="20205" y="37653"/>
                </a:cubicBezTo>
                <a:cubicBezTo>
                  <a:pt x="20219" y="37653"/>
                  <a:pt x="20234" y="37653"/>
                  <a:pt x="20249" y="37653"/>
                </a:cubicBezTo>
                <a:cubicBezTo>
                  <a:pt x="24724" y="37636"/>
                  <a:pt x="29146" y="35107"/>
                  <a:pt x="31286" y="31176"/>
                </a:cubicBezTo>
                <a:cubicBezTo>
                  <a:pt x="32114" y="29655"/>
                  <a:pt x="32626" y="27940"/>
                  <a:pt x="33740" y="26615"/>
                </a:cubicBezTo>
                <a:cubicBezTo>
                  <a:pt x="35995" y="23932"/>
                  <a:pt x="40102" y="23515"/>
                  <a:pt x="42534" y="20991"/>
                </a:cubicBezTo>
                <a:cubicBezTo>
                  <a:pt x="44031" y="19438"/>
                  <a:pt x="44720" y="17144"/>
                  <a:pt x="44327" y="15022"/>
                </a:cubicBezTo>
                <a:cubicBezTo>
                  <a:pt x="43933" y="12902"/>
                  <a:pt x="42468" y="11007"/>
                  <a:pt x="40514" y="10094"/>
                </a:cubicBezTo>
                <a:cubicBezTo>
                  <a:pt x="39236" y="9497"/>
                  <a:pt x="37756" y="9285"/>
                  <a:pt x="36658" y="8399"/>
                </a:cubicBezTo>
                <a:cubicBezTo>
                  <a:pt x="35232" y="7249"/>
                  <a:pt x="34822" y="5282"/>
                  <a:pt x="33886" y="3707"/>
                </a:cubicBezTo>
                <a:cubicBezTo>
                  <a:pt x="33122" y="2419"/>
                  <a:pt x="31948" y="1404"/>
                  <a:pt x="30597" y="764"/>
                </a:cubicBezTo>
                <a:cubicBezTo>
                  <a:pt x="29555" y="271"/>
                  <a:pt x="28407" y="1"/>
                  <a:pt x="27258" y="1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" name="Google Shape;216;p28"/>
          <p:cNvSpPr/>
          <p:nvPr/>
        </p:nvSpPr>
        <p:spPr>
          <a:xfrm rot="-1916022">
            <a:off x="3295305" y="1799169"/>
            <a:ext cx="3326401" cy="3909125"/>
          </a:xfrm>
          <a:custGeom>
            <a:avLst/>
            <a:gdLst/>
            <a:ahLst/>
            <a:cxnLst/>
            <a:rect l="l" t="t" r="r" b="b"/>
            <a:pathLst>
              <a:path w="74791" h="87893" extrusionOk="0">
                <a:moveTo>
                  <a:pt x="26476" y="1"/>
                </a:moveTo>
                <a:cubicBezTo>
                  <a:pt x="23552" y="1"/>
                  <a:pt x="20661" y="318"/>
                  <a:pt x="17986" y="1448"/>
                </a:cubicBezTo>
                <a:cubicBezTo>
                  <a:pt x="15199" y="2626"/>
                  <a:pt x="11132" y="5482"/>
                  <a:pt x="10467" y="8699"/>
                </a:cubicBezTo>
                <a:cubicBezTo>
                  <a:pt x="10095" y="10505"/>
                  <a:pt x="10375" y="12431"/>
                  <a:pt x="9763" y="14172"/>
                </a:cubicBezTo>
                <a:cubicBezTo>
                  <a:pt x="9157" y="15893"/>
                  <a:pt x="7765" y="17196"/>
                  <a:pt x="6721" y="18693"/>
                </a:cubicBezTo>
                <a:cubicBezTo>
                  <a:pt x="5678" y="20189"/>
                  <a:pt x="4983" y="22235"/>
                  <a:pt x="5921" y="23800"/>
                </a:cubicBezTo>
                <a:cubicBezTo>
                  <a:pt x="6245" y="24344"/>
                  <a:pt x="6756" y="24808"/>
                  <a:pt x="6862" y="25431"/>
                </a:cubicBezTo>
                <a:cubicBezTo>
                  <a:pt x="7086" y="26765"/>
                  <a:pt x="5474" y="27551"/>
                  <a:pt x="4552" y="28540"/>
                </a:cubicBezTo>
                <a:cubicBezTo>
                  <a:pt x="0" y="33426"/>
                  <a:pt x="7315" y="39951"/>
                  <a:pt x="7947" y="44528"/>
                </a:cubicBezTo>
                <a:cubicBezTo>
                  <a:pt x="8144" y="45947"/>
                  <a:pt x="8025" y="47402"/>
                  <a:pt x="8310" y="48806"/>
                </a:cubicBezTo>
                <a:cubicBezTo>
                  <a:pt x="9290" y="53640"/>
                  <a:pt x="14509" y="56265"/>
                  <a:pt x="19265" y="57575"/>
                </a:cubicBezTo>
                <a:cubicBezTo>
                  <a:pt x="20856" y="58014"/>
                  <a:pt x="22568" y="58445"/>
                  <a:pt x="23674" y="59669"/>
                </a:cubicBezTo>
                <a:cubicBezTo>
                  <a:pt x="24365" y="60435"/>
                  <a:pt x="24743" y="61438"/>
                  <a:pt x="25388" y="62243"/>
                </a:cubicBezTo>
                <a:cubicBezTo>
                  <a:pt x="26770" y="63966"/>
                  <a:pt x="28823" y="64251"/>
                  <a:pt x="30780" y="64915"/>
                </a:cubicBezTo>
                <a:cubicBezTo>
                  <a:pt x="32524" y="65508"/>
                  <a:pt x="33972" y="66503"/>
                  <a:pt x="35572" y="67488"/>
                </a:cubicBezTo>
                <a:cubicBezTo>
                  <a:pt x="38808" y="69477"/>
                  <a:pt x="42292" y="71610"/>
                  <a:pt x="43924" y="75209"/>
                </a:cubicBezTo>
                <a:cubicBezTo>
                  <a:pt x="44912" y="77391"/>
                  <a:pt x="45088" y="79876"/>
                  <a:pt x="46114" y="82040"/>
                </a:cubicBezTo>
                <a:cubicBezTo>
                  <a:pt x="47867" y="85743"/>
                  <a:pt x="52031" y="87892"/>
                  <a:pt x="56146" y="87892"/>
                </a:cubicBezTo>
                <a:cubicBezTo>
                  <a:pt x="56801" y="87892"/>
                  <a:pt x="57455" y="87838"/>
                  <a:pt x="58097" y="87727"/>
                </a:cubicBezTo>
                <a:cubicBezTo>
                  <a:pt x="58882" y="87590"/>
                  <a:pt x="59653" y="87383"/>
                  <a:pt x="60400" y="87107"/>
                </a:cubicBezTo>
                <a:cubicBezTo>
                  <a:pt x="64070" y="85753"/>
                  <a:pt x="67139" y="82832"/>
                  <a:pt x="69079" y="79392"/>
                </a:cubicBezTo>
                <a:cubicBezTo>
                  <a:pt x="74790" y="69263"/>
                  <a:pt x="72233" y="57473"/>
                  <a:pt x="66105" y="48230"/>
                </a:cubicBezTo>
                <a:cubicBezTo>
                  <a:pt x="63027" y="43588"/>
                  <a:pt x="62715" y="39486"/>
                  <a:pt x="61950" y="34099"/>
                </a:cubicBezTo>
                <a:cubicBezTo>
                  <a:pt x="61508" y="30986"/>
                  <a:pt x="60094" y="27986"/>
                  <a:pt x="57825" y="25810"/>
                </a:cubicBezTo>
                <a:cubicBezTo>
                  <a:pt x="56358" y="24403"/>
                  <a:pt x="54544" y="23333"/>
                  <a:pt x="53355" y="21682"/>
                </a:cubicBezTo>
                <a:cubicBezTo>
                  <a:pt x="51427" y="19005"/>
                  <a:pt x="51539" y="15422"/>
                  <a:pt x="50681" y="12236"/>
                </a:cubicBezTo>
                <a:cubicBezTo>
                  <a:pt x="49466" y="7721"/>
                  <a:pt x="46079" y="3845"/>
                  <a:pt x="41768" y="2036"/>
                </a:cubicBezTo>
                <a:cubicBezTo>
                  <a:pt x="38670" y="736"/>
                  <a:pt x="35248" y="483"/>
                  <a:pt x="31896" y="248"/>
                </a:cubicBezTo>
                <a:cubicBezTo>
                  <a:pt x="30105" y="122"/>
                  <a:pt x="28284" y="1"/>
                  <a:pt x="26476" y="1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28"/>
          <p:cNvSpPr/>
          <p:nvPr/>
        </p:nvSpPr>
        <p:spPr>
          <a:xfrm rot="-1233339">
            <a:off x="2311261" y="2418695"/>
            <a:ext cx="3230111" cy="3552685"/>
          </a:xfrm>
          <a:custGeom>
            <a:avLst/>
            <a:gdLst/>
            <a:ahLst/>
            <a:cxnLst/>
            <a:rect l="l" t="t" r="r" b="b"/>
            <a:pathLst>
              <a:path w="77575" h="85322" extrusionOk="0">
                <a:moveTo>
                  <a:pt x="18008" y="0"/>
                </a:moveTo>
                <a:cubicBezTo>
                  <a:pt x="17012" y="0"/>
                  <a:pt x="16016" y="123"/>
                  <a:pt x="15058" y="375"/>
                </a:cubicBezTo>
                <a:cubicBezTo>
                  <a:pt x="14288" y="578"/>
                  <a:pt x="13539" y="850"/>
                  <a:pt x="12817" y="1189"/>
                </a:cubicBezTo>
                <a:cubicBezTo>
                  <a:pt x="9276" y="2851"/>
                  <a:pt x="6468" y="6023"/>
                  <a:pt x="4829" y="9615"/>
                </a:cubicBezTo>
                <a:cubicBezTo>
                  <a:pt x="1" y="20196"/>
                  <a:pt x="3555" y="31724"/>
                  <a:pt x="10449" y="40411"/>
                </a:cubicBezTo>
                <a:cubicBezTo>
                  <a:pt x="13911" y="44772"/>
                  <a:pt x="14573" y="48833"/>
                  <a:pt x="15793" y="54135"/>
                </a:cubicBezTo>
                <a:cubicBezTo>
                  <a:pt x="16499" y="57199"/>
                  <a:pt x="18164" y="60068"/>
                  <a:pt x="20611" y="62043"/>
                </a:cubicBezTo>
                <a:cubicBezTo>
                  <a:pt x="22193" y="63320"/>
                  <a:pt x="24091" y="64232"/>
                  <a:pt x="25415" y="65775"/>
                </a:cubicBezTo>
                <a:cubicBezTo>
                  <a:pt x="27565" y="68278"/>
                  <a:pt x="27760" y="71857"/>
                  <a:pt x="28885" y="74959"/>
                </a:cubicBezTo>
                <a:cubicBezTo>
                  <a:pt x="30481" y="79353"/>
                  <a:pt x="34187" y="82925"/>
                  <a:pt x="38636" y="84361"/>
                </a:cubicBezTo>
                <a:cubicBezTo>
                  <a:pt x="41164" y="85176"/>
                  <a:pt x="43838" y="85322"/>
                  <a:pt x="46507" y="85322"/>
                </a:cubicBezTo>
                <a:cubicBezTo>
                  <a:pt x="47214" y="85322"/>
                  <a:pt x="47921" y="85311"/>
                  <a:pt x="48624" y="85301"/>
                </a:cubicBezTo>
                <a:cubicBezTo>
                  <a:pt x="53323" y="85229"/>
                  <a:pt x="58224" y="85109"/>
                  <a:pt x="62381" y="82918"/>
                </a:cubicBezTo>
                <a:cubicBezTo>
                  <a:pt x="65059" y="81507"/>
                  <a:pt x="68867" y="78315"/>
                  <a:pt x="69254" y="75054"/>
                </a:cubicBezTo>
                <a:cubicBezTo>
                  <a:pt x="69471" y="73222"/>
                  <a:pt x="69028" y="71326"/>
                  <a:pt x="69489" y="69540"/>
                </a:cubicBezTo>
                <a:cubicBezTo>
                  <a:pt x="69946" y="67774"/>
                  <a:pt x="71221" y="66356"/>
                  <a:pt x="72134" y="64776"/>
                </a:cubicBezTo>
                <a:cubicBezTo>
                  <a:pt x="73046" y="63197"/>
                  <a:pt x="73565" y="61099"/>
                  <a:pt x="72497" y="59619"/>
                </a:cubicBezTo>
                <a:cubicBezTo>
                  <a:pt x="72126" y="59106"/>
                  <a:pt x="71578" y="58688"/>
                  <a:pt x="71419" y="58074"/>
                </a:cubicBezTo>
                <a:cubicBezTo>
                  <a:pt x="71082" y="56765"/>
                  <a:pt x="72622" y="55844"/>
                  <a:pt x="73456" y="54780"/>
                </a:cubicBezTo>
                <a:cubicBezTo>
                  <a:pt x="77575" y="49525"/>
                  <a:pt x="69729" y="43645"/>
                  <a:pt x="68710" y="39140"/>
                </a:cubicBezTo>
                <a:cubicBezTo>
                  <a:pt x="68393" y="37744"/>
                  <a:pt x="68387" y="36282"/>
                  <a:pt x="67983" y="34908"/>
                </a:cubicBezTo>
                <a:cubicBezTo>
                  <a:pt x="66595" y="30175"/>
                  <a:pt x="61170" y="28006"/>
                  <a:pt x="56320" y="27106"/>
                </a:cubicBezTo>
                <a:cubicBezTo>
                  <a:pt x="54697" y="26804"/>
                  <a:pt x="52956" y="26522"/>
                  <a:pt x="51750" y="25395"/>
                </a:cubicBezTo>
                <a:cubicBezTo>
                  <a:pt x="50995" y="24691"/>
                  <a:pt x="50533" y="23724"/>
                  <a:pt x="49821" y="22977"/>
                </a:cubicBezTo>
                <a:cubicBezTo>
                  <a:pt x="48297" y="21379"/>
                  <a:pt x="46228" y="21270"/>
                  <a:pt x="44221" y="20773"/>
                </a:cubicBezTo>
                <a:cubicBezTo>
                  <a:pt x="42433" y="20333"/>
                  <a:pt x="40905" y="19464"/>
                  <a:pt x="39228" y="18621"/>
                </a:cubicBezTo>
                <a:cubicBezTo>
                  <a:pt x="35834" y="16913"/>
                  <a:pt x="32181" y="15086"/>
                  <a:pt x="30248" y="11639"/>
                </a:cubicBezTo>
                <a:cubicBezTo>
                  <a:pt x="29077" y="9550"/>
                  <a:pt x="28690" y="7088"/>
                  <a:pt x="27484" y="5020"/>
                </a:cubicBezTo>
                <a:cubicBezTo>
                  <a:pt x="25591" y="1772"/>
                  <a:pt x="21789" y="0"/>
                  <a:pt x="18008" y="0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28"/>
          <p:cNvSpPr txBox="1">
            <a:spLocks noGrp="1"/>
          </p:cNvSpPr>
          <p:nvPr>
            <p:ph type="ctrTitle"/>
          </p:nvPr>
        </p:nvSpPr>
        <p:spPr>
          <a:xfrm>
            <a:off x="886950" y="524625"/>
            <a:ext cx="7370100" cy="1040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Obesity Levels Prediction</a:t>
            </a:r>
            <a:endParaRPr dirty="0"/>
          </a:p>
        </p:txBody>
      </p:sp>
      <p:sp>
        <p:nvSpPr>
          <p:cNvPr id="219" name="Google Shape;219;p28"/>
          <p:cNvSpPr txBox="1">
            <a:spLocks noGrp="1"/>
          </p:cNvSpPr>
          <p:nvPr>
            <p:ph type="subTitle" idx="1"/>
          </p:nvPr>
        </p:nvSpPr>
        <p:spPr>
          <a:xfrm>
            <a:off x="1560900" y="1546600"/>
            <a:ext cx="6022200" cy="69524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latin typeface="Catamaran" panose="020B0604020202020204" charset="0"/>
                <a:cs typeface="Catamaran" panose="020B0604020202020204" charset="0"/>
              </a:rPr>
              <a:t>Daud Rusyad Nurdin</a:t>
            </a:r>
            <a:endParaRPr lang="en" dirty="0">
              <a:latin typeface="Catamaran" panose="020B0604020202020204" charset="0"/>
              <a:cs typeface="Catamaran" panose="020B060402020202020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DA/DS Bootcamp batch 34</a:t>
            </a:r>
            <a:endParaRPr dirty="0">
              <a:latin typeface="Catamaran" panose="020B0604020202020204" charset="0"/>
              <a:cs typeface="Catamaran" panose="020B0604020202020204" charset="0"/>
            </a:endParaRPr>
          </a:p>
        </p:txBody>
      </p:sp>
      <p:grpSp>
        <p:nvGrpSpPr>
          <p:cNvPr id="220" name="Google Shape;220;p28"/>
          <p:cNvGrpSpPr/>
          <p:nvPr/>
        </p:nvGrpSpPr>
        <p:grpSpPr>
          <a:xfrm>
            <a:off x="2903475" y="2502397"/>
            <a:ext cx="3277950" cy="2717902"/>
            <a:chOff x="2903475" y="2502397"/>
            <a:chExt cx="3277950" cy="2717902"/>
          </a:xfrm>
        </p:grpSpPr>
        <p:grpSp>
          <p:nvGrpSpPr>
            <p:cNvPr id="221" name="Google Shape;221;p28"/>
            <p:cNvGrpSpPr/>
            <p:nvPr/>
          </p:nvGrpSpPr>
          <p:grpSpPr>
            <a:xfrm>
              <a:off x="3316032" y="2502397"/>
              <a:ext cx="2511952" cy="2717902"/>
              <a:chOff x="1388725" y="238125"/>
              <a:chExt cx="4841850" cy="5238825"/>
            </a:xfrm>
          </p:grpSpPr>
          <p:sp>
            <p:nvSpPr>
              <p:cNvPr id="222" name="Google Shape;222;p28"/>
              <p:cNvSpPr/>
              <p:nvPr/>
            </p:nvSpPr>
            <p:spPr>
              <a:xfrm>
                <a:off x="1649450" y="238125"/>
                <a:ext cx="4122750" cy="3693200"/>
              </a:xfrm>
              <a:custGeom>
                <a:avLst/>
                <a:gdLst/>
                <a:ahLst/>
                <a:cxnLst/>
                <a:rect l="l" t="t" r="r" b="b"/>
                <a:pathLst>
                  <a:path w="164910" h="147728" extrusionOk="0">
                    <a:moveTo>
                      <a:pt x="10737" y="0"/>
                    </a:moveTo>
                    <a:cubicBezTo>
                      <a:pt x="4488" y="0"/>
                      <a:pt x="1" y="5075"/>
                      <a:pt x="766" y="11278"/>
                    </a:cubicBezTo>
                    <a:lnTo>
                      <a:pt x="16211" y="136449"/>
                    </a:lnTo>
                    <a:cubicBezTo>
                      <a:pt x="16977" y="142652"/>
                      <a:pt x="22716" y="147728"/>
                      <a:pt x="28966" y="147728"/>
                    </a:cubicBezTo>
                    <a:lnTo>
                      <a:pt x="139388" y="147728"/>
                    </a:lnTo>
                    <a:cubicBezTo>
                      <a:pt x="145638" y="147728"/>
                      <a:pt x="151256" y="142639"/>
                      <a:pt x="151874" y="136420"/>
                    </a:cubicBezTo>
                    <a:lnTo>
                      <a:pt x="164292" y="11308"/>
                    </a:lnTo>
                    <a:cubicBezTo>
                      <a:pt x="164910" y="5089"/>
                      <a:pt x="160300" y="0"/>
                      <a:pt x="1540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8"/>
              <p:cNvSpPr/>
              <p:nvPr/>
            </p:nvSpPr>
            <p:spPr>
              <a:xfrm>
                <a:off x="1716600" y="271400"/>
                <a:ext cx="3664275" cy="3684800"/>
              </a:xfrm>
              <a:custGeom>
                <a:avLst/>
                <a:gdLst/>
                <a:ahLst/>
                <a:cxnLst/>
                <a:rect l="l" t="t" r="r" b="b"/>
                <a:pathLst>
                  <a:path w="146571" h="147392" extrusionOk="0">
                    <a:moveTo>
                      <a:pt x="10951" y="0"/>
                    </a:moveTo>
                    <a:lnTo>
                      <a:pt x="10130" y="6"/>
                    </a:lnTo>
                    <a:cubicBezTo>
                      <a:pt x="10098" y="5"/>
                      <a:pt x="10066" y="4"/>
                      <a:pt x="10033" y="4"/>
                    </a:cubicBezTo>
                    <a:cubicBezTo>
                      <a:pt x="9779" y="4"/>
                      <a:pt x="9476" y="37"/>
                      <a:pt x="9122" y="76"/>
                    </a:cubicBezTo>
                    <a:cubicBezTo>
                      <a:pt x="8719" y="100"/>
                      <a:pt x="8264" y="199"/>
                      <a:pt x="7744" y="308"/>
                    </a:cubicBezTo>
                    <a:cubicBezTo>
                      <a:pt x="6719" y="562"/>
                      <a:pt x="5453" y="998"/>
                      <a:pt x="4160" y="1888"/>
                    </a:cubicBezTo>
                    <a:cubicBezTo>
                      <a:pt x="3999" y="2001"/>
                      <a:pt x="3835" y="2115"/>
                      <a:pt x="3669" y="2232"/>
                    </a:cubicBezTo>
                    <a:cubicBezTo>
                      <a:pt x="3515" y="2365"/>
                      <a:pt x="3358" y="2502"/>
                      <a:pt x="3197" y="2639"/>
                    </a:cubicBezTo>
                    <a:cubicBezTo>
                      <a:pt x="2864" y="2903"/>
                      <a:pt x="2581" y="3240"/>
                      <a:pt x="2270" y="3572"/>
                    </a:cubicBezTo>
                    <a:cubicBezTo>
                      <a:pt x="1702" y="4276"/>
                      <a:pt x="1137" y="5084"/>
                      <a:pt x="760" y="6046"/>
                    </a:cubicBezTo>
                    <a:cubicBezTo>
                      <a:pt x="364" y="7004"/>
                      <a:pt x="79" y="8044"/>
                      <a:pt x="29" y="9237"/>
                    </a:cubicBezTo>
                    <a:lnTo>
                      <a:pt x="0" y="9684"/>
                    </a:lnTo>
                    <a:lnTo>
                      <a:pt x="15" y="10092"/>
                    </a:lnTo>
                    <a:lnTo>
                      <a:pt x="29" y="10504"/>
                    </a:lnTo>
                    <a:lnTo>
                      <a:pt x="37" y="10712"/>
                    </a:lnTo>
                    <a:lnTo>
                      <a:pt x="39" y="10763"/>
                    </a:lnTo>
                    <a:lnTo>
                      <a:pt x="47" y="10856"/>
                    </a:lnTo>
                    <a:lnTo>
                      <a:pt x="56" y="10960"/>
                    </a:lnTo>
                    <a:cubicBezTo>
                      <a:pt x="106" y="11516"/>
                      <a:pt x="159" y="12084"/>
                      <a:pt x="210" y="12662"/>
                    </a:cubicBezTo>
                    <a:cubicBezTo>
                      <a:pt x="421" y="14981"/>
                      <a:pt x="650" y="17490"/>
                      <a:pt x="892" y="20170"/>
                    </a:cubicBezTo>
                    <a:cubicBezTo>
                      <a:pt x="1136" y="22850"/>
                      <a:pt x="1395" y="25702"/>
                      <a:pt x="1668" y="28709"/>
                    </a:cubicBezTo>
                    <a:cubicBezTo>
                      <a:pt x="1939" y="31715"/>
                      <a:pt x="2272" y="34871"/>
                      <a:pt x="2593" y="38168"/>
                    </a:cubicBezTo>
                    <a:cubicBezTo>
                      <a:pt x="3244" y="44759"/>
                      <a:pt x="3949" y="51899"/>
                      <a:pt x="4762" y="59444"/>
                    </a:cubicBezTo>
                    <a:cubicBezTo>
                      <a:pt x="5561" y="66989"/>
                      <a:pt x="6378" y="74950"/>
                      <a:pt x="7319" y="83174"/>
                    </a:cubicBezTo>
                    <a:cubicBezTo>
                      <a:pt x="7779" y="87292"/>
                      <a:pt x="8246" y="91468"/>
                      <a:pt x="8719" y="95701"/>
                    </a:cubicBezTo>
                    <a:cubicBezTo>
                      <a:pt x="9187" y="99936"/>
                      <a:pt x="9669" y="104220"/>
                      <a:pt x="10189" y="108534"/>
                    </a:cubicBezTo>
                    <a:cubicBezTo>
                      <a:pt x="11210" y="117169"/>
                      <a:pt x="12247" y="125940"/>
                      <a:pt x="13285" y="134712"/>
                    </a:cubicBezTo>
                    <a:cubicBezTo>
                      <a:pt x="13466" y="136083"/>
                      <a:pt x="13879" y="137399"/>
                      <a:pt x="14441" y="138628"/>
                    </a:cubicBezTo>
                    <a:cubicBezTo>
                      <a:pt x="15023" y="139849"/>
                      <a:pt x="15779" y="140954"/>
                      <a:pt x="16633" y="141960"/>
                    </a:cubicBezTo>
                    <a:cubicBezTo>
                      <a:pt x="17504" y="142953"/>
                      <a:pt x="18498" y="143811"/>
                      <a:pt x="19558" y="144567"/>
                    </a:cubicBezTo>
                    <a:cubicBezTo>
                      <a:pt x="20640" y="145296"/>
                      <a:pt x="21794" y="145905"/>
                      <a:pt x="23008" y="146375"/>
                    </a:cubicBezTo>
                    <a:cubicBezTo>
                      <a:pt x="23312" y="146491"/>
                      <a:pt x="23626" y="146582"/>
                      <a:pt x="23934" y="146685"/>
                    </a:cubicBezTo>
                    <a:lnTo>
                      <a:pt x="24401" y="146832"/>
                    </a:lnTo>
                    <a:lnTo>
                      <a:pt x="24878" y="146944"/>
                    </a:lnTo>
                    <a:cubicBezTo>
                      <a:pt x="25200" y="147016"/>
                      <a:pt x="25504" y="147095"/>
                      <a:pt x="25841" y="147154"/>
                    </a:cubicBezTo>
                    <a:lnTo>
                      <a:pt x="26895" y="147297"/>
                    </a:lnTo>
                    <a:cubicBezTo>
                      <a:pt x="27281" y="147353"/>
                      <a:pt x="27505" y="147346"/>
                      <a:pt x="27790" y="147361"/>
                    </a:cubicBezTo>
                    <a:lnTo>
                      <a:pt x="28201" y="147380"/>
                    </a:lnTo>
                    <a:lnTo>
                      <a:pt x="28521" y="147391"/>
                    </a:lnTo>
                    <a:lnTo>
                      <a:pt x="28726" y="147391"/>
                    </a:lnTo>
                    <a:lnTo>
                      <a:pt x="30369" y="147385"/>
                    </a:lnTo>
                    <a:lnTo>
                      <a:pt x="36910" y="147365"/>
                    </a:lnTo>
                    <a:lnTo>
                      <a:pt x="43400" y="147344"/>
                    </a:lnTo>
                    <a:cubicBezTo>
                      <a:pt x="45554" y="147323"/>
                      <a:pt x="47696" y="147303"/>
                      <a:pt x="49825" y="147283"/>
                    </a:cubicBezTo>
                    <a:lnTo>
                      <a:pt x="62430" y="147162"/>
                    </a:lnTo>
                    <a:cubicBezTo>
                      <a:pt x="70707" y="147104"/>
                      <a:pt x="78709" y="146962"/>
                      <a:pt x="86296" y="146843"/>
                    </a:cubicBezTo>
                    <a:cubicBezTo>
                      <a:pt x="90095" y="146779"/>
                      <a:pt x="93779" y="146718"/>
                      <a:pt x="97349" y="146658"/>
                    </a:cubicBezTo>
                    <a:cubicBezTo>
                      <a:pt x="100918" y="146580"/>
                      <a:pt x="104367" y="146504"/>
                      <a:pt x="107678" y="146432"/>
                    </a:cubicBezTo>
                    <a:lnTo>
                      <a:pt x="117179" y="146211"/>
                    </a:lnTo>
                    <a:lnTo>
                      <a:pt x="125749" y="145951"/>
                    </a:lnTo>
                    <a:cubicBezTo>
                      <a:pt x="128439" y="145869"/>
                      <a:pt x="130957" y="145793"/>
                      <a:pt x="133284" y="145722"/>
                    </a:cubicBezTo>
                    <a:cubicBezTo>
                      <a:pt x="133852" y="145715"/>
                      <a:pt x="134468" y="145663"/>
                      <a:pt x="135057" y="145617"/>
                    </a:cubicBezTo>
                    <a:cubicBezTo>
                      <a:pt x="135350" y="145590"/>
                      <a:pt x="135636" y="145526"/>
                      <a:pt x="135921" y="145482"/>
                    </a:cubicBezTo>
                    <a:cubicBezTo>
                      <a:pt x="136207" y="145439"/>
                      <a:pt x="136487" y="145387"/>
                      <a:pt x="136758" y="145306"/>
                    </a:cubicBezTo>
                    <a:cubicBezTo>
                      <a:pt x="137029" y="145234"/>
                      <a:pt x="137297" y="145164"/>
                      <a:pt x="137562" y="145093"/>
                    </a:cubicBezTo>
                    <a:cubicBezTo>
                      <a:pt x="137820" y="145000"/>
                      <a:pt x="138075" y="144908"/>
                      <a:pt x="138326" y="144817"/>
                    </a:cubicBezTo>
                    <a:cubicBezTo>
                      <a:pt x="138835" y="144654"/>
                      <a:pt x="139290" y="144391"/>
                      <a:pt x="139752" y="144192"/>
                    </a:cubicBezTo>
                    <a:cubicBezTo>
                      <a:pt x="141547" y="143257"/>
                      <a:pt x="142923" y="142056"/>
                      <a:pt x="143904" y="140855"/>
                    </a:cubicBezTo>
                    <a:cubicBezTo>
                      <a:pt x="144739" y="139844"/>
                      <a:pt x="145408" y="138708"/>
                      <a:pt x="145887" y="137488"/>
                    </a:cubicBezTo>
                    <a:cubicBezTo>
                      <a:pt x="146245" y="136496"/>
                      <a:pt x="146417" y="135676"/>
                      <a:pt x="146481" y="135149"/>
                    </a:cubicBezTo>
                    <a:cubicBezTo>
                      <a:pt x="146540" y="134618"/>
                      <a:pt x="146571" y="134344"/>
                      <a:pt x="146571" y="134344"/>
                    </a:cubicBezTo>
                    <a:lnTo>
                      <a:pt x="146292" y="134302"/>
                    </a:lnTo>
                    <a:cubicBezTo>
                      <a:pt x="146292" y="134302"/>
                      <a:pt x="146250" y="134575"/>
                      <a:pt x="146169" y="135103"/>
                    </a:cubicBezTo>
                    <a:cubicBezTo>
                      <a:pt x="146081" y="135630"/>
                      <a:pt x="145890" y="136376"/>
                      <a:pt x="145506" y="137328"/>
                    </a:cubicBezTo>
                    <a:cubicBezTo>
                      <a:pt x="145092" y="138258"/>
                      <a:pt x="144467" y="139370"/>
                      <a:pt x="143476" y="140475"/>
                    </a:cubicBezTo>
                    <a:cubicBezTo>
                      <a:pt x="142490" y="141578"/>
                      <a:pt x="141144" y="142674"/>
                      <a:pt x="139425" y="143512"/>
                    </a:cubicBezTo>
                    <a:cubicBezTo>
                      <a:pt x="137818" y="144262"/>
                      <a:pt x="135898" y="144774"/>
                      <a:pt x="133771" y="144774"/>
                    </a:cubicBezTo>
                    <a:cubicBezTo>
                      <a:pt x="133610" y="144774"/>
                      <a:pt x="133448" y="144771"/>
                      <a:pt x="133284" y="144765"/>
                    </a:cubicBezTo>
                    <a:cubicBezTo>
                      <a:pt x="130956" y="144763"/>
                      <a:pt x="128438" y="144761"/>
                      <a:pt x="125748" y="144759"/>
                    </a:cubicBezTo>
                    <a:cubicBezTo>
                      <a:pt x="120368" y="144753"/>
                      <a:pt x="114299" y="144746"/>
                      <a:pt x="107677" y="144740"/>
                    </a:cubicBezTo>
                    <a:cubicBezTo>
                      <a:pt x="94434" y="144727"/>
                      <a:pt x="78983" y="144712"/>
                      <a:pt x="62430" y="144695"/>
                    </a:cubicBezTo>
                    <a:cubicBezTo>
                      <a:pt x="54153" y="144687"/>
                      <a:pt x="45600" y="144678"/>
                      <a:pt x="36909" y="144670"/>
                    </a:cubicBezTo>
                    <a:lnTo>
                      <a:pt x="30368" y="144663"/>
                    </a:lnTo>
                    <a:lnTo>
                      <a:pt x="28726" y="144662"/>
                    </a:lnTo>
                    <a:lnTo>
                      <a:pt x="28520" y="144662"/>
                    </a:lnTo>
                    <a:lnTo>
                      <a:pt x="28327" y="144653"/>
                    </a:lnTo>
                    <a:lnTo>
                      <a:pt x="27917" y="144632"/>
                    </a:lnTo>
                    <a:cubicBezTo>
                      <a:pt x="27645" y="144616"/>
                      <a:pt x="27364" y="144619"/>
                      <a:pt x="27106" y="144570"/>
                    </a:cubicBezTo>
                    <a:cubicBezTo>
                      <a:pt x="26053" y="144465"/>
                      <a:pt x="24998" y="144167"/>
                      <a:pt x="23988" y="143808"/>
                    </a:cubicBezTo>
                    <a:cubicBezTo>
                      <a:pt x="22985" y="143415"/>
                      <a:pt x="22029" y="142903"/>
                      <a:pt x="21135" y="142299"/>
                    </a:cubicBezTo>
                    <a:cubicBezTo>
                      <a:pt x="20260" y="141668"/>
                      <a:pt x="19441" y="140957"/>
                      <a:pt x="18731" y="140141"/>
                    </a:cubicBezTo>
                    <a:cubicBezTo>
                      <a:pt x="18039" y="139315"/>
                      <a:pt x="17429" y="138419"/>
                      <a:pt x="16968" y="137444"/>
                    </a:cubicBezTo>
                    <a:cubicBezTo>
                      <a:pt x="16526" y="136463"/>
                      <a:pt x="16210" y="135428"/>
                      <a:pt x="16065" y="134363"/>
                    </a:cubicBezTo>
                    <a:cubicBezTo>
                      <a:pt x="11776" y="99310"/>
                      <a:pt x="7485" y="64257"/>
                      <a:pt x="4268" y="37968"/>
                    </a:cubicBezTo>
                    <a:cubicBezTo>
                      <a:pt x="3463" y="31395"/>
                      <a:pt x="2727" y="25370"/>
                      <a:pt x="2073" y="20030"/>
                    </a:cubicBezTo>
                    <a:cubicBezTo>
                      <a:pt x="1746" y="17359"/>
                      <a:pt x="1440" y="14861"/>
                      <a:pt x="1157" y="12550"/>
                    </a:cubicBezTo>
                    <a:cubicBezTo>
                      <a:pt x="1022" y="11392"/>
                      <a:pt x="837" y="10287"/>
                      <a:pt x="878" y="9237"/>
                    </a:cubicBezTo>
                    <a:cubicBezTo>
                      <a:pt x="890" y="8196"/>
                      <a:pt x="1126" y="7201"/>
                      <a:pt x="1463" y="6319"/>
                    </a:cubicBezTo>
                    <a:cubicBezTo>
                      <a:pt x="2137" y="4533"/>
                      <a:pt x="3323" y="3223"/>
                      <a:pt x="4501" y="2345"/>
                    </a:cubicBezTo>
                    <a:cubicBezTo>
                      <a:pt x="5686" y="1457"/>
                      <a:pt x="6880" y="990"/>
                      <a:pt x="7854" y="705"/>
                    </a:cubicBezTo>
                    <a:cubicBezTo>
                      <a:pt x="8350" y="581"/>
                      <a:pt x="8786" y="465"/>
                      <a:pt x="9175" y="427"/>
                    </a:cubicBezTo>
                    <a:cubicBezTo>
                      <a:pt x="9561" y="369"/>
                      <a:pt x="9885" y="319"/>
                      <a:pt x="10150" y="319"/>
                    </a:cubicBezTo>
                    <a:lnTo>
                      <a:pt x="10951" y="280"/>
                    </a:lnTo>
                    <a:lnTo>
                      <a:pt x="109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8"/>
              <p:cNvSpPr/>
              <p:nvPr/>
            </p:nvSpPr>
            <p:spPr>
              <a:xfrm>
                <a:off x="1835375" y="379550"/>
                <a:ext cx="3764750" cy="3408100"/>
              </a:xfrm>
              <a:custGeom>
                <a:avLst/>
                <a:gdLst/>
                <a:ahLst/>
                <a:cxnLst/>
                <a:rect l="l" t="t" r="r" b="b"/>
                <a:pathLst>
                  <a:path w="150590" h="136324" extrusionOk="0">
                    <a:moveTo>
                      <a:pt x="9862" y="0"/>
                    </a:moveTo>
                    <a:cubicBezTo>
                      <a:pt x="4125" y="0"/>
                      <a:pt x="0" y="4660"/>
                      <a:pt x="695" y="10355"/>
                    </a:cubicBezTo>
                    <a:lnTo>
                      <a:pt x="14812" y="125969"/>
                    </a:lnTo>
                    <a:cubicBezTo>
                      <a:pt x="15507" y="131664"/>
                      <a:pt x="20770" y="136324"/>
                      <a:pt x="26507" y="136324"/>
                    </a:cubicBezTo>
                    <a:lnTo>
                      <a:pt x="127229" y="136324"/>
                    </a:lnTo>
                    <a:cubicBezTo>
                      <a:pt x="132966" y="136324"/>
                      <a:pt x="138119" y="131651"/>
                      <a:pt x="138679" y="125942"/>
                    </a:cubicBezTo>
                    <a:lnTo>
                      <a:pt x="150028" y="10382"/>
                    </a:lnTo>
                    <a:cubicBezTo>
                      <a:pt x="150589" y="4672"/>
                      <a:pt x="146354" y="0"/>
                      <a:pt x="140617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28"/>
              <p:cNvSpPr/>
              <p:nvPr/>
            </p:nvSpPr>
            <p:spPr>
              <a:xfrm>
                <a:off x="3099500" y="663375"/>
                <a:ext cx="1186300" cy="628075"/>
              </a:xfrm>
              <a:custGeom>
                <a:avLst/>
                <a:gdLst/>
                <a:ahLst/>
                <a:cxnLst/>
                <a:rect l="l" t="t" r="r" b="b"/>
                <a:pathLst>
                  <a:path w="47452" h="25123" extrusionOk="0">
                    <a:moveTo>
                      <a:pt x="12640" y="1"/>
                    </a:moveTo>
                    <a:cubicBezTo>
                      <a:pt x="5660" y="1"/>
                      <a:pt x="0" y="5625"/>
                      <a:pt x="0" y="12562"/>
                    </a:cubicBezTo>
                    <a:cubicBezTo>
                      <a:pt x="0" y="19499"/>
                      <a:pt x="5660" y="25123"/>
                      <a:pt x="12640" y="25123"/>
                    </a:cubicBezTo>
                    <a:lnTo>
                      <a:pt x="34811" y="25123"/>
                    </a:lnTo>
                    <a:cubicBezTo>
                      <a:pt x="41793" y="25123"/>
                      <a:pt x="47451" y="19499"/>
                      <a:pt x="47451" y="12562"/>
                    </a:cubicBezTo>
                    <a:cubicBezTo>
                      <a:pt x="47451" y="5625"/>
                      <a:pt x="41793" y="1"/>
                      <a:pt x="34811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28"/>
              <p:cNvSpPr/>
              <p:nvPr/>
            </p:nvSpPr>
            <p:spPr>
              <a:xfrm>
                <a:off x="3674025" y="661675"/>
                <a:ext cx="26550" cy="401050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16042" extrusionOk="0">
                    <a:moveTo>
                      <a:pt x="531" y="0"/>
                    </a:moveTo>
                    <a:cubicBezTo>
                      <a:pt x="238" y="0"/>
                      <a:pt x="1" y="237"/>
                      <a:pt x="1" y="531"/>
                    </a:cubicBezTo>
                    <a:lnTo>
                      <a:pt x="1" y="15512"/>
                    </a:lnTo>
                    <a:cubicBezTo>
                      <a:pt x="0" y="15804"/>
                      <a:pt x="238" y="16042"/>
                      <a:pt x="531" y="16042"/>
                    </a:cubicBezTo>
                    <a:cubicBezTo>
                      <a:pt x="824" y="16042"/>
                      <a:pt x="1062" y="15804"/>
                      <a:pt x="1062" y="15512"/>
                    </a:cubicBezTo>
                    <a:lnTo>
                      <a:pt x="1062" y="531"/>
                    </a:lnTo>
                    <a:cubicBezTo>
                      <a:pt x="1062" y="237"/>
                      <a:pt x="824" y="0"/>
                      <a:pt x="53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28"/>
              <p:cNvSpPr/>
              <p:nvPr/>
            </p:nvSpPr>
            <p:spPr>
              <a:xfrm>
                <a:off x="3079950" y="972125"/>
                <a:ext cx="147925" cy="48625"/>
              </a:xfrm>
              <a:custGeom>
                <a:avLst/>
                <a:gdLst/>
                <a:ahLst/>
                <a:cxnLst/>
                <a:rect l="l" t="t" r="r" b="b"/>
                <a:pathLst>
                  <a:path w="5917" h="1945" extrusionOk="0">
                    <a:moveTo>
                      <a:pt x="293" y="0"/>
                    </a:moveTo>
                    <a:cubicBezTo>
                      <a:pt x="176" y="0"/>
                      <a:pt x="69" y="79"/>
                      <a:pt x="37" y="197"/>
                    </a:cubicBezTo>
                    <a:cubicBezTo>
                      <a:pt x="1" y="338"/>
                      <a:pt x="83" y="483"/>
                      <a:pt x="224" y="522"/>
                    </a:cubicBezTo>
                    <a:lnTo>
                      <a:pt x="5568" y="1936"/>
                    </a:lnTo>
                    <a:cubicBezTo>
                      <a:pt x="5590" y="1941"/>
                      <a:pt x="5613" y="1945"/>
                      <a:pt x="5635" y="1945"/>
                    </a:cubicBezTo>
                    <a:cubicBezTo>
                      <a:pt x="5770" y="1945"/>
                      <a:pt x="5882" y="1846"/>
                      <a:pt x="5899" y="1714"/>
                    </a:cubicBezTo>
                    <a:cubicBezTo>
                      <a:pt x="5916" y="1581"/>
                      <a:pt x="5832" y="1457"/>
                      <a:pt x="5704" y="1423"/>
                    </a:cubicBezTo>
                    <a:lnTo>
                      <a:pt x="359" y="9"/>
                    </a:lnTo>
                    <a:cubicBezTo>
                      <a:pt x="337" y="3"/>
                      <a:pt x="315" y="0"/>
                      <a:pt x="29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" name="Google Shape;228;p28"/>
              <p:cNvSpPr/>
              <p:nvPr/>
            </p:nvSpPr>
            <p:spPr>
              <a:xfrm>
                <a:off x="3213275" y="688775"/>
                <a:ext cx="136900" cy="183800"/>
              </a:xfrm>
              <a:custGeom>
                <a:avLst/>
                <a:gdLst/>
                <a:ahLst/>
                <a:cxnLst/>
                <a:rect l="l" t="t" r="r" b="b"/>
                <a:pathLst>
                  <a:path w="5476" h="7352" extrusionOk="0">
                    <a:moveTo>
                      <a:pt x="303" y="0"/>
                    </a:moveTo>
                    <a:cubicBezTo>
                      <a:pt x="250" y="0"/>
                      <a:pt x="197" y="16"/>
                      <a:pt x="150" y="49"/>
                    </a:cubicBezTo>
                    <a:cubicBezTo>
                      <a:pt x="29" y="134"/>
                      <a:pt x="1" y="299"/>
                      <a:pt x="86" y="419"/>
                    </a:cubicBezTo>
                    <a:lnTo>
                      <a:pt x="4918" y="7240"/>
                    </a:lnTo>
                    <a:cubicBezTo>
                      <a:pt x="4968" y="7311"/>
                      <a:pt x="5049" y="7352"/>
                      <a:pt x="5135" y="7352"/>
                    </a:cubicBezTo>
                    <a:cubicBezTo>
                      <a:pt x="5349" y="7352"/>
                      <a:pt x="5475" y="7109"/>
                      <a:pt x="5351" y="6933"/>
                    </a:cubicBezTo>
                    <a:lnTo>
                      <a:pt x="519" y="112"/>
                    </a:lnTo>
                    <a:cubicBezTo>
                      <a:pt x="467" y="39"/>
                      <a:pt x="386" y="0"/>
                      <a:pt x="30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" name="Google Shape;229;p28"/>
              <p:cNvSpPr/>
              <p:nvPr/>
            </p:nvSpPr>
            <p:spPr>
              <a:xfrm>
                <a:off x="3531975" y="627025"/>
                <a:ext cx="30075" cy="196600"/>
              </a:xfrm>
              <a:custGeom>
                <a:avLst/>
                <a:gdLst/>
                <a:ahLst/>
                <a:cxnLst/>
                <a:rect l="l" t="t" r="r" b="b"/>
                <a:pathLst>
                  <a:path w="1203" h="7864" extrusionOk="0">
                    <a:moveTo>
                      <a:pt x="285" y="0"/>
                    </a:moveTo>
                    <a:cubicBezTo>
                      <a:pt x="275" y="0"/>
                      <a:pt x="265" y="1"/>
                      <a:pt x="255" y="2"/>
                    </a:cubicBezTo>
                    <a:cubicBezTo>
                      <a:pt x="109" y="16"/>
                      <a:pt x="1" y="144"/>
                      <a:pt x="15" y="290"/>
                    </a:cubicBezTo>
                    <a:lnTo>
                      <a:pt x="661" y="7622"/>
                    </a:lnTo>
                    <a:cubicBezTo>
                      <a:pt x="673" y="7758"/>
                      <a:pt x="787" y="7863"/>
                      <a:pt x="925" y="7864"/>
                    </a:cubicBezTo>
                    <a:cubicBezTo>
                      <a:pt x="930" y="7864"/>
                      <a:pt x="935" y="7863"/>
                      <a:pt x="941" y="7863"/>
                    </a:cubicBezTo>
                    <a:cubicBezTo>
                      <a:pt x="943" y="7863"/>
                      <a:pt x="946" y="7864"/>
                      <a:pt x="949" y="7864"/>
                    </a:cubicBezTo>
                    <a:cubicBezTo>
                      <a:pt x="1094" y="7850"/>
                      <a:pt x="1202" y="7722"/>
                      <a:pt x="1189" y="7576"/>
                    </a:cubicBezTo>
                    <a:lnTo>
                      <a:pt x="542" y="244"/>
                    </a:lnTo>
                    <a:cubicBezTo>
                      <a:pt x="531" y="108"/>
                      <a:pt x="417" y="0"/>
                      <a:pt x="28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28"/>
              <p:cNvSpPr/>
              <p:nvPr/>
            </p:nvSpPr>
            <p:spPr>
              <a:xfrm>
                <a:off x="3140000" y="803875"/>
                <a:ext cx="118100" cy="81625"/>
              </a:xfrm>
              <a:custGeom>
                <a:avLst/>
                <a:gdLst/>
                <a:ahLst/>
                <a:cxnLst/>
                <a:rect l="l" t="t" r="r" b="b"/>
                <a:pathLst>
                  <a:path w="4724" h="3265" extrusionOk="0">
                    <a:moveTo>
                      <a:pt x="151" y="1"/>
                    </a:moveTo>
                    <a:cubicBezTo>
                      <a:pt x="109" y="1"/>
                      <a:pt x="67" y="21"/>
                      <a:pt x="41" y="58"/>
                    </a:cubicBezTo>
                    <a:cubicBezTo>
                      <a:pt x="0" y="120"/>
                      <a:pt x="16" y="204"/>
                      <a:pt x="79" y="244"/>
                    </a:cubicBezTo>
                    <a:lnTo>
                      <a:pt x="4468" y="3240"/>
                    </a:lnTo>
                    <a:cubicBezTo>
                      <a:pt x="4489" y="3256"/>
                      <a:pt x="4516" y="3264"/>
                      <a:pt x="4543" y="3264"/>
                    </a:cubicBezTo>
                    <a:lnTo>
                      <a:pt x="4543" y="3263"/>
                    </a:lnTo>
                    <a:cubicBezTo>
                      <a:pt x="4671" y="3262"/>
                      <a:pt x="4724" y="3096"/>
                      <a:pt x="4618" y="3022"/>
                    </a:cubicBezTo>
                    <a:lnTo>
                      <a:pt x="228" y="26"/>
                    </a:lnTo>
                    <a:cubicBezTo>
                      <a:pt x="205" y="9"/>
                      <a:pt x="178" y="1"/>
                      <a:pt x="1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28"/>
              <p:cNvSpPr/>
              <p:nvPr/>
            </p:nvSpPr>
            <p:spPr>
              <a:xfrm>
                <a:off x="3107700" y="862625"/>
                <a:ext cx="13175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2263" extrusionOk="0">
                    <a:moveTo>
                      <a:pt x="150" y="0"/>
                    </a:moveTo>
                    <a:cubicBezTo>
                      <a:pt x="98" y="0"/>
                      <a:pt x="48" y="31"/>
                      <a:pt x="27" y="83"/>
                    </a:cubicBezTo>
                    <a:cubicBezTo>
                      <a:pt x="0" y="151"/>
                      <a:pt x="33" y="228"/>
                      <a:pt x="100" y="256"/>
                    </a:cubicBezTo>
                    <a:lnTo>
                      <a:pt x="5034" y="2252"/>
                    </a:lnTo>
                    <a:cubicBezTo>
                      <a:pt x="5050" y="2259"/>
                      <a:pt x="5066" y="2261"/>
                      <a:pt x="5083" y="2262"/>
                    </a:cubicBezTo>
                    <a:cubicBezTo>
                      <a:pt x="5230" y="2262"/>
                      <a:pt x="5269" y="2060"/>
                      <a:pt x="5133" y="2006"/>
                    </a:cubicBezTo>
                    <a:lnTo>
                      <a:pt x="200" y="10"/>
                    </a:lnTo>
                    <a:cubicBezTo>
                      <a:pt x="184" y="3"/>
                      <a:pt x="167" y="0"/>
                      <a:pt x="1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28"/>
              <p:cNvSpPr/>
              <p:nvPr/>
            </p:nvSpPr>
            <p:spPr>
              <a:xfrm>
                <a:off x="3090650" y="918075"/>
                <a:ext cx="133750" cy="48125"/>
              </a:xfrm>
              <a:custGeom>
                <a:avLst/>
                <a:gdLst/>
                <a:ahLst/>
                <a:cxnLst/>
                <a:rect l="l" t="t" r="r" b="b"/>
                <a:pathLst>
                  <a:path w="5350" h="1925" extrusionOk="0">
                    <a:moveTo>
                      <a:pt x="148" y="1"/>
                    </a:moveTo>
                    <a:cubicBezTo>
                      <a:pt x="93" y="1"/>
                      <a:pt x="41" y="37"/>
                      <a:pt x="23" y="93"/>
                    </a:cubicBezTo>
                    <a:cubicBezTo>
                      <a:pt x="1" y="164"/>
                      <a:pt x="38" y="238"/>
                      <a:pt x="109" y="262"/>
                    </a:cubicBezTo>
                    <a:lnTo>
                      <a:pt x="5167" y="1918"/>
                    </a:lnTo>
                    <a:cubicBezTo>
                      <a:pt x="5180" y="1923"/>
                      <a:pt x="5194" y="1925"/>
                      <a:pt x="5207" y="1925"/>
                    </a:cubicBezTo>
                    <a:lnTo>
                      <a:pt x="5209" y="1925"/>
                    </a:lnTo>
                    <a:cubicBezTo>
                      <a:pt x="5273" y="1924"/>
                      <a:pt x="5329" y="1877"/>
                      <a:pt x="5339" y="1812"/>
                    </a:cubicBezTo>
                    <a:cubicBezTo>
                      <a:pt x="5350" y="1748"/>
                      <a:pt x="5311" y="1686"/>
                      <a:pt x="5250" y="1665"/>
                    </a:cubicBezTo>
                    <a:lnTo>
                      <a:pt x="191" y="8"/>
                    </a:lnTo>
                    <a:cubicBezTo>
                      <a:pt x="177" y="3"/>
                      <a:pt x="162" y="1"/>
                      <a:pt x="14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28"/>
              <p:cNvSpPr/>
              <p:nvPr/>
            </p:nvSpPr>
            <p:spPr>
              <a:xfrm>
                <a:off x="3174800" y="757325"/>
                <a:ext cx="110975" cy="90725"/>
              </a:xfrm>
              <a:custGeom>
                <a:avLst/>
                <a:gdLst/>
                <a:ahLst/>
                <a:cxnLst/>
                <a:rect l="l" t="t" r="r" b="b"/>
                <a:pathLst>
                  <a:path w="4439" h="3629" extrusionOk="0">
                    <a:moveTo>
                      <a:pt x="149" y="0"/>
                    </a:moveTo>
                    <a:cubicBezTo>
                      <a:pt x="111" y="0"/>
                      <a:pt x="73" y="17"/>
                      <a:pt x="46" y="49"/>
                    </a:cubicBezTo>
                    <a:cubicBezTo>
                      <a:pt x="1" y="105"/>
                      <a:pt x="8" y="187"/>
                      <a:pt x="62" y="233"/>
                    </a:cubicBezTo>
                    <a:lnTo>
                      <a:pt x="4174" y="3598"/>
                    </a:lnTo>
                    <a:cubicBezTo>
                      <a:pt x="4196" y="3617"/>
                      <a:pt x="4227" y="3628"/>
                      <a:pt x="4258" y="3628"/>
                    </a:cubicBezTo>
                    <a:lnTo>
                      <a:pt x="4258" y="3627"/>
                    </a:lnTo>
                    <a:cubicBezTo>
                      <a:pt x="4258" y="3627"/>
                      <a:pt x="4259" y="3627"/>
                      <a:pt x="4259" y="3627"/>
                    </a:cubicBezTo>
                    <a:cubicBezTo>
                      <a:pt x="4382" y="3627"/>
                      <a:pt x="4438" y="3471"/>
                      <a:pt x="4341" y="3393"/>
                    </a:cubicBezTo>
                    <a:lnTo>
                      <a:pt x="231" y="29"/>
                    </a:lnTo>
                    <a:cubicBezTo>
                      <a:pt x="206" y="9"/>
                      <a:pt x="178" y="0"/>
                      <a:pt x="1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" name="Google Shape;234;p28"/>
              <p:cNvSpPr/>
              <p:nvPr/>
            </p:nvSpPr>
            <p:spPr>
              <a:xfrm>
                <a:off x="3407200" y="621675"/>
                <a:ext cx="44025" cy="142275"/>
              </a:xfrm>
              <a:custGeom>
                <a:avLst/>
                <a:gdLst/>
                <a:ahLst/>
                <a:cxnLst/>
                <a:rect l="l" t="t" r="r" b="b"/>
                <a:pathLst>
                  <a:path w="1761" h="5691" extrusionOk="0">
                    <a:moveTo>
                      <a:pt x="150" y="0"/>
                    </a:moveTo>
                    <a:cubicBezTo>
                      <a:pt x="138" y="0"/>
                      <a:pt x="126" y="2"/>
                      <a:pt x="114" y="5"/>
                    </a:cubicBezTo>
                    <a:cubicBezTo>
                      <a:pt x="42" y="25"/>
                      <a:pt x="0" y="100"/>
                      <a:pt x="22" y="173"/>
                    </a:cubicBezTo>
                    <a:lnTo>
                      <a:pt x="1486" y="5592"/>
                    </a:lnTo>
                    <a:cubicBezTo>
                      <a:pt x="1502" y="5649"/>
                      <a:pt x="1554" y="5689"/>
                      <a:pt x="1613" y="5690"/>
                    </a:cubicBezTo>
                    <a:cubicBezTo>
                      <a:pt x="1626" y="5690"/>
                      <a:pt x="1637" y="5688"/>
                      <a:pt x="1649" y="5686"/>
                    </a:cubicBezTo>
                    <a:cubicBezTo>
                      <a:pt x="1719" y="5666"/>
                      <a:pt x="1760" y="5593"/>
                      <a:pt x="1742" y="5523"/>
                    </a:cubicBezTo>
                    <a:lnTo>
                      <a:pt x="278" y="102"/>
                    </a:lnTo>
                    <a:cubicBezTo>
                      <a:pt x="264" y="41"/>
                      <a:pt x="210" y="0"/>
                      <a:pt x="1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5" name="Google Shape;235;p28"/>
              <p:cNvSpPr/>
              <p:nvPr/>
            </p:nvSpPr>
            <p:spPr>
              <a:xfrm>
                <a:off x="3337875" y="641950"/>
                <a:ext cx="64000" cy="135325"/>
              </a:xfrm>
              <a:custGeom>
                <a:avLst/>
                <a:gdLst/>
                <a:ahLst/>
                <a:cxnLst/>
                <a:rect l="l" t="t" r="r" b="b"/>
                <a:pathLst>
                  <a:path w="2560" h="5413" extrusionOk="0">
                    <a:moveTo>
                      <a:pt x="151" y="1"/>
                    </a:moveTo>
                    <a:cubicBezTo>
                      <a:pt x="133" y="1"/>
                      <a:pt x="115" y="5"/>
                      <a:pt x="98" y="12"/>
                    </a:cubicBezTo>
                    <a:cubicBezTo>
                      <a:pt x="32" y="41"/>
                      <a:pt x="1" y="118"/>
                      <a:pt x="28" y="185"/>
                    </a:cubicBezTo>
                    <a:lnTo>
                      <a:pt x="2287" y="5333"/>
                    </a:lnTo>
                    <a:cubicBezTo>
                      <a:pt x="2308" y="5381"/>
                      <a:pt x="2356" y="5413"/>
                      <a:pt x="2408" y="5413"/>
                    </a:cubicBezTo>
                    <a:cubicBezTo>
                      <a:pt x="2427" y="5413"/>
                      <a:pt x="2446" y="5408"/>
                      <a:pt x="2461" y="5401"/>
                    </a:cubicBezTo>
                    <a:cubicBezTo>
                      <a:pt x="2529" y="5372"/>
                      <a:pt x="2559" y="5293"/>
                      <a:pt x="2530" y="5226"/>
                    </a:cubicBezTo>
                    <a:lnTo>
                      <a:pt x="272" y="78"/>
                    </a:lnTo>
                    <a:cubicBezTo>
                      <a:pt x="250" y="30"/>
                      <a:pt x="201" y="1"/>
                      <a:pt x="15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28"/>
              <p:cNvSpPr/>
              <p:nvPr/>
            </p:nvSpPr>
            <p:spPr>
              <a:xfrm>
                <a:off x="3277425" y="675175"/>
                <a:ext cx="76150" cy="125250"/>
              </a:xfrm>
              <a:custGeom>
                <a:avLst/>
                <a:gdLst/>
                <a:ahLst/>
                <a:cxnLst/>
                <a:rect l="l" t="t" r="r" b="b"/>
                <a:pathLst>
                  <a:path w="3046" h="5010" extrusionOk="0">
                    <a:moveTo>
                      <a:pt x="151" y="0"/>
                    </a:moveTo>
                    <a:cubicBezTo>
                      <a:pt x="129" y="0"/>
                      <a:pt x="106" y="6"/>
                      <a:pt x="86" y="18"/>
                    </a:cubicBezTo>
                    <a:cubicBezTo>
                      <a:pt x="22" y="55"/>
                      <a:pt x="0" y="136"/>
                      <a:pt x="37" y="200"/>
                    </a:cubicBezTo>
                    <a:lnTo>
                      <a:pt x="2765" y="4943"/>
                    </a:lnTo>
                    <a:cubicBezTo>
                      <a:pt x="2787" y="4985"/>
                      <a:pt x="2832" y="5010"/>
                      <a:pt x="2880" y="5010"/>
                    </a:cubicBezTo>
                    <a:cubicBezTo>
                      <a:pt x="2982" y="5010"/>
                      <a:pt x="3046" y="4899"/>
                      <a:pt x="2994" y="4811"/>
                    </a:cubicBezTo>
                    <a:lnTo>
                      <a:pt x="268" y="67"/>
                    </a:lnTo>
                    <a:cubicBezTo>
                      <a:pt x="242" y="25"/>
                      <a:pt x="197" y="0"/>
                      <a:pt x="1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28"/>
              <p:cNvSpPr/>
              <p:nvPr/>
            </p:nvSpPr>
            <p:spPr>
              <a:xfrm>
                <a:off x="3469075" y="621775"/>
                <a:ext cx="25500" cy="142175"/>
              </a:xfrm>
              <a:custGeom>
                <a:avLst/>
                <a:gdLst/>
                <a:ahLst/>
                <a:cxnLst/>
                <a:rect l="l" t="t" r="r" b="b"/>
                <a:pathLst>
                  <a:path w="1020" h="5687" extrusionOk="0">
                    <a:moveTo>
                      <a:pt x="143" y="0"/>
                    </a:moveTo>
                    <a:cubicBezTo>
                      <a:pt x="137" y="0"/>
                      <a:pt x="131" y="1"/>
                      <a:pt x="125" y="1"/>
                    </a:cubicBezTo>
                    <a:cubicBezTo>
                      <a:pt x="52" y="11"/>
                      <a:pt x="1" y="78"/>
                      <a:pt x="11" y="151"/>
                    </a:cubicBezTo>
                    <a:lnTo>
                      <a:pt x="748" y="5571"/>
                    </a:lnTo>
                    <a:cubicBezTo>
                      <a:pt x="757" y="5636"/>
                      <a:pt x="813" y="5685"/>
                      <a:pt x="879" y="5686"/>
                    </a:cubicBezTo>
                    <a:cubicBezTo>
                      <a:pt x="885" y="5685"/>
                      <a:pt x="891" y="5685"/>
                      <a:pt x="897" y="5684"/>
                    </a:cubicBezTo>
                    <a:cubicBezTo>
                      <a:pt x="970" y="5675"/>
                      <a:pt x="1020" y="5608"/>
                      <a:pt x="1011" y="5535"/>
                    </a:cubicBezTo>
                    <a:lnTo>
                      <a:pt x="274" y="115"/>
                    </a:lnTo>
                    <a:cubicBezTo>
                      <a:pt x="264" y="49"/>
                      <a:pt x="208" y="0"/>
                      <a:pt x="14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8"/>
              <p:cNvSpPr/>
              <p:nvPr/>
            </p:nvSpPr>
            <p:spPr>
              <a:xfrm>
                <a:off x="3593300" y="659800"/>
                <a:ext cx="11200" cy="101550"/>
              </a:xfrm>
              <a:custGeom>
                <a:avLst/>
                <a:gdLst/>
                <a:ahLst/>
                <a:cxnLst/>
                <a:rect l="l" t="t" r="r" b="b"/>
                <a:pathLst>
                  <a:path w="448" h="4062" extrusionOk="0">
                    <a:moveTo>
                      <a:pt x="149" y="0"/>
                    </a:moveTo>
                    <a:cubicBezTo>
                      <a:pt x="143" y="0"/>
                      <a:pt x="137" y="1"/>
                      <a:pt x="130" y="1"/>
                    </a:cubicBezTo>
                    <a:cubicBezTo>
                      <a:pt x="58" y="5"/>
                      <a:pt x="1" y="67"/>
                      <a:pt x="4" y="140"/>
                    </a:cubicBezTo>
                    <a:lnTo>
                      <a:pt x="180" y="3935"/>
                    </a:lnTo>
                    <a:cubicBezTo>
                      <a:pt x="184" y="4006"/>
                      <a:pt x="242" y="4062"/>
                      <a:pt x="312" y="4062"/>
                    </a:cubicBezTo>
                    <a:lnTo>
                      <a:pt x="319" y="4062"/>
                    </a:lnTo>
                    <a:cubicBezTo>
                      <a:pt x="392" y="4058"/>
                      <a:pt x="448" y="3996"/>
                      <a:pt x="445" y="3923"/>
                    </a:cubicBezTo>
                    <a:lnTo>
                      <a:pt x="269" y="128"/>
                    </a:lnTo>
                    <a:cubicBezTo>
                      <a:pt x="266" y="60"/>
                      <a:pt x="225" y="0"/>
                      <a:pt x="1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8"/>
              <p:cNvSpPr/>
              <p:nvPr/>
            </p:nvSpPr>
            <p:spPr>
              <a:xfrm>
                <a:off x="3636475" y="657850"/>
                <a:ext cx="11225" cy="10150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060" extrusionOk="0">
                    <a:moveTo>
                      <a:pt x="138" y="1"/>
                    </a:moveTo>
                    <a:cubicBezTo>
                      <a:pt x="135" y="1"/>
                      <a:pt x="133" y="1"/>
                      <a:pt x="130" y="1"/>
                    </a:cubicBezTo>
                    <a:cubicBezTo>
                      <a:pt x="57" y="4"/>
                      <a:pt x="1" y="66"/>
                      <a:pt x="4" y="139"/>
                    </a:cubicBezTo>
                    <a:lnTo>
                      <a:pt x="180" y="3934"/>
                    </a:lnTo>
                    <a:cubicBezTo>
                      <a:pt x="184" y="4004"/>
                      <a:pt x="242" y="4060"/>
                      <a:pt x="313" y="4060"/>
                    </a:cubicBezTo>
                    <a:lnTo>
                      <a:pt x="319" y="4060"/>
                    </a:lnTo>
                    <a:cubicBezTo>
                      <a:pt x="392" y="4057"/>
                      <a:pt x="449" y="3995"/>
                      <a:pt x="445" y="3921"/>
                    </a:cubicBezTo>
                    <a:lnTo>
                      <a:pt x="269" y="127"/>
                    </a:lnTo>
                    <a:cubicBezTo>
                      <a:pt x="266" y="57"/>
                      <a:pt x="219" y="1"/>
                      <a:pt x="13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8"/>
              <p:cNvSpPr/>
              <p:nvPr/>
            </p:nvSpPr>
            <p:spPr>
              <a:xfrm>
                <a:off x="4152300" y="968700"/>
                <a:ext cx="147850" cy="48650"/>
              </a:xfrm>
              <a:custGeom>
                <a:avLst/>
                <a:gdLst/>
                <a:ahLst/>
                <a:cxnLst/>
                <a:rect l="l" t="t" r="r" b="b"/>
                <a:pathLst>
                  <a:path w="5914" h="1946" extrusionOk="0">
                    <a:moveTo>
                      <a:pt x="5619" y="1"/>
                    </a:moveTo>
                    <a:cubicBezTo>
                      <a:pt x="5598" y="1"/>
                      <a:pt x="5578" y="3"/>
                      <a:pt x="5557" y="8"/>
                    </a:cubicBezTo>
                    <a:lnTo>
                      <a:pt x="213" y="1423"/>
                    </a:lnTo>
                    <a:cubicBezTo>
                      <a:pt x="83" y="1457"/>
                      <a:pt x="0" y="1581"/>
                      <a:pt x="17" y="1713"/>
                    </a:cubicBezTo>
                    <a:cubicBezTo>
                      <a:pt x="34" y="1846"/>
                      <a:pt x="147" y="1944"/>
                      <a:pt x="280" y="1945"/>
                    </a:cubicBezTo>
                    <a:cubicBezTo>
                      <a:pt x="303" y="1944"/>
                      <a:pt x="326" y="1942"/>
                      <a:pt x="348" y="1936"/>
                    </a:cubicBezTo>
                    <a:lnTo>
                      <a:pt x="5693" y="521"/>
                    </a:lnTo>
                    <a:cubicBezTo>
                      <a:pt x="5832" y="481"/>
                      <a:pt x="5914" y="338"/>
                      <a:pt x="5876" y="199"/>
                    </a:cubicBezTo>
                    <a:cubicBezTo>
                      <a:pt x="5845" y="80"/>
                      <a:pt x="5737" y="1"/>
                      <a:pt x="561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8"/>
              <p:cNvSpPr/>
              <p:nvPr/>
            </p:nvSpPr>
            <p:spPr>
              <a:xfrm>
                <a:off x="4031000" y="685350"/>
                <a:ext cx="135850" cy="183825"/>
              </a:xfrm>
              <a:custGeom>
                <a:avLst/>
                <a:gdLst/>
                <a:ahLst/>
                <a:cxnLst/>
                <a:rect l="l" t="t" r="r" b="b"/>
                <a:pathLst>
                  <a:path w="5434" h="7353" extrusionOk="0">
                    <a:moveTo>
                      <a:pt x="5133" y="0"/>
                    </a:moveTo>
                    <a:cubicBezTo>
                      <a:pt x="5050" y="0"/>
                      <a:pt x="4968" y="39"/>
                      <a:pt x="4916" y="111"/>
                    </a:cubicBezTo>
                    <a:lnTo>
                      <a:pt x="85" y="6934"/>
                    </a:lnTo>
                    <a:cubicBezTo>
                      <a:pt x="0" y="7053"/>
                      <a:pt x="28" y="7218"/>
                      <a:pt x="148" y="7303"/>
                    </a:cubicBezTo>
                    <a:cubicBezTo>
                      <a:pt x="193" y="7335"/>
                      <a:pt x="246" y="7352"/>
                      <a:pt x="301" y="7352"/>
                    </a:cubicBezTo>
                    <a:cubicBezTo>
                      <a:pt x="387" y="7352"/>
                      <a:pt x="468" y="7310"/>
                      <a:pt x="517" y="7240"/>
                    </a:cubicBezTo>
                    <a:lnTo>
                      <a:pt x="5348" y="419"/>
                    </a:lnTo>
                    <a:cubicBezTo>
                      <a:pt x="5434" y="299"/>
                      <a:pt x="5405" y="134"/>
                      <a:pt x="5286" y="49"/>
                    </a:cubicBezTo>
                    <a:cubicBezTo>
                      <a:pt x="5239" y="16"/>
                      <a:pt x="5186" y="0"/>
                      <a:pt x="5133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8"/>
              <p:cNvSpPr/>
              <p:nvPr/>
            </p:nvSpPr>
            <p:spPr>
              <a:xfrm>
                <a:off x="3818125" y="623575"/>
                <a:ext cx="30025" cy="196650"/>
              </a:xfrm>
              <a:custGeom>
                <a:avLst/>
                <a:gdLst/>
                <a:ahLst/>
                <a:cxnLst/>
                <a:rect l="l" t="t" r="r" b="b"/>
                <a:pathLst>
                  <a:path w="1201" h="7866" extrusionOk="0">
                    <a:moveTo>
                      <a:pt x="921" y="1"/>
                    </a:moveTo>
                    <a:cubicBezTo>
                      <a:pt x="785" y="1"/>
                      <a:pt x="669" y="107"/>
                      <a:pt x="659" y="245"/>
                    </a:cubicBezTo>
                    <a:lnTo>
                      <a:pt x="13" y="7577"/>
                    </a:lnTo>
                    <a:cubicBezTo>
                      <a:pt x="0" y="7722"/>
                      <a:pt x="109" y="7851"/>
                      <a:pt x="254" y="7864"/>
                    </a:cubicBezTo>
                    <a:cubicBezTo>
                      <a:pt x="262" y="7865"/>
                      <a:pt x="270" y="7865"/>
                      <a:pt x="278" y="7865"/>
                    </a:cubicBezTo>
                    <a:cubicBezTo>
                      <a:pt x="416" y="7864"/>
                      <a:pt x="531" y="7760"/>
                      <a:pt x="542" y="7622"/>
                    </a:cubicBezTo>
                    <a:lnTo>
                      <a:pt x="1188" y="290"/>
                    </a:lnTo>
                    <a:cubicBezTo>
                      <a:pt x="1201" y="145"/>
                      <a:pt x="1093" y="16"/>
                      <a:pt x="947" y="2"/>
                    </a:cubicBezTo>
                    <a:cubicBezTo>
                      <a:pt x="938" y="1"/>
                      <a:pt x="929" y="1"/>
                      <a:pt x="92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8"/>
              <p:cNvSpPr/>
              <p:nvPr/>
            </p:nvSpPr>
            <p:spPr>
              <a:xfrm>
                <a:off x="4122000" y="800550"/>
                <a:ext cx="118025" cy="81525"/>
              </a:xfrm>
              <a:custGeom>
                <a:avLst/>
                <a:gdLst/>
                <a:ahLst/>
                <a:cxnLst/>
                <a:rect l="l" t="t" r="r" b="b"/>
                <a:pathLst>
                  <a:path w="4721" h="3261" extrusionOk="0">
                    <a:moveTo>
                      <a:pt x="4571" y="0"/>
                    </a:moveTo>
                    <a:cubicBezTo>
                      <a:pt x="4546" y="0"/>
                      <a:pt x="4521" y="7"/>
                      <a:pt x="4499" y="22"/>
                    </a:cubicBezTo>
                    <a:lnTo>
                      <a:pt x="108" y="3018"/>
                    </a:lnTo>
                    <a:cubicBezTo>
                      <a:pt x="1" y="3092"/>
                      <a:pt x="52" y="3261"/>
                      <a:pt x="183" y="3261"/>
                    </a:cubicBezTo>
                    <a:cubicBezTo>
                      <a:pt x="209" y="3261"/>
                      <a:pt x="235" y="3253"/>
                      <a:pt x="258" y="3237"/>
                    </a:cubicBezTo>
                    <a:lnTo>
                      <a:pt x="4648" y="240"/>
                    </a:lnTo>
                    <a:cubicBezTo>
                      <a:pt x="4707" y="198"/>
                      <a:pt x="4721" y="118"/>
                      <a:pt x="4680" y="58"/>
                    </a:cubicBezTo>
                    <a:cubicBezTo>
                      <a:pt x="4655" y="20"/>
                      <a:pt x="4613" y="0"/>
                      <a:pt x="45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8"/>
              <p:cNvSpPr/>
              <p:nvPr/>
            </p:nvSpPr>
            <p:spPr>
              <a:xfrm>
                <a:off x="4140725" y="859175"/>
                <a:ext cx="131750" cy="56575"/>
              </a:xfrm>
              <a:custGeom>
                <a:avLst/>
                <a:gdLst/>
                <a:ahLst/>
                <a:cxnLst/>
                <a:rect l="l" t="t" r="r" b="b"/>
                <a:pathLst>
                  <a:path w="5270" h="2263" extrusionOk="0">
                    <a:moveTo>
                      <a:pt x="5118" y="1"/>
                    </a:moveTo>
                    <a:cubicBezTo>
                      <a:pt x="5102" y="1"/>
                      <a:pt x="5085" y="4"/>
                      <a:pt x="5069" y="10"/>
                    </a:cubicBezTo>
                    <a:lnTo>
                      <a:pt x="137" y="2007"/>
                    </a:lnTo>
                    <a:cubicBezTo>
                      <a:pt x="1" y="2061"/>
                      <a:pt x="40" y="2263"/>
                      <a:pt x="184" y="2263"/>
                    </a:cubicBezTo>
                    <a:cubicBezTo>
                      <a:pt x="185" y="2263"/>
                      <a:pt x="185" y="2263"/>
                      <a:pt x="186" y="2263"/>
                    </a:cubicBezTo>
                    <a:cubicBezTo>
                      <a:pt x="203" y="2263"/>
                      <a:pt x="220" y="2259"/>
                      <a:pt x="236" y="2252"/>
                    </a:cubicBezTo>
                    <a:lnTo>
                      <a:pt x="5168" y="256"/>
                    </a:lnTo>
                    <a:cubicBezTo>
                      <a:pt x="5237" y="229"/>
                      <a:pt x="5270" y="151"/>
                      <a:pt x="5241" y="84"/>
                    </a:cubicBezTo>
                    <a:cubicBezTo>
                      <a:pt x="5220" y="32"/>
                      <a:pt x="5171" y="1"/>
                      <a:pt x="51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8"/>
              <p:cNvSpPr/>
              <p:nvPr/>
            </p:nvSpPr>
            <p:spPr>
              <a:xfrm>
                <a:off x="4154700" y="914675"/>
                <a:ext cx="134825" cy="48100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1924" extrusionOk="0">
                    <a:moveTo>
                      <a:pt x="5243" y="1"/>
                    </a:moveTo>
                    <a:cubicBezTo>
                      <a:pt x="5229" y="1"/>
                      <a:pt x="5216" y="3"/>
                      <a:pt x="5202" y="7"/>
                    </a:cubicBezTo>
                    <a:lnTo>
                      <a:pt x="143" y="1665"/>
                    </a:lnTo>
                    <a:cubicBezTo>
                      <a:pt x="0" y="1711"/>
                      <a:pt x="33" y="1923"/>
                      <a:pt x="183" y="1923"/>
                    </a:cubicBezTo>
                    <a:cubicBezTo>
                      <a:pt x="183" y="1923"/>
                      <a:pt x="184" y="1923"/>
                      <a:pt x="184" y="1923"/>
                    </a:cubicBezTo>
                    <a:cubicBezTo>
                      <a:pt x="199" y="1923"/>
                      <a:pt x="213" y="1921"/>
                      <a:pt x="225" y="1916"/>
                    </a:cubicBezTo>
                    <a:lnTo>
                      <a:pt x="5284" y="260"/>
                    </a:lnTo>
                    <a:cubicBezTo>
                      <a:pt x="5355" y="237"/>
                      <a:pt x="5392" y="162"/>
                      <a:pt x="5369" y="93"/>
                    </a:cubicBezTo>
                    <a:cubicBezTo>
                      <a:pt x="5351" y="37"/>
                      <a:pt x="5299" y="1"/>
                      <a:pt x="52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8"/>
              <p:cNvSpPr/>
              <p:nvPr/>
            </p:nvSpPr>
            <p:spPr>
              <a:xfrm>
                <a:off x="4094400" y="753875"/>
                <a:ext cx="111050" cy="90750"/>
              </a:xfrm>
              <a:custGeom>
                <a:avLst/>
                <a:gdLst/>
                <a:ahLst/>
                <a:cxnLst/>
                <a:rect l="l" t="t" r="r" b="b"/>
                <a:pathLst>
                  <a:path w="4442" h="3630" extrusionOk="0">
                    <a:moveTo>
                      <a:pt x="4291" y="0"/>
                    </a:moveTo>
                    <a:cubicBezTo>
                      <a:pt x="4262" y="0"/>
                      <a:pt x="4233" y="10"/>
                      <a:pt x="4208" y="30"/>
                    </a:cubicBezTo>
                    <a:lnTo>
                      <a:pt x="97" y="3394"/>
                    </a:lnTo>
                    <a:cubicBezTo>
                      <a:pt x="0" y="3474"/>
                      <a:pt x="56" y="3630"/>
                      <a:pt x="181" y="3630"/>
                    </a:cubicBezTo>
                    <a:cubicBezTo>
                      <a:pt x="212" y="3630"/>
                      <a:pt x="241" y="3619"/>
                      <a:pt x="265" y="3600"/>
                    </a:cubicBezTo>
                    <a:lnTo>
                      <a:pt x="4375" y="236"/>
                    </a:lnTo>
                    <a:cubicBezTo>
                      <a:pt x="4432" y="189"/>
                      <a:pt x="4441" y="106"/>
                      <a:pt x="4395" y="49"/>
                    </a:cubicBezTo>
                    <a:cubicBezTo>
                      <a:pt x="4368" y="17"/>
                      <a:pt x="4330" y="0"/>
                      <a:pt x="429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8"/>
              <p:cNvSpPr/>
              <p:nvPr/>
            </p:nvSpPr>
            <p:spPr>
              <a:xfrm>
                <a:off x="3928925" y="618350"/>
                <a:ext cx="43975" cy="142175"/>
              </a:xfrm>
              <a:custGeom>
                <a:avLst/>
                <a:gdLst/>
                <a:ahLst/>
                <a:cxnLst/>
                <a:rect l="l" t="t" r="r" b="b"/>
                <a:pathLst>
                  <a:path w="1759" h="5687" extrusionOk="0">
                    <a:moveTo>
                      <a:pt x="1609" y="0"/>
                    </a:moveTo>
                    <a:cubicBezTo>
                      <a:pt x="1551" y="0"/>
                      <a:pt x="1498" y="39"/>
                      <a:pt x="1483" y="99"/>
                    </a:cubicBezTo>
                    <a:lnTo>
                      <a:pt x="20" y="5518"/>
                    </a:lnTo>
                    <a:cubicBezTo>
                      <a:pt x="1" y="5590"/>
                      <a:pt x="43" y="5663"/>
                      <a:pt x="113" y="5682"/>
                    </a:cubicBezTo>
                    <a:cubicBezTo>
                      <a:pt x="125" y="5684"/>
                      <a:pt x="136" y="5685"/>
                      <a:pt x="147" y="5687"/>
                    </a:cubicBezTo>
                    <a:cubicBezTo>
                      <a:pt x="208" y="5687"/>
                      <a:pt x="260" y="5646"/>
                      <a:pt x="276" y="5588"/>
                    </a:cubicBezTo>
                    <a:lnTo>
                      <a:pt x="1739" y="168"/>
                    </a:lnTo>
                    <a:cubicBezTo>
                      <a:pt x="1758" y="98"/>
                      <a:pt x="1716" y="25"/>
                      <a:pt x="1646" y="5"/>
                    </a:cubicBezTo>
                    <a:cubicBezTo>
                      <a:pt x="1633" y="2"/>
                      <a:pt x="1621" y="0"/>
                      <a:pt x="16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8"/>
              <p:cNvSpPr/>
              <p:nvPr/>
            </p:nvSpPr>
            <p:spPr>
              <a:xfrm>
                <a:off x="3978275" y="638500"/>
                <a:ext cx="64050" cy="135375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5415" extrusionOk="0">
                    <a:moveTo>
                      <a:pt x="2410" y="0"/>
                    </a:moveTo>
                    <a:cubicBezTo>
                      <a:pt x="2359" y="0"/>
                      <a:pt x="2310" y="30"/>
                      <a:pt x="2288" y="80"/>
                    </a:cubicBezTo>
                    <a:lnTo>
                      <a:pt x="30" y="5228"/>
                    </a:lnTo>
                    <a:cubicBezTo>
                      <a:pt x="0" y="5295"/>
                      <a:pt x="31" y="5373"/>
                      <a:pt x="98" y="5403"/>
                    </a:cubicBezTo>
                    <a:cubicBezTo>
                      <a:pt x="115" y="5410"/>
                      <a:pt x="133" y="5414"/>
                      <a:pt x="152" y="5414"/>
                    </a:cubicBezTo>
                    <a:cubicBezTo>
                      <a:pt x="204" y="5414"/>
                      <a:pt x="252" y="5382"/>
                      <a:pt x="273" y="5335"/>
                    </a:cubicBezTo>
                    <a:lnTo>
                      <a:pt x="2531" y="187"/>
                    </a:lnTo>
                    <a:cubicBezTo>
                      <a:pt x="2561" y="120"/>
                      <a:pt x="2530" y="41"/>
                      <a:pt x="2463" y="12"/>
                    </a:cubicBezTo>
                    <a:cubicBezTo>
                      <a:pt x="2446" y="4"/>
                      <a:pt x="2428" y="0"/>
                      <a:pt x="241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8"/>
              <p:cNvSpPr/>
              <p:nvPr/>
            </p:nvSpPr>
            <p:spPr>
              <a:xfrm>
                <a:off x="4026550" y="671675"/>
                <a:ext cx="76225" cy="125350"/>
              </a:xfrm>
              <a:custGeom>
                <a:avLst/>
                <a:gdLst/>
                <a:ahLst/>
                <a:cxnLst/>
                <a:rect l="l" t="t" r="r" b="b"/>
                <a:pathLst>
                  <a:path w="3049" h="5014" extrusionOk="0">
                    <a:moveTo>
                      <a:pt x="2897" y="1"/>
                    </a:moveTo>
                    <a:cubicBezTo>
                      <a:pt x="2850" y="1"/>
                      <a:pt x="2804" y="25"/>
                      <a:pt x="2780" y="70"/>
                    </a:cubicBezTo>
                    <a:lnTo>
                      <a:pt x="52" y="4814"/>
                    </a:lnTo>
                    <a:cubicBezTo>
                      <a:pt x="1" y="4902"/>
                      <a:pt x="65" y="5013"/>
                      <a:pt x="167" y="5013"/>
                    </a:cubicBezTo>
                    <a:cubicBezTo>
                      <a:pt x="215" y="5013"/>
                      <a:pt x="258" y="4987"/>
                      <a:pt x="282" y="4946"/>
                    </a:cubicBezTo>
                    <a:lnTo>
                      <a:pt x="3010" y="202"/>
                    </a:lnTo>
                    <a:cubicBezTo>
                      <a:pt x="3049" y="139"/>
                      <a:pt x="3028" y="55"/>
                      <a:pt x="2963" y="18"/>
                    </a:cubicBezTo>
                    <a:cubicBezTo>
                      <a:pt x="2942" y="6"/>
                      <a:pt x="2920" y="1"/>
                      <a:pt x="289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8"/>
              <p:cNvSpPr/>
              <p:nvPr/>
            </p:nvSpPr>
            <p:spPr>
              <a:xfrm>
                <a:off x="3885525" y="618325"/>
                <a:ext cx="25575" cy="142200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5688" extrusionOk="0">
                    <a:moveTo>
                      <a:pt x="875" y="1"/>
                    </a:moveTo>
                    <a:cubicBezTo>
                      <a:pt x="811" y="1"/>
                      <a:pt x="755" y="50"/>
                      <a:pt x="749" y="117"/>
                    </a:cubicBezTo>
                    <a:lnTo>
                      <a:pt x="11" y="5536"/>
                    </a:lnTo>
                    <a:cubicBezTo>
                      <a:pt x="1" y="5609"/>
                      <a:pt x="52" y="5676"/>
                      <a:pt x="125" y="5685"/>
                    </a:cubicBezTo>
                    <a:cubicBezTo>
                      <a:pt x="130" y="5686"/>
                      <a:pt x="136" y="5686"/>
                      <a:pt x="143" y="5688"/>
                    </a:cubicBezTo>
                    <a:cubicBezTo>
                      <a:pt x="209" y="5688"/>
                      <a:pt x="266" y="5638"/>
                      <a:pt x="274" y="5572"/>
                    </a:cubicBezTo>
                    <a:lnTo>
                      <a:pt x="1012" y="152"/>
                    </a:lnTo>
                    <a:cubicBezTo>
                      <a:pt x="1022" y="79"/>
                      <a:pt x="971" y="12"/>
                      <a:pt x="898" y="3"/>
                    </a:cubicBezTo>
                    <a:cubicBezTo>
                      <a:pt x="890" y="2"/>
                      <a:pt x="883" y="1"/>
                      <a:pt x="875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8"/>
              <p:cNvSpPr/>
              <p:nvPr/>
            </p:nvSpPr>
            <p:spPr>
              <a:xfrm>
                <a:off x="3775600" y="656425"/>
                <a:ext cx="11275" cy="101525"/>
              </a:xfrm>
              <a:custGeom>
                <a:avLst/>
                <a:gdLst/>
                <a:ahLst/>
                <a:cxnLst/>
                <a:rect l="l" t="t" r="r" b="b"/>
                <a:pathLst>
                  <a:path w="451" h="4061" extrusionOk="0">
                    <a:moveTo>
                      <a:pt x="305" y="0"/>
                    </a:moveTo>
                    <a:cubicBezTo>
                      <a:pt x="234" y="0"/>
                      <a:pt x="185" y="59"/>
                      <a:pt x="182" y="127"/>
                    </a:cubicBezTo>
                    <a:lnTo>
                      <a:pt x="4" y="3921"/>
                    </a:lnTo>
                    <a:cubicBezTo>
                      <a:pt x="1" y="3995"/>
                      <a:pt x="58" y="4057"/>
                      <a:pt x="130" y="4060"/>
                    </a:cubicBezTo>
                    <a:lnTo>
                      <a:pt x="137" y="4060"/>
                    </a:lnTo>
                    <a:cubicBezTo>
                      <a:pt x="208" y="4060"/>
                      <a:pt x="266" y="4004"/>
                      <a:pt x="269" y="3934"/>
                    </a:cubicBezTo>
                    <a:lnTo>
                      <a:pt x="447" y="139"/>
                    </a:lnTo>
                    <a:cubicBezTo>
                      <a:pt x="450" y="66"/>
                      <a:pt x="393" y="5"/>
                      <a:pt x="320" y="1"/>
                    </a:cubicBezTo>
                    <a:cubicBezTo>
                      <a:pt x="315" y="1"/>
                      <a:pt x="310" y="0"/>
                      <a:pt x="30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8"/>
              <p:cNvSpPr/>
              <p:nvPr/>
            </p:nvSpPr>
            <p:spPr>
              <a:xfrm>
                <a:off x="3732450" y="654400"/>
                <a:ext cx="11225" cy="101550"/>
              </a:xfrm>
              <a:custGeom>
                <a:avLst/>
                <a:gdLst/>
                <a:ahLst/>
                <a:cxnLst/>
                <a:rect l="l" t="t" r="r" b="b"/>
                <a:pathLst>
                  <a:path w="449" h="4062" extrusionOk="0">
                    <a:moveTo>
                      <a:pt x="300" y="1"/>
                    </a:moveTo>
                    <a:cubicBezTo>
                      <a:pt x="232" y="1"/>
                      <a:pt x="183" y="62"/>
                      <a:pt x="180" y="129"/>
                    </a:cubicBezTo>
                    <a:lnTo>
                      <a:pt x="4" y="3924"/>
                    </a:lnTo>
                    <a:cubicBezTo>
                      <a:pt x="1" y="3997"/>
                      <a:pt x="57" y="4058"/>
                      <a:pt x="131" y="4061"/>
                    </a:cubicBezTo>
                    <a:lnTo>
                      <a:pt x="136" y="4061"/>
                    </a:lnTo>
                    <a:cubicBezTo>
                      <a:pt x="207" y="4061"/>
                      <a:pt x="265" y="4007"/>
                      <a:pt x="269" y="3935"/>
                    </a:cubicBezTo>
                    <a:lnTo>
                      <a:pt x="445" y="141"/>
                    </a:lnTo>
                    <a:cubicBezTo>
                      <a:pt x="448" y="67"/>
                      <a:pt x="391" y="6"/>
                      <a:pt x="318" y="2"/>
                    </a:cubicBezTo>
                    <a:cubicBezTo>
                      <a:pt x="312" y="1"/>
                      <a:pt x="306" y="1"/>
                      <a:pt x="300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8"/>
              <p:cNvSpPr/>
              <p:nvPr/>
            </p:nvSpPr>
            <p:spPr>
              <a:xfrm>
                <a:off x="3033025" y="606125"/>
                <a:ext cx="1308575" cy="753650"/>
              </a:xfrm>
              <a:custGeom>
                <a:avLst/>
                <a:gdLst/>
                <a:ahLst/>
                <a:cxnLst/>
                <a:rect l="l" t="t" r="r" b="b"/>
                <a:pathLst>
                  <a:path w="52343" h="30146" extrusionOk="0">
                    <a:moveTo>
                      <a:pt x="36596" y="2753"/>
                    </a:moveTo>
                    <a:cubicBezTo>
                      <a:pt x="43428" y="2753"/>
                      <a:pt x="48968" y="8257"/>
                      <a:pt x="48968" y="15047"/>
                    </a:cubicBezTo>
                    <a:cubicBezTo>
                      <a:pt x="48968" y="21837"/>
                      <a:pt x="43428" y="27341"/>
                      <a:pt x="36596" y="27341"/>
                    </a:cubicBezTo>
                    <a:lnTo>
                      <a:pt x="15745" y="27341"/>
                    </a:lnTo>
                    <a:cubicBezTo>
                      <a:pt x="8914" y="27341"/>
                      <a:pt x="3374" y="21838"/>
                      <a:pt x="3374" y="15047"/>
                    </a:cubicBezTo>
                    <a:cubicBezTo>
                      <a:pt x="3374" y="8256"/>
                      <a:pt x="8914" y="2753"/>
                      <a:pt x="15745" y="2753"/>
                    </a:cubicBezTo>
                    <a:close/>
                    <a:moveTo>
                      <a:pt x="14204" y="1"/>
                    </a:moveTo>
                    <a:cubicBezTo>
                      <a:pt x="6359" y="1"/>
                      <a:pt x="1" y="6749"/>
                      <a:pt x="1" y="15073"/>
                    </a:cubicBezTo>
                    <a:cubicBezTo>
                      <a:pt x="1" y="23397"/>
                      <a:pt x="6359" y="30145"/>
                      <a:pt x="14204" y="30145"/>
                    </a:cubicBezTo>
                    <a:lnTo>
                      <a:pt x="38139" y="30145"/>
                    </a:lnTo>
                    <a:cubicBezTo>
                      <a:pt x="45983" y="30145"/>
                      <a:pt x="52342" y="23397"/>
                      <a:pt x="52342" y="15072"/>
                    </a:cubicBezTo>
                    <a:cubicBezTo>
                      <a:pt x="52342" y="6748"/>
                      <a:pt x="45983" y="1"/>
                      <a:pt x="381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8"/>
              <p:cNvSpPr/>
              <p:nvPr/>
            </p:nvSpPr>
            <p:spPr>
              <a:xfrm>
                <a:off x="3035600" y="616100"/>
                <a:ext cx="1287125" cy="742150"/>
              </a:xfrm>
              <a:custGeom>
                <a:avLst/>
                <a:gdLst/>
                <a:ahLst/>
                <a:cxnLst/>
                <a:rect l="l" t="t" r="r" b="b"/>
                <a:pathLst>
                  <a:path w="51485" h="29686" extrusionOk="0">
                    <a:moveTo>
                      <a:pt x="14035" y="1"/>
                    </a:moveTo>
                    <a:lnTo>
                      <a:pt x="13014" y="54"/>
                    </a:lnTo>
                    <a:cubicBezTo>
                      <a:pt x="12679" y="54"/>
                      <a:pt x="12272" y="130"/>
                      <a:pt x="11792" y="207"/>
                    </a:cubicBezTo>
                    <a:cubicBezTo>
                      <a:pt x="11305" y="261"/>
                      <a:pt x="10769" y="420"/>
                      <a:pt x="10167" y="585"/>
                    </a:cubicBezTo>
                    <a:cubicBezTo>
                      <a:pt x="8978" y="960"/>
                      <a:pt x="7561" y="1556"/>
                      <a:pt x="6146" y="2580"/>
                    </a:cubicBezTo>
                    <a:cubicBezTo>
                      <a:pt x="4733" y="3595"/>
                      <a:pt x="3332" y="5031"/>
                      <a:pt x="2232" y="6874"/>
                    </a:cubicBezTo>
                    <a:cubicBezTo>
                      <a:pt x="1134" y="8711"/>
                      <a:pt x="327" y="10949"/>
                      <a:pt x="103" y="13400"/>
                    </a:cubicBezTo>
                    <a:cubicBezTo>
                      <a:pt x="29" y="14628"/>
                      <a:pt x="0" y="15891"/>
                      <a:pt x="223" y="17168"/>
                    </a:cubicBezTo>
                    <a:cubicBezTo>
                      <a:pt x="288" y="17815"/>
                      <a:pt x="475" y="18440"/>
                      <a:pt x="623" y="19083"/>
                    </a:cubicBezTo>
                    <a:cubicBezTo>
                      <a:pt x="702" y="19402"/>
                      <a:pt x="830" y="19710"/>
                      <a:pt x="932" y="20025"/>
                    </a:cubicBezTo>
                    <a:cubicBezTo>
                      <a:pt x="1038" y="20340"/>
                      <a:pt x="1142" y="20658"/>
                      <a:pt x="1293" y="20959"/>
                    </a:cubicBezTo>
                    <a:cubicBezTo>
                      <a:pt x="1431" y="21264"/>
                      <a:pt x="1570" y="21571"/>
                      <a:pt x="1710" y="21878"/>
                    </a:cubicBezTo>
                    <a:cubicBezTo>
                      <a:pt x="1877" y="22173"/>
                      <a:pt x="2046" y="22468"/>
                      <a:pt x="2214" y="22763"/>
                    </a:cubicBezTo>
                    <a:cubicBezTo>
                      <a:pt x="2372" y="23066"/>
                      <a:pt x="2572" y="23344"/>
                      <a:pt x="2771" y="23622"/>
                    </a:cubicBezTo>
                    <a:cubicBezTo>
                      <a:pt x="2977" y="23896"/>
                      <a:pt x="3149" y="24199"/>
                      <a:pt x="3385" y="24453"/>
                    </a:cubicBezTo>
                    <a:cubicBezTo>
                      <a:pt x="4239" y="25541"/>
                      <a:pt x="5296" y="26478"/>
                      <a:pt x="6444" y="27292"/>
                    </a:cubicBezTo>
                    <a:cubicBezTo>
                      <a:pt x="8671" y="28837"/>
                      <a:pt x="11418" y="29686"/>
                      <a:pt x="14168" y="29686"/>
                    </a:cubicBezTo>
                    <a:cubicBezTo>
                      <a:pt x="14281" y="29686"/>
                      <a:pt x="14394" y="29684"/>
                      <a:pt x="14507" y="29681"/>
                    </a:cubicBezTo>
                    <a:cubicBezTo>
                      <a:pt x="20198" y="29674"/>
                      <a:pt x="25890" y="29668"/>
                      <a:pt x="31225" y="29662"/>
                    </a:cubicBezTo>
                    <a:lnTo>
                      <a:pt x="35154" y="29657"/>
                    </a:lnTo>
                    <a:cubicBezTo>
                      <a:pt x="35460" y="29657"/>
                      <a:pt x="35764" y="29658"/>
                      <a:pt x="36067" y="29658"/>
                    </a:cubicBezTo>
                    <a:cubicBezTo>
                      <a:pt x="37035" y="29658"/>
                      <a:pt x="37990" y="29650"/>
                      <a:pt x="38919" y="29578"/>
                    </a:cubicBezTo>
                    <a:cubicBezTo>
                      <a:pt x="41375" y="29290"/>
                      <a:pt x="43573" y="28357"/>
                      <a:pt x="45322" y="27118"/>
                    </a:cubicBezTo>
                    <a:cubicBezTo>
                      <a:pt x="47062" y="25857"/>
                      <a:pt x="48353" y="24324"/>
                      <a:pt x="49256" y="22842"/>
                    </a:cubicBezTo>
                    <a:cubicBezTo>
                      <a:pt x="50178" y="21358"/>
                      <a:pt x="50682" y="19906"/>
                      <a:pt x="50988" y="18700"/>
                    </a:cubicBezTo>
                    <a:cubicBezTo>
                      <a:pt x="51062" y="18396"/>
                      <a:pt x="51130" y="18108"/>
                      <a:pt x="51196" y="17838"/>
                    </a:cubicBezTo>
                    <a:cubicBezTo>
                      <a:pt x="51236" y="17562"/>
                      <a:pt x="51275" y="17305"/>
                      <a:pt x="51310" y="17065"/>
                    </a:cubicBezTo>
                    <a:cubicBezTo>
                      <a:pt x="51344" y="16825"/>
                      <a:pt x="51376" y="16602"/>
                      <a:pt x="51404" y="16398"/>
                    </a:cubicBezTo>
                    <a:cubicBezTo>
                      <a:pt x="51427" y="16195"/>
                      <a:pt x="51426" y="16007"/>
                      <a:pt x="51437" y="15840"/>
                    </a:cubicBezTo>
                    <a:cubicBezTo>
                      <a:pt x="51468" y="15172"/>
                      <a:pt x="51485" y="14815"/>
                      <a:pt x="51485" y="14815"/>
                    </a:cubicBezTo>
                    <a:lnTo>
                      <a:pt x="51381" y="14815"/>
                    </a:lnTo>
                    <a:cubicBezTo>
                      <a:pt x="51381" y="14815"/>
                      <a:pt x="51347" y="15169"/>
                      <a:pt x="51285" y="15831"/>
                    </a:cubicBezTo>
                    <a:cubicBezTo>
                      <a:pt x="51266" y="15995"/>
                      <a:pt x="51258" y="16180"/>
                      <a:pt x="51227" y="16381"/>
                    </a:cubicBezTo>
                    <a:cubicBezTo>
                      <a:pt x="51187" y="16582"/>
                      <a:pt x="51146" y="16799"/>
                      <a:pt x="51100" y="17036"/>
                    </a:cubicBezTo>
                    <a:cubicBezTo>
                      <a:pt x="51054" y="17270"/>
                      <a:pt x="51005" y="17521"/>
                      <a:pt x="50951" y="17791"/>
                    </a:cubicBezTo>
                    <a:cubicBezTo>
                      <a:pt x="50877" y="18055"/>
                      <a:pt x="50799" y="18335"/>
                      <a:pt x="50716" y="18630"/>
                    </a:cubicBezTo>
                    <a:cubicBezTo>
                      <a:pt x="50372" y="19803"/>
                      <a:pt x="49827" y="21206"/>
                      <a:pt x="48880" y="22612"/>
                    </a:cubicBezTo>
                    <a:cubicBezTo>
                      <a:pt x="47837" y="24181"/>
                      <a:pt x="46508" y="25539"/>
                      <a:pt x="44964" y="26618"/>
                    </a:cubicBezTo>
                    <a:cubicBezTo>
                      <a:pt x="44097" y="27165"/>
                      <a:pt x="43173" y="27706"/>
                      <a:pt x="42133" y="28062"/>
                    </a:cubicBezTo>
                    <a:cubicBezTo>
                      <a:pt x="41112" y="28479"/>
                      <a:pt x="39980" y="28666"/>
                      <a:pt x="38878" y="28809"/>
                    </a:cubicBezTo>
                    <a:lnTo>
                      <a:pt x="37954" y="28839"/>
                    </a:lnTo>
                    <a:lnTo>
                      <a:pt x="37489" y="28854"/>
                    </a:lnTo>
                    <a:lnTo>
                      <a:pt x="37058" y="28844"/>
                    </a:lnTo>
                    <a:lnTo>
                      <a:pt x="35154" y="28804"/>
                    </a:lnTo>
                    <a:cubicBezTo>
                      <a:pt x="33870" y="28768"/>
                      <a:pt x="32558" y="28773"/>
                      <a:pt x="31224" y="28760"/>
                    </a:cubicBezTo>
                    <a:cubicBezTo>
                      <a:pt x="25889" y="28722"/>
                      <a:pt x="20197" y="28682"/>
                      <a:pt x="14507" y="28643"/>
                    </a:cubicBezTo>
                    <a:cubicBezTo>
                      <a:pt x="14372" y="28647"/>
                      <a:pt x="14237" y="28649"/>
                      <a:pt x="14103" y="28649"/>
                    </a:cubicBezTo>
                    <a:cubicBezTo>
                      <a:pt x="11534" y="28649"/>
                      <a:pt x="9071" y="27897"/>
                      <a:pt x="6992" y="26491"/>
                    </a:cubicBezTo>
                    <a:cubicBezTo>
                      <a:pt x="5918" y="25742"/>
                      <a:pt x="4922" y="24878"/>
                      <a:pt x="4114" y="23865"/>
                    </a:cubicBezTo>
                    <a:cubicBezTo>
                      <a:pt x="3890" y="23630"/>
                      <a:pt x="3728" y="23347"/>
                      <a:pt x="3533" y="23092"/>
                    </a:cubicBezTo>
                    <a:cubicBezTo>
                      <a:pt x="3344" y="22831"/>
                      <a:pt x="3153" y="22573"/>
                      <a:pt x="3002" y="22290"/>
                    </a:cubicBezTo>
                    <a:cubicBezTo>
                      <a:pt x="2841" y="22014"/>
                      <a:pt x="2680" y="21738"/>
                      <a:pt x="2521" y="21464"/>
                    </a:cubicBezTo>
                    <a:lnTo>
                      <a:pt x="2123" y="20602"/>
                    </a:lnTo>
                    <a:cubicBezTo>
                      <a:pt x="1979" y="20321"/>
                      <a:pt x="1877" y="20023"/>
                      <a:pt x="1776" y="19727"/>
                    </a:cubicBezTo>
                    <a:cubicBezTo>
                      <a:pt x="1677" y="19430"/>
                      <a:pt x="1553" y="19142"/>
                      <a:pt x="1476" y="18842"/>
                    </a:cubicBezTo>
                    <a:cubicBezTo>
                      <a:pt x="1337" y="18238"/>
                      <a:pt x="1147" y="17641"/>
                      <a:pt x="1073" y="17058"/>
                    </a:cubicBezTo>
                    <a:cubicBezTo>
                      <a:pt x="1029" y="16761"/>
                      <a:pt x="963" y="16483"/>
                      <a:pt x="933" y="16173"/>
                    </a:cubicBezTo>
                    <a:cubicBezTo>
                      <a:pt x="911" y="15856"/>
                      <a:pt x="890" y="15541"/>
                      <a:pt x="868" y="15228"/>
                    </a:cubicBezTo>
                    <a:lnTo>
                      <a:pt x="839" y="14796"/>
                    </a:lnTo>
                    <a:lnTo>
                      <a:pt x="850" y="14352"/>
                    </a:lnTo>
                    <a:cubicBezTo>
                      <a:pt x="858" y="14056"/>
                      <a:pt x="865" y="13762"/>
                      <a:pt x="872" y="13470"/>
                    </a:cubicBezTo>
                    <a:cubicBezTo>
                      <a:pt x="1031" y="11135"/>
                      <a:pt x="1750" y="8979"/>
                      <a:pt x="2761" y="7193"/>
                    </a:cubicBezTo>
                    <a:cubicBezTo>
                      <a:pt x="3783" y="5409"/>
                      <a:pt x="5075" y="3976"/>
                      <a:pt x="6405" y="2939"/>
                    </a:cubicBezTo>
                    <a:cubicBezTo>
                      <a:pt x="7739" y="1899"/>
                      <a:pt x="9099" y="1266"/>
                      <a:pt x="10248" y="854"/>
                    </a:cubicBezTo>
                    <a:cubicBezTo>
                      <a:pt x="10833" y="673"/>
                      <a:pt x="11354" y="496"/>
                      <a:pt x="11822" y="418"/>
                    </a:cubicBezTo>
                    <a:cubicBezTo>
                      <a:pt x="12288" y="320"/>
                      <a:pt x="12686" y="225"/>
                      <a:pt x="13021" y="209"/>
                    </a:cubicBezTo>
                    <a:lnTo>
                      <a:pt x="14041" y="107"/>
                    </a:lnTo>
                    <a:lnTo>
                      <a:pt x="1403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8"/>
              <p:cNvSpPr/>
              <p:nvPr/>
            </p:nvSpPr>
            <p:spPr>
              <a:xfrm>
                <a:off x="1388725" y="1099825"/>
                <a:ext cx="1973375" cy="4377125"/>
              </a:xfrm>
              <a:custGeom>
                <a:avLst/>
                <a:gdLst/>
                <a:ahLst/>
                <a:cxnLst/>
                <a:rect l="l" t="t" r="r" b="b"/>
                <a:pathLst>
                  <a:path w="78935" h="175085" extrusionOk="0">
                    <a:moveTo>
                      <a:pt x="57084" y="0"/>
                    </a:moveTo>
                    <a:cubicBezTo>
                      <a:pt x="54845" y="0"/>
                      <a:pt x="53030" y="1588"/>
                      <a:pt x="52332" y="2943"/>
                    </a:cubicBezTo>
                    <a:cubicBezTo>
                      <a:pt x="51146" y="5245"/>
                      <a:pt x="52839" y="10577"/>
                      <a:pt x="53856" y="12428"/>
                    </a:cubicBezTo>
                    <a:cubicBezTo>
                      <a:pt x="54873" y="14280"/>
                      <a:pt x="57415" y="17817"/>
                      <a:pt x="55382" y="18322"/>
                    </a:cubicBezTo>
                    <a:cubicBezTo>
                      <a:pt x="55290" y="18344"/>
                      <a:pt x="55201" y="18356"/>
                      <a:pt x="55114" y="18356"/>
                    </a:cubicBezTo>
                    <a:cubicBezTo>
                      <a:pt x="53271" y="18356"/>
                      <a:pt x="52447" y="13378"/>
                      <a:pt x="51315" y="8555"/>
                    </a:cubicBezTo>
                    <a:cubicBezTo>
                      <a:pt x="50420" y="4742"/>
                      <a:pt x="49428" y="2944"/>
                      <a:pt x="47755" y="2944"/>
                    </a:cubicBezTo>
                    <a:cubicBezTo>
                      <a:pt x="47212" y="2944"/>
                      <a:pt x="46598" y="3133"/>
                      <a:pt x="45892" y="3504"/>
                    </a:cubicBezTo>
                    <a:cubicBezTo>
                      <a:pt x="43012" y="5020"/>
                      <a:pt x="44537" y="8724"/>
                      <a:pt x="45892" y="11586"/>
                    </a:cubicBezTo>
                    <a:cubicBezTo>
                      <a:pt x="47248" y="14449"/>
                      <a:pt x="47248" y="18153"/>
                      <a:pt x="47248" y="18153"/>
                    </a:cubicBezTo>
                    <a:cubicBezTo>
                      <a:pt x="47248" y="18153"/>
                      <a:pt x="46014" y="13836"/>
                      <a:pt x="44537" y="11923"/>
                    </a:cubicBezTo>
                    <a:cubicBezTo>
                      <a:pt x="43905" y="11103"/>
                      <a:pt x="43089" y="10701"/>
                      <a:pt x="42253" y="10701"/>
                    </a:cubicBezTo>
                    <a:cubicBezTo>
                      <a:pt x="41458" y="10701"/>
                      <a:pt x="40644" y="11065"/>
                      <a:pt x="39952" y="11780"/>
                    </a:cubicBezTo>
                    <a:cubicBezTo>
                      <a:pt x="38355" y="13432"/>
                      <a:pt x="39963" y="17815"/>
                      <a:pt x="39963" y="17815"/>
                    </a:cubicBezTo>
                    <a:cubicBezTo>
                      <a:pt x="39403" y="17537"/>
                      <a:pt x="38861" y="17412"/>
                      <a:pt x="38362" y="17412"/>
                    </a:cubicBezTo>
                    <a:cubicBezTo>
                      <a:pt x="36747" y="17412"/>
                      <a:pt x="35572" y="18720"/>
                      <a:pt x="35620" y="20384"/>
                    </a:cubicBezTo>
                    <a:cubicBezTo>
                      <a:pt x="35673" y="22184"/>
                      <a:pt x="37081" y="26908"/>
                      <a:pt x="37081" y="26908"/>
                    </a:cubicBezTo>
                    <a:cubicBezTo>
                      <a:pt x="33184" y="26908"/>
                      <a:pt x="33692" y="30782"/>
                      <a:pt x="33692" y="33981"/>
                    </a:cubicBezTo>
                    <a:cubicBezTo>
                      <a:pt x="33692" y="37180"/>
                      <a:pt x="36065" y="40968"/>
                      <a:pt x="36065" y="40968"/>
                    </a:cubicBezTo>
                    <a:cubicBezTo>
                      <a:pt x="38352" y="53344"/>
                      <a:pt x="44707" y="62437"/>
                      <a:pt x="46994" y="65973"/>
                    </a:cubicBezTo>
                    <a:cubicBezTo>
                      <a:pt x="49281" y="69508"/>
                      <a:pt x="51315" y="77086"/>
                      <a:pt x="51315" y="77086"/>
                    </a:cubicBezTo>
                    <a:cubicBezTo>
                      <a:pt x="47248" y="80370"/>
                      <a:pt x="0" y="136188"/>
                      <a:pt x="0" y="136188"/>
                    </a:cubicBezTo>
                    <a:lnTo>
                      <a:pt x="67926" y="175084"/>
                    </a:lnTo>
                    <a:lnTo>
                      <a:pt x="70461" y="100154"/>
                    </a:lnTo>
                    <a:cubicBezTo>
                      <a:pt x="78935" y="98639"/>
                      <a:pt x="78595" y="89379"/>
                      <a:pt x="78595" y="86852"/>
                    </a:cubicBezTo>
                    <a:cubicBezTo>
                      <a:pt x="78595" y="84327"/>
                      <a:pt x="74699" y="52503"/>
                      <a:pt x="74190" y="50483"/>
                    </a:cubicBezTo>
                    <a:cubicBezTo>
                      <a:pt x="73681" y="48461"/>
                      <a:pt x="70123" y="37854"/>
                      <a:pt x="69276" y="34319"/>
                    </a:cubicBezTo>
                    <a:cubicBezTo>
                      <a:pt x="68429" y="30782"/>
                      <a:pt x="67582" y="22699"/>
                      <a:pt x="67073" y="21016"/>
                    </a:cubicBezTo>
                    <a:cubicBezTo>
                      <a:pt x="66565" y="19332"/>
                      <a:pt x="65210" y="15628"/>
                      <a:pt x="64871" y="13776"/>
                    </a:cubicBezTo>
                    <a:cubicBezTo>
                      <a:pt x="64533" y="11923"/>
                      <a:pt x="66396" y="8219"/>
                      <a:pt x="62160" y="2943"/>
                    </a:cubicBezTo>
                    <a:cubicBezTo>
                      <a:pt x="60418" y="774"/>
                      <a:pt x="58647" y="0"/>
                      <a:pt x="57084" y="0"/>
                    </a:cubicBezTo>
                    <a:close/>
                  </a:path>
                </a:pathLst>
              </a:custGeom>
              <a:solidFill>
                <a:srgbClr val="9C56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8"/>
              <p:cNvSpPr/>
              <p:nvPr/>
            </p:nvSpPr>
            <p:spPr>
              <a:xfrm>
                <a:off x="2384825" y="1382050"/>
                <a:ext cx="108100" cy="79925"/>
              </a:xfrm>
              <a:custGeom>
                <a:avLst/>
                <a:gdLst/>
                <a:ahLst/>
                <a:cxnLst/>
                <a:rect l="l" t="t" r="r" b="b"/>
                <a:pathLst>
                  <a:path w="4324" h="3197" extrusionOk="0">
                    <a:moveTo>
                      <a:pt x="2400" y="1"/>
                    </a:moveTo>
                    <a:cubicBezTo>
                      <a:pt x="2126" y="1"/>
                      <a:pt x="1789" y="53"/>
                      <a:pt x="1384" y="201"/>
                    </a:cubicBezTo>
                    <a:cubicBezTo>
                      <a:pt x="638" y="475"/>
                      <a:pt x="1" y="1218"/>
                      <a:pt x="1" y="1802"/>
                    </a:cubicBezTo>
                    <a:cubicBezTo>
                      <a:pt x="1" y="1802"/>
                      <a:pt x="527" y="3197"/>
                      <a:pt x="1810" y="3197"/>
                    </a:cubicBezTo>
                    <a:cubicBezTo>
                      <a:pt x="2074" y="3197"/>
                      <a:pt x="2371" y="3137"/>
                      <a:pt x="2702" y="2994"/>
                    </a:cubicBezTo>
                    <a:cubicBezTo>
                      <a:pt x="4323" y="2292"/>
                      <a:pt x="4137" y="932"/>
                      <a:pt x="3338" y="287"/>
                    </a:cubicBezTo>
                    <a:cubicBezTo>
                      <a:pt x="3338" y="287"/>
                      <a:pt x="3043" y="1"/>
                      <a:pt x="240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8"/>
              <p:cNvSpPr/>
              <p:nvPr/>
            </p:nvSpPr>
            <p:spPr>
              <a:xfrm>
                <a:off x="2708925" y="1116700"/>
                <a:ext cx="212725" cy="176950"/>
              </a:xfrm>
              <a:custGeom>
                <a:avLst/>
                <a:gdLst/>
                <a:ahLst/>
                <a:cxnLst/>
                <a:rect l="l" t="t" r="r" b="b"/>
                <a:pathLst>
                  <a:path w="8509" h="7078" extrusionOk="0">
                    <a:moveTo>
                      <a:pt x="4638" y="0"/>
                    </a:moveTo>
                    <a:cubicBezTo>
                      <a:pt x="4369" y="0"/>
                      <a:pt x="4065" y="19"/>
                      <a:pt x="3718" y="60"/>
                    </a:cubicBezTo>
                    <a:cubicBezTo>
                      <a:pt x="2320" y="226"/>
                      <a:pt x="201" y="1562"/>
                      <a:pt x="1" y="3077"/>
                    </a:cubicBezTo>
                    <a:cubicBezTo>
                      <a:pt x="1" y="3077"/>
                      <a:pt x="1082" y="7078"/>
                      <a:pt x="4283" y="7078"/>
                    </a:cubicBezTo>
                    <a:cubicBezTo>
                      <a:pt x="4544" y="7078"/>
                      <a:pt x="4818" y="7051"/>
                      <a:pt x="5107" y="6994"/>
                    </a:cubicBezTo>
                    <a:cubicBezTo>
                      <a:pt x="8141" y="6395"/>
                      <a:pt x="8509" y="3557"/>
                      <a:pt x="6917" y="1177"/>
                    </a:cubicBezTo>
                    <a:cubicBezTo>
                      <a:pt x="6544" y="621"/>
                      <a:pt x="6177" y="0"/>
                      <a:pt x="463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8"/>
              <p:cNvSpPr/>
              <p:nvPr/>
            </p:nvSpPr>
            <p:spPr>
              <a:xfrm>
                <a:off x="2287500" y="1546550"/>
                <a:ext cx="102775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111" h="3144" extrusionOk="0">
                    <a:moveTo>
                      <a:pt x="2549" y="1"/>
                    </a:moveTo>
                    <a:cubicBezTo>
                      <a:pt x="2265" y="1"/>
                      <a:pt x="1871" y="79"/>
                      <a:pt x="1385" y="368"/>
                    </a:cubicBezTo>
                    <a:cubicBezTo>
                      <a:pt x="979" y="610"/>
                      <a:pt x="1" y="1227"/>
                      <a:pt x="291" y="2061"/>
                    </a:cubicBezTo>
                    <a:cubicBezTo>
                      <a:pt x="291" y="2061"/>
                      <a:pt x="856" y="3143"/>
                      <a:pt x="1924" y="3143"/>
                    </a:cubicBezTo>
                    <a:cubicBezTo>
                      <a:pt x="2190" y="3143"/>
                      <a:pt x="2488" y="3076"/>
                      <a:pt x="2815" y="2909"/>
                    </a:cubicBezTo>
                    <a:cubicBezTo>
                      <a:pt x="4111" y="2246"/>
                      <a:pt x="3750" y="636"/>
                      <a:pt x="3069" y="110"/>
                    </a:cubicBezTo>
                    <a:cubicBezTo>
                      <a:pt x="3069" y="110"/>
                      <a:pt x="2886" y="1"/>
                      <a:pt x="2549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8"/>
              <p:cNvSpPr/>
              <p:nvPr/>
            </p:nvSpPr>
            <p:spPr>
              <a:xfrm>
                <a:off x="2257050" y="1791800"/>
                <a:ext cx="70275" cy="53325"/>
              </a:xfrm>
              <a:custGeom>
                <a:avLst/>
                <a:gdLst/>
                <a:ahLst/>
                <a:cxnLst/>
                <a:rect l="l" t="t" r="r" b="b"/>
                <a:pathLst>
                  <a:path w="2811" h="2133" extrusionOk="0">
                    <a:moveTo>
                      <a:pt x="1654" y="1"/>
                    </a:moveTo>
                    <a:cubicBezTo>
                      <a:pt x="1513" y="1"/>
                      <a:pt x="1349" y="15"/>
                      <a:pt x="1162" y="54"/>
                    </a:cubicBezTo>
                    <a:cubicBezTo>
                      <a:pt x="1162" y="54"/>
                      <a:pt x="259" y="333"/>
                      <a:pt x="0" y="815"/>
                    </a:cubicBezTo>
                    <a:cubicBezTo>
                      <a:pt x="0" y="815"/>
                      <a:pt x="231" y="2133"/>
                      <a:pt x="1253" y="2133"/>
                    </a:cubicBezTo>
                    <a:cubicBezTo>
                      <a:pt x="1388" y="2133"/>
                      <a:pt x="1537" y="2110"/>
                      <a:pt x="1701" y="2057"/>
                    </a:cubicBezTo>
                    <a:cubicBezTo>
                      <a:pt x="2810" y="1706"/>
                      <a:pt x="2797" y="792"/>
                      <a:pt x="2298" y="134"/>
                    </a:cubicBezTo>
                    <a:cubicBezTo>
                      <a:pt x="2298" y="134"/>
                      <a:pt x="2081" y="1"/>
                      <a:pt x="165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8"/>
              <p:cNvSpPr/>
              <p:nvPr/>
            </p:nvSpPr>
            <p:spPr>
              <a:xfrm>
                <a:off x="2513975" y="1187150"/>
                <a:ext cx="109575" cy="79525"/>
              </a:xfrm>
              <a:custGeom>
                <a:avLst/>
                <a:gdLst/>
                <a:ahLst/>
                <a:cxnLst/>
                <a:rect l="l" t="t" r="r" b="b"/>
                <a:pathLst>
                  <a:path w="4383" h="3181" extrusionOk="0">
                    <a:moveTo>
                      <a:pt x="2627" y="0"/>
                    </a:moveTo>
                    <a:cubicBezTo>
                      <a:pt x="2351" y="0"/>
                      <a:pt x="2001" y="40"/>
                      <a:pt x="1571" y="158"/>
                    </a:cubicBezTo>
                    <a:cubicBezTo>
                      <a:pt x="878" y="349"/>
                      <a:pt x="189" y="885"/>
                      <a:pt x="0" y="1467"/>
                    </a:cubicBezTo>
                    <a:cubicBezTo>
                      <a:pt x="0" y="1467"/>
                      <a:pt x="209" y="3180"/>
                      <a:pt x="1748" y="3180"/>
                    </a:cubicBezTo>
                    <a:cubicBezTo>
                      <a:pt x="1874" y="3180"/>
                      <a:pt x="2008" y="3169"/>
                      <a:pt x="2152" y="3144"/>
                    </a:cubicBezTo>
                    <a:cubicBezTo>
                      <a:pt x="4383" y="2762"/>
                      <a:pt x="4139" y="1177"/>
                      <a:pt x="3462" y="174"/>
                    </a:cubicBezTo>
                    <a:cubicBezTo>
                      <a:pt x="3462" y="174"/>
                      <a:pt x="3204" y="0"/>
                      <a:pt x="262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8"/>
              <p:cNvSpPr/>
              <p:nvPr/>
            </p:nvSpPr>
            <p:spPr>
              <a:xfrm>
                <a:off x="4003125" y="1099825"/>
                <a:ext cx="2227450" cy="4377125"/>
              </a:xfrm>
              <a:custGeom>
                <a:avLst/>
                <a:gdLst/>
                <a:ahLst/>
                <a:cxnLst/>
                <a:rect l="l" t="t" r="r" b="b"/>
                <a:pathLst>
                  <a:path w="89098" h="175085" extrusionOk="0">
                    <a:moveTo>
                      <a:pt x="21852" y="0"/>
                    </a:moveTo>
                    <a:cubicBezTo>
                      <a:pt x="20288" y="0"/>
                      <a:pt x="18518" y="774"/>
                      <a:pt x="16776" y="2943"/>
                    </a:cubicBezTo>
                    <a:cubicBezTo>
                      <a:pt x="12539" y="8219"/>
                      <a:pt x="14404" y="11923"/>
                      <a:pt x="14065" y="13775"/>
                    </a:cubicBezTo>
                    <a:cubicBezTo>
                      <a:pt x="13726" y="15628"/>
                      <a:pt x="12370" y="19332"/>
                      <a:pt x="11861" y="21016"/>
                    </a:cubicBezTo>
                    <a:cubicBezTo>
                      <a:pt x="11354" y="22699"/>
                      <a:pt x="10506" y="30782"/>
                      <a:pt x="9659" y="34318"/>
                    </a:cubicBezTo>
                    <a:cubicBezTo>
                      <a:pt x="8811" y="37853"/>
                      <a:pt x="5254" y="48461"/>
                      <a:pt x="4744" y="50482"/>
                    </a:cubicBezTo>
                    <a:cubicBezTo>
                      <a:pt x="4236" y="52502"/>
                      <a:pt x="340" y="84327"/>
                      <a:pt x="340" y="86852"/>
                    </a:cubicBezTo>
                    <a:cubicBezTo>
                      <a:pt x="340" y="89379"/>
                      <a:pt x="1" y="98639"/>
                      <a:pt x="8473" y="100154"/>
                    </a:cubicBezTo>
                    <a:lnTo>
                      <a:pt x="9455" y="175084"/>
                    </a:lnTo>
                    <a:lnTo>
                      <a:pt x="89098" y="145281"/>
                    </a:lnTo>
                    <a:cubicBezTo>
                      <a:pt x="89098" y="145281"/>
                      <a:pt x="31686" y="80370"/>
                      <a:pt x="27620" y="77086"/>
                    </a:cubicBezTo>
                    <a:cubicBezTo>
                      <a:pt x="27620" y="77086"/>
                      <a:pt x="29653" y="69508"/>
                      <a:pt x="31941" y="65973"/>
                    </a:cubicBezTo>
                    <a:cubicBezTo>
                      <a:pt x="34228" y="62437"/>
                      <a:pt x="40582" y="53344"/>
                      <a:pt x="42870" y="40968"/>
                    </a:cubicBezTo>
                    <a:cubicBezTo>
                      <a:pt x="42870" y="40968"/>
                      <a:pt x="45242" y="37180"/>
                      <a:pt x="45242" y="33981"/>
                    </a:cubicBezTo>
                    <a:cubicBezTo>
                      <a:pt x="45242" y="30782"/>
                      <a:pt x="45750" y="26908"/>
                      <a:pt x="41853" y="26908"/>
                    </a:cubicBezTo>
                    <a:cubicBezTo>
                      <a:pt x="41853" y="26908"/>
                      <a:pt x="43262" y="22184"/>
                      <a:pt x="43315" y="20384"/>
                    </a:cubicBezTo>
                    <a:cubicBezTo>
                      <a:pt x="43363" y="18720"/>
                      <a:pt x="42188" y="17412"/>
                      <a:pt x="40574" y="17412"/>
                    </a:cubicBezTo>
                    <a:cubicBezTo>
                      <a:pt x="40074" y="17412"/>
                      <a:pt x="39533" y="17537"/>
                      <a:pt x="38973" y="17815"/>
                    </a:cubicBezTo>
                    <a:cubicBezTo>
                      <a:pt x="38973" y="17815"/>
                      <a:pt x="40579" y="13432"/>
                      <a:pt x="38983" y="11780"/>
                    </a:cubicBezTo>
                    <a:cubicBezTo>
                      <a:pt x="38291" y="11065"/>
                      <a:pt x="37477" y="10701"/>
                      <a:pt x="36681" y="10701"/>
                    </a:cubicBezTo>
                    <a:cubicBezTo>
                      <a:pt x="35845" y="10701"/>
                      <a:pt x="35030" y="11103"/>
                      <a:pt x="34397" y="11923"/>
                    </a:cubicBezTo>
                    <a:cubicBezTo>
                      <a:pt x="32921" y="13836"/>
                      <a:pt x="31686" y="18153"/>
                      <a:pt x="31686" y="18153"/>
                    </a:cubicBezTo>
                    <a:cubicBezTo>
                      <a:pt x="31686" y="18153"/>
                      <a:pt x="31686" y="14449"/>
                      <a:pt x="33042" y="11586"/>
                    </a:cubicBezTo>
                    <a:cubicBezTo>
                      <a:pt x="34398" y="8724"/>
                      <a:pt x="35923" y="5020"/>
                      <a:pt x="33042" y="3504"/>
                    </a:cubicBezTo>
                    <a:cubicBezTo>
                      <a:pt x="32337" y="3133"/>
                      <a:pt x="31722" y="2944"/>
                      <a:pt x="31180" y="2944"/>
                    </a:cubicBezTo>
                    <a:cubicBezTo>
                      <a:pt x="29508" y="2944"/>
                      <a:pt x="28515" y="4742"/>
                      <a:pt x="27620" y="8555"/>
                    </a:cubicBezTo>
                    <a:cubicBezTo>
                      <a:pt x="26487" y="13378"/>
                      <a:pt x="25664" y="18356"/>
                      <a:pt x="23822" y="18356"/>
                    </a:cubicBezTo>
                    <a:cubicBezTo>
                      <a:pt x="23735" y="18356"/>
                      <a:pt x="23645" y="18344"/>
                      <a:pt x="23554" y="18322"/>
                    </a:cubicBezTo>
                    <a:cubicBezTo>
                      <a:pt x="21519" y="17817"/>
                      <a:pt x="24061" y="14280"/>
                      <a:pt x="25078" y="12428"/>
                    </a:cubicBezTo>
                    <a:cubicBezTo>
                      <a:pt x="26094" y="10577"/>
                      <a:pt x="27789" y="5245"/>
                      <a:pt x="26603" y="2943"/>
                    </a:cubicBezTo>
                    <a:cubicBezTo>
                      <a:pt x="25905" y="1588"/>
                      <a:pt x="24091" y="0"/>
                      <a:pt x="21852" y="0"/>
                    </a:cubicBezTo>
                    <a:close/>
                  </a:path>
                </a:pathLst>
              </a:custGeom>
              <a:solidFill>
                <a:srgbClr val="9C563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8"/>
              <p:cNvSpPr/>
              <p:nvPr/>
            </p:nvSpPr>
            <p:spPr>
              <a:xfrm>
                <a:off x="4872325" y="1382050"/>
                <a:ext cx="108050" cy="79925"/>
              </a:xfrm>
              <a:custGeom>
                <a:avLst/>
                <a:gdLst/>
                <a:ahLst/>
                <a:cxnLst/>
                <a:rect l="l" t="t" r="r" b="b"/>
                <a:pathLst>
                  <a:path w="4322" h="3197" extrusionOk="0">
                    <a:moveTo>
                      <a:pt x="1922" y="1"/>
                    </a:moveTo>
                    <a:cubicBezTo>
                      <a:pt x="1280" y="1"/>
                      <a:pt x="985" y="287"/>
                      <a:pt x="984" y="287"/>
                    </a:cubicBezTo>
                    <a:cubicBezTo>
                      <a:pt x="185" y="932"/>
                      <a:pt x="0" y="2292"/>
                      <a:pt x="1620" y="2994"/>
                    </a:cubicBezTo>
                    <a:cubicBezTo>
                      <a:pt x="1951" y="3137"/>
                      <a:pt x="2248" y="3197"/>
                      <a:pt x="2513" y="3197"/>
                    </a:cubicBezTo>
                    <a:cubicBezTo>
                      <a:pt x="3796" y="3197"/>
                      <a:pt x="4322" y="1802"/>
                      <a:pt x="4322" y="1802"/>
                    </a:cubicBezTo>
                    <a:cubicBezTo>
                      <a:pt x="4322" y="1218"/>
                      <a:pt x="3686" y="475"/>
                      <a:pt x="2938" y="201"/>
                    </a:cubicBezTo>
                    <a:cubicBezTo>
                      <a:pt x="2534" y="53"/>
                      <a:pt x="2196" y="1"/>
                      <a:pt x="1922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8"/>
              <p:cNvSpPr/>
              <p:nvPr/>
            </p:nvSpPr>
            <p:spPr>
              <a:xfrm>
                <a:off x="4443575" y="1116700"/>
                <a:ext cx="212725" cy="176950"/>
              </a:xfrm>
              <a:custGeom>
                <a:avLst/>
                <a:gdLst/>
                <a:ahLst/>
                <a:cxnLst/>
                <a:rect l="l" t="t" r="r" b="b"/>
                <a:pathLst>
                  <a:path w="8509" h="7078" extrusionOk="0">
                    <a:moveTo>
                      <a:pt x="3871" y="0"/>
                    </a:moveTo>
                    <a:cubicBezTo>
                      <a:pt x="2331" y="0"/>
                      <a:pt x="1964" y="621"/>
                      <a:pt x="1592" y="1177"/>
                    </a:cubicBezTo>
                    <a:cubicBezTo>
                      <a:pt x="1" y="3557"/>
                      <a:pt x="368" y="6395"/>
                      <a:pt x="3402" y="6994"/>
                    </a:cubicBezTo>
                    <a:cubicBezTo>
                      <a:pt x="3691" y="7051"/>
                      <a:pt x="3966" y="7078"/>
                      <a:pt x="4226" y="7078"/>
                    </a:cubicBezTo>
                    <a:cubicBezTo>
                      <a:pt x="7428" y="7078"/>
                      <a:pt x="8509" y="3077"/>
                      <a:pt x="8509" y="3077"/>
                    </a:cubicBezTo>
                    <a:cubicBezTo>
                      <a:pt x="8309" y="1562"/>
                      <a:pt x="6189" y="226"/>
                      <a:pt x="4791" y="60"/>
                    </a:cubicBezTo>
                    <a:cubicBezTo>
                      <a:pt x="4445" y="19"/>
                      <a:pt x="4140" y="0"/>
                      <a:pt x="3871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8"/>
              <p:cNvSpPr/>
              <p:nvPr/>
            </p:nvSpPr>
            <p:spPr>
              <a:xfrm>
                <a:off x="4974925" y="1546550"/>
                <a:ext cx="102800" cy="78600"/>
              </a:xfrm>
              <a:custGeom>
                <a:avLst/>
                <a:gdLst/>
                <a:ahLst/>
                <a:cxnLst/>
                <a:rect l="l" t="t" r="r" b="b"/>
                <a:pathLst>
                  <a:path w="4112" h="3144" extrusionOk="0">
                    <a:moveTo>
                      <a:pt x="1563" y="1"/>
                    </a:moveTo>
                    <a:cubicBezTo>
                      <a:pt x="1226" y="1"/>
                      <a:pt x="1043" y="110"/>
                      <a:pt x="1043" y="110"/>
                    </a:cubicBezTo>
                    <a:cubicBezTo>
                      <a:pt x="361" y="636"/>
                      <a:pt x="0" y="2246"/>
                      <a:pt x="1296" y="2909"/>
                    </a:cubicBezTo>
                    <a:cubicBezTo>
                      <a:pt x="1624" y="3076"/>
                      <a:pt x="1921" y="3143"/>
                      <a:pt x="2187" y="3143"/>
                    </a:cubicBezTo>
                    <a:cubicBezTo>
                      <a:pt x="3255" y="3143"/>
                      <a:pt x="3821" y="2061"/>
                      <a:pt x="3821" y="2061"/>
                    </a:cubicBezTo>
                    <a:cubicBezTo>
                      <a:pt x="4112" y="1227"/>
                      <a:pt x="3133" y="610"/>
                      <a:pt x="2726" y="368"/>
                    </a:cubicBezTo>
                    <a:cubicBezTo>
                      <a:pt x="2241" y="79"/>
                      <a:pt x="1847" y="1"/>
                      <a:pt x="1563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8"/>
              <p:cNvSpPr/>
              <p:nvPr/>
            </p:nvSpPr>
            <p:spPr>
              <a:xfrm>
                <a:off x="5037900" y="1791800"/>
                <a:ext cx="70300" cy="53325"/>
              </a:xfrm>
              <a:custGeom>
                <a:avLst/>
                <a:gdLst/>
                <a:ahLst/>
                <a:cxnLst/>
                <a:rect l="l" t="t" r="r" b="b"/>
                <a:pathLst>
                  <a:path w="2812" h="2133" extrusionOk="0">
                    <a:moveTo>
                      <a:pt x="1156" y="1"/>
                    </a:moveTo>
                    <a:cubicBezTo>
                      <a:pt x="729" y="1"/>
                      <a:pt x="511" y="134"/>
                      <a:pt x="512" y="134"/>
                    </a:cubicBezTo>
                    <a:cubicBezTo>
                      <a:pt x="14" y="792"/>
                      <a:pt x="0" y="1706"/>
                      <a:pt x="1109" y="2057"/>
                    </a:cubicBezTo>
                    <a:cubicBezTo>
                      <a:pt x="1274" y="2110"/>
                      <a:pt x="1423" y="2133"/>
                      <a:pt x="1558" y="2133"/>
                    </a:cubicBezTo>
                    <a:cubicBezTo>
                      <a:pt x="2580" y="2133"/>
                      <a:pt x="2811" y="815"/>
                      <a:pt x="2811" y="815"/>
                    </a:cubicBezTo>
                    <a:cubicBezTo>
                      <a:pt x="2552" y="333"/>
                      <a:pt x="1649" y="54"/>
                      <a:pt x="1649" y="54"/>
                    </a:cubicBezTo>
                    <a:cubicBezTo>
                      <a:pt x="1462" y="15"/>
                      <a:pt x="1297" y="1"/>
                      <a:pt x="115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8"/>
              <p:cNvSpPr/>
              <p:nvPr/>
            </p:nvSpPr>
            <p:spPr>
              <a:xfrm>
                <a:off x="4741625" y="1187150"/>
                <a:ext cx="109650" cy="79525"/>
              </a:xfrm>
              <a:custGeom>
                <a:avLst/>
                <a:gdLst/>
                <a:ahLst/>
                <a:cxnLst/>
                <a:rect l="l" t="t" r="r" b="b"/>
                <a:pathLst>
                  <a:path w="4386" h="3181" extrusionOk="0">
                    <a:moveTo>
                      <a:pt x="1758" y="0"/>
                    </a:moveTo>
                    <a:cubicBezTo>
                      <a:pt x="1181" y="0"/>
                      <a:pt x="923" y="174"/>
                      <a:pt x="923" y="174"/>
                    </a:cubicBezTo>
                    <a:cubicBezTo>
                      <a:pt x="246" y="1177"/>
                      <a:pt x="1" y="2762"/>
                      <a:pt x="2234" y="3144"/>
                    </a:cubicBezTo>
                    <a:cubicBezTo>
                      <a:pt x="2378" y="3169"/>
                      <a:pt x="2512" y="3180"/>
                      <a:pt x="2637" y="3180"/>
                    </a:cubicBezTo>
                    <a:cubicBezTo>
                      <a:pt x="4177" y="3180"/>
                      <a:pt x="4385" y="1467"/>
                      <a:pt x="4385" y="1467"/>
                    </a:cubicBezTo>
                    <a:cubicBezTo>
                      <a:pt x="4196" y="885"/>
                      <a:pt x="3507" y="349"/>
                      <a:pt x="2814" y="158"/>
                    </a:cubicBezTo>
                    <a:cubicBezTo>
                      <a:pt x="2384" y="40"/>
                      <a:pt x="2035" y="0"/>
                      <a:pt x="17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67" name="Google Shape;267;p28"/>
            <p:cNvSpPr/>
            <p:nvPr/>
          </p:nvSpPr>
          <p:spPr>
            <a:xfrm>
              <a:off x="2903475" y="4664714"/>
              <a:ext cx="1296150" cy="547175"/>
            </a:xfrm>
            <a:custGeom>
              <a:avLst/>
              <a:gdLst/>
              <a:ahLst/>
              <a:cxnLst/>
              <a:rect l="l" t="t" r="r" b="b"/>
              <a:pathLst>
                <a:path w="51846" h="21887" extrusionOk="0">
                  <a:moveTo>
                    <a:pt x="18467" y="0"/>
                  </a:moveTo>
                  <a:lnTo>
                    <a:pt x="0" y="21340"/>
                  </a:lnTo>
                  <a:lnTo>
                    <a:pt x="51846" y="21887"/>
                  </a:lnTo>
                  <a:lnTo>
                    <a:pt x="50614" y="16963"/>
                  </a:lnTo>
                  <a:close/>
                </a:path>
              </a:pathLst>
            </a:custGeom>
            <a:solidFill>
              <a:srgbClr val="9C5631"/>
            </a:solidFill>
            <a:ln>
              <a:noFill/>
            </a:ln>
          </p:spPr>
        </p:sp>
        <p:sp>
          <p:nvSpPr>
            <p:cNvPr id="268" name="Google Shape;268;p28"/>
            <p:cNvSpPr/>
            <p:nvPr/>
          </p:nvSpPr>
          <p:spPr>
            <a:xfrm>
              <a:off x="4804925" y="4810064"/>
              <a:ext cx="1376500" cy="401825"/>
            </a:xfrm>
            <a:custGeom>
              <a:avLst/>
              <a:gdLst/>
              <a:ahLst/>
              <a:cxnLst/>
              <a:rect l="l" t="t" r="r" b="b"/>
              <a:pathLst>
                <a:path w="55060" h="16073" extrusionOk="0">
                  <a:moveTo>
                    <a:pt x="40081" y="0"/>
                  </a:moveTo>
                  <a:lnTo>
                    <a:pt x="55060" y="15868"/>
                  </a:lnTo>
                  <a:lnTo>
                    <a:pt x="0" y="16073"/>
                  </a:lnTo>
                  <a:lnTo>
                    <a:pt x="1300" y="12585"/>
                  </a:lnTo>
                  <a:close/>
                </a:path>
              </a:pathLst>
            </a:custGeom>
            <a:solidFill>
              <a:srgbClr val="9C5631"/>
            </a:solidFill>
            <a:ln>
              <a:noFill/>
            </a:ln>
          </p:spPr>
        </p:sp>
      </p:grpSp>
      <p:sp>
        <p:nvSpPr>
          <p:cNvPr id="2" name="Google Shape;219;p28">
            <a:extLst>
              <a:ext uri="{FF2B5EF4-FFF2-40B4-BE49-F238E27FC236}">
                <a16:creationId xmlns:a16="http://schemas.microsoft.com/office/drawing/2014/main" id="{91587EF8-51AC-6E63-07C5-AB6501B972B9}"/>
              </a:ext>
            </a:extLst>
          </p:cNvPr>
          <p:cNvSpPr txBox="1">
            <a:spLocks/>
          </p:cNvSpPr>
          <p:nvPr/>
        </p:nvSpPr>
        <p:spPr>
          <a:xfrm>
            <a:off x="0" y="4211537"/>
            <a:ext cx="9033997" cy="927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tamaran"/>
              <a:buNone/>
              <a:defRPr sz="18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/>
            <a:r>
              <a:rPr lang="en-US" sz="24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Check-Point 2</a:t>
            </a:r>
          </a:p>
          <a:p>
            <a:pPr marL="0" indent="0"/>
            <a:r>
              <a:rPr lang="en-US" sz="2400" dirty="0">
                <a:solidFill>
                  <a:schemeClr val="bg1"/>
                </a:solidFill>
                <a:latin typeface="Catamaran" panose="020B0604020202020204" charset="0"/>
                <a:cs typeface="Catamaran" panose="020B0604020202020204" charset="0"/>
              </a:rPr>
              <a:t>Modelling Machine Learning</a:t>
            </a:r>
            <a:endParaRPr lang="en-US" dirty="0">
              <a:solidFill>
                <a:schemeClr val="bg1"/>
              </a:solidFill>
              <a:latin typeface="Catamaran" panose="020B0604020202020204" charset="0"/>
              <a:cs typeface="Catamaran" panose="020B060402020202020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>
          <a:extLst>
            <a:ext uri="{FF2B5EF4-FFF2-40B4-BE49-F238E27FC236}">
              <a16:creationId xmlns:a16="http://schemas.microsoft.com/office/drawing/2014/main" id="{142E3FC7-D59C-65FB-13DD-2F6B59C76F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4">
            <a:extLst>
              <a:ext uri="{FF2B5EF4-FFF2-40B4-BE49-F238E27FC236}">
                <a16:creationId xmlns:a16="http://schemas.microsoft.com/office/drawing/2014/main" id="{6FBE1D5A-FE29-79F4-383B-932B5BACC7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Logistic Regression</a:t>
            </a:r>
            <a:endParaRPr dirty="0"/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00D5A8B0-61F5-FDE8-0535-9A408258BA28}"/>
              </a:ext>
            </a:extLst>
          </p:cNvPr>
          <p:cNvSpPr/>
          <p:nvPr/>
        </p:nvSpPr>
        <p:spPr>
          <a:xfrm>
            <a:off x="8566484" y="0"/>
            <a:ext cx="577516" cy="687520"/>
          </a:xfrm>
          <a:prstGeom prst="teardrop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5D2D45B-E415-4EF5-A0A1-409126FB1DF3}" type="slidenum">
              <a:rPr lang="en-US" smtClean="0"/>
              <a:t>10</a:t>
            </a:fld>
            <a:endParaRPr lang="en-US" dirty="0"/>
          </a:p>
        </p:txBody>
      </p:sp>
      <p:sp>
        <p:nvSpPr>
          <p:cNvPr id="9" name="Title 10">
            <a:extLst>
              <a:ext uri="{FF2B5EF4-FFF2-40B4-BE49-F238E27FC236}">
                <a16:creationId xmlns:a16="http://schemas.microsoft.com/office/drawing/2014/main" id="{5C0E3E06-353F-BA1B-67E4-1DE916EE27D3}"/>
              </a:ext>
            </a:extLst>
          </p:cNvPr>
          <p:cNvSpPr txBox="1">
            <a:spLocks/>
          </p:cNvSpPr>
          <p:nvPr/>
        </p:nvSpPr>
        <p:spPr>
          <a:xfrm>
            <a:off x="1702340" y="1515378"/>
            <a:ext cx="379781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ilita One"/>
              <a:buNone/>
              <a:defRPr sz="2000" b="0" i="0" u="none" strike="noStrike" cap="none">
                <a:solidFill>
                  <a:schemeClr val="accent4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/>
              <a:t>Top Feature Importances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D8BAB0-D9FA-CA0C-6D29-A654CC3780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7277" y="1997618"/>
            <a:ext cx="5776450" cy="2968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0568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>
          <a:extLst>
            <a:ext uri="{FF2B5EF4-FFF2-40B4-BE49-F238E27FC236}">
              <a16:creationId xmlns:a16="http://schemas.microsoft.com/office/drawing/2014/main" id="{122A895A-4B5C-E0F6-0D1B-C1F74E4CDB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4">
            <a:extLst>
              <a:ext uri="{FF2B5EF4-FFF2-40B4-BE49-F238E27FC236}">
                <a16:creationId xmlns:a16="http://schemas.microsoft.com/office/drawing/2014/main" id="{89B36B15-ACD3-943D-BAC6-ABE213BB7D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Ordinal Logistic Regression</a:t>
            </a:r>
            <a:endParaRPr dirty="0"/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0F2B0A2D-5AEF-3E65-90E2-35331649EF70}"/>
              </a:ext>
            </a:extLst>
          </p:cNvPr>
          <p:cNvSpPr/>
          <p:nvPr/>
        </p:nvSpPr>
        <p:spPr>
          <a:xfrm>
            <a:off x="8566484" y="0"/>
            <a:ext cx="577516" cy="687520"/>
          </a:xfrm>
          <a:prstGeom prst="teardrop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5D2D45B-E415-4EF5-A0A1-409126FB1DF3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4013E7-7C7F-1E56-15FE-930A5319B700}"/>
              </a:ext>
            </a:extLst>
          </p:cNvPr>
          <p:cNvSpPr txBox="1"/>
          <p:nvPr/>
        </p:nvSpPr>
        <p:spPr>
          <a:xfrm>
            <a:off x="423939" y="1475603"/>
            <a:ext cx="40013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af-ZA" noProof="0" dirty="0">
                <a:latin typeface="Aptos" panose="020B0004020202020204" pitchFamily="34" charset="0"/>
              </a:rPr>
              <a:t>Test Accuracy: </a:t>
            </a:r>
            <a:r>
              <a:rPr lang="af-ZA" b="1" noProof="0" dirty="0">
                <a:latin typeface="Aptos" panose="020B0004020202020204" pitchFamily="34" charset="0"/>
              </a:rPr>
              <a:t>0.9091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af-ZA" noProof="0" dirty="0">
                <a:solidFill>
                  <a:srgbClr val="1F1F1F"/>
                </a:solidFill>
                <a:latin typeface="Aptos" panose="020B0004020202020204" pitchFamily="34" charset="0"/>
              </a:rPr>
              <a:t>Cross-Validation Accuracy: </a:t>
            </a:r>
            <a:r>
              <a:rPr lang="af-ZA" b="1" noProof="0" dirty="0">
                <a:solidFill>
                  <a:srgbClr val="1F1F1F"/>
                </a:solidFill>
                <a:latin typeface="Aptos" panose="020B0004020202020204" pitchFamily="34" charset="0"/>
              </a:rPr>
              <a:t>0.8993 ± 0.0096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4CD193-21EF-6782-D918-A8887E1B3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8524" y="2086583"/>
            <a:ext cx="3130727" cy="285502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9FF6DFD-0751-FC91-7981-774BCA665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749" y="2086583"/>
            <a:ext cx="4781249" cy="2868749"/>
          </a:xfrm>
          <a:prstGeom prst="rect">
            <a:avLst/>
          </a:prstGeom>
        </p:spPr>
      </p:pic>
      <p:sp>
        <p:nvSpPr>
          <p:cNvPr id="4" name="Title 10">
            <a:extLst>
              <a:ext uri="{FF2B5EF4-FFF2-40B4-BE49-F238E27FC236}">
                <a16:creationId xmlns:a16="http://schemas.microsoft.com/office/drawing/2014/main" id="{E4855613-EF77-3C5B-C12E-F4B753F2F4ED}"/>
              </a:ext>
            </a:extLst>
          </p:cNvPr>
          <p:cNvSpPr txBox="1">
            <a:spLocks/>
          </p:cNvSpPr>
          <p:nvPr/>
        </p:nvSpPr>
        <p:spPr>
          <a:xfrm>
            <a:off x="423939" y="1171026"/>
            <a:ext cx="4055648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ilita One"/>
              <a:buNone/>
              <a:defRPr sz="2000" b="0" i="0" u="none" strike="noStrike" cap="none">
                <a:solidFill>
                  <a:schemeClr val="accent4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/>
              <a:t>Test &amp; Cross-Validation Accuracy</a:t>
            </a:r>
          </a:p>
        </p:txBody>
      </p:sp>
    </p:spTree>
    <p:extLst>
      <p:ext uri="{BB962C8B-B14F-4D97-AF65-F5344CB8AC3E}">
        <p14:creationId xmlns:p14="http://schemas.microsoft.com/office/powerpoint/2010/main" val="5604754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>
          <a:extLst>
            <a:ext uri="{FF2B5EF4-FFF2-40B4-BE49-F238E27FC236}">
              <a16:creationId xmlns:a16="http://schemas.microsoft.com/office/drawing/2014/main" id="{B26F9BF0-42D8-5617-C662-1CC5C1151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4">
            <a:extLst>
              <a:ext uri="{FF2B5EF4-FFF2-40B4-BE49-F238E27FC236}">
                <a16:creationId xmlns:a16="http://schemas.microsoft.com/office/drawing/2014/main" id="{E869EA78-FEC5-35CD-8ACD-A3A9DBAE27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Ordinal Logistic Regression</a:t>
            </a:r>
            <a:endParaRPr dirty="0"/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BC1455A7-2DC2-E32B-D843-0E8AFC06A252}"/>
              </a:ext>
            </a:extLst>
          </p:cNvPr>
          <p:cNvSpPr/>
          <p:nvPr/>
        </p:nvSpPr>
        <p:spPr>
          <a:xfrm>
            <a:off x="8566484" y="0"/>
            <a:ext cx="577516" cy="687520"/>
          </a:xfrm>
          <a:prstGeom prst="teardrop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5D2D45B-E415-4EF5-A0A1-409126FB1DF3}" type="slidenum">
              <a:rPr lang="en-US" smtClean="0"/>
              <a:t>12</a:t>
            </a:fld>
            <a:endParaRPr lang="en-US" dirty="0"/>
          </a:p>
        </p:txBody>
      </p:sp>
      <p:sp>
        <p:nvSpPr>
          <p:cNvPr id="9" name="Title 10">
            <a:extLst>
              <a:ext uri="{FF2B5EF4-FFF2-40B4-BE49-F238E27FC236}">
                <a16:creationId xmlns:a16="http://schemas.microsoft.com/office/drawing/2014/main" id="{CDD9EFA3-2D55-4CEB-4C51-F5F0AD1D9337}"/>
              </a:ext>
            </a:extLst>
          </p:cNvPr>
          <p:cNvSpPr txBox="1">
            <a:spLocks/>
          </p:cNvSpPr>
          <p:nvPr/>
        </p:nvSpPr>
        <p:spPr>
          <a:xfrm>
            <a:off x="1527243" y="1467253"/>
            <a:ext cx="3615397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ilita One"/>
              <a:buNone/>
              <a:defRPr sz="2000" b="0" i="0" u="none" strike="noStrike" cap="none">
                <a:solidFill>
                  <a:schemeClr val="accent4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/>
              <a:t>Top Feature Importances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FDDCE5-1F58-29B5-5712-6D4712434D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070" y="1847353"/>
            <a:ext cx="5941860" cy="3053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204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>
          <a:extLst>
            <a:ext uri="{FF2B5EF4-FFF2-40B4-BE49-F238E27FC236}">
              <a16:creationId xmlns:a16="http://schemas.microsoft.com/office/drawing/2014/main" id="{AFFE1739-94D0-BD2E-A7E4-F423FAADE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4">
            <a:extLst>
              <a:ext uri="{FF2B5EF4-FFF2-40B4-BE49-F238E27FC236}">
                <a16:creationId xmlns:a16="http://schemas.microsoft.com/office/drawing/2014/main" id="{9FC2FA67-BEF7-1A56-22F3-8A33EF35F9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Random Forest</a:t>
            </a:r>
            <a:endParaRPr dirty="0"/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753292A0-165C-08F5-8F2B-D53E086E6BF9}"/>
              </a:ext>
            </a:extLst>
          </p:cNvPr>
          <p:cNvSpPr/>
          <p:nvPr/>
        </p:nvSpPr>
        <p:spPr>
          <a:xfrm>
            <a:off x="8566484" y="0"/>
            <a:ext cx="577516" cy="687520"/>
          </a:xfrm>
          <a:prstGeom prst="teardrop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5D2D45B-E415-4EF5-A0A1-409126FB1DF3}" type="slidenum">
              <a:rPr lang="en-US" smtClean="0"/>
              <a:t>13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D533B-5310-518D-8A03-1409BF19C231}"/>
              </a:ext>
            </a:extLst>
          </p:cNvPr>
          <p:cNvSpPr txBox="1"/>
          <p:nvPr/>
        </p:nvSpPr>
        <p:spPr>
          <a:xfrm>
            <a:off x="423939" y="1497012"/>
            <a:ext cx="39130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af-ZA" noProof="0" dirty="0">
                <a:latin typeface="Aptos" panose="020B0004020202020204" pitchFamily="34" charset="0"/>
              </a:rPr>
              <a:t>Test Accuracy: </a:t>
            </a:r>
            <a:r>
              <a:rPr lang="af-ZA" b="1" noProof="0" dirty="0">
                <a:latin typeface="Aptos" panose="020B0004020202020204" pitchFamily="34" charset="0"/>
              </a:rPr>
              <a:t>0.9641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af-ZA" noProof="0" dirty="0">
                <a:solidFill>
                  <a:srgbClr val="1F1F1F"/>
                </a:solidFill>
                <a:latin typeface="Aptos" panose="020B0004020202020204" pitchFamily="34" charset="0"/>
              </a:rPr>
              <a:t>Cross-validation accuracy: </a:t>
            </a:r>
            <a:r>
              <a:rPr lang="af-ZA" b="1" noProof="0" dirty="0">
                <a:solidFill>
                  <a:srgbClr val="1F1F1F"/>
                </a:solidFill>
                <a:latin typeface="Aptos" panose="020B0004020202020204" pitchFamily="34" charset="0"/>
              </a:rPr>
              <a:t>0.9461 ± 0.0132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5D1DD0-BDD0-A8B2-C572-55B2014E9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945" y="2066537"/>
            <a:ext cx="3151194" cy="28736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317A8546-1C7B-E5E8-D3E8-2BAF1FCE45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5862" y="2086583"/>
            <a:ext cx="4778940" cy="2838068"/>
          </a:xfrm>
          <a:prstGeom prst="rect">
            <a:avLst/>
          </a:prstGeom>
        </p:spPr>
      </p:pic>
      <p:sp>
        <p:nvSpPr>
          <p:cNvPr id="3" name="Title 10">
            <a:extLst>
              <a:ext uri="{FF2B5EF4-FFF2-40B4-BE49-F238E27FC236}">
                <a16:creationId xmlns:a16="http://schemas.microsoft.com/office/drawing/2014/main" id="{76D941BC-2891-ADD2-80C6-61DD2423E984}"/>
              </a:ext>
            </a:extLst>
          </p:cNvPr>
          <p:cNvSpPr txBox="1">
            <a:spLocks/>
          </p:cNvSpPr>
          <p:nvPr/>
        </p:nvSpPr>
        <p:spPr>
          <a:xfrm>
            <a:off x="423939" y="1171026"/>
            <a:ext cx="4055648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ilita One"/>
              <a:buNone/>
              <a:defRPr sz="2000" b="0" i="0" u="none" strike="noStrike" cap="none">
                <a:solidFill>
                  <a:schemeClr val="accent4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/>
              <a:t>Test &amp; Cross-Validation Accuracy</a:t>
            </a:r>
          </a:p>
        </p:txBody>
      </p:sp>
    </p:spTree>
    <p:extLst>
      <p:ext uri="{BB962C8B-B14F-4D97-AF65-F5344CB8AC3E}">
        <p14:creationId xmlns:p14="http://schemas.microsoft.com/office/powerpoint/2010/main" val="30256538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>
          <a:extLst>
            <a:ext uri="{FF2B5EF4-FFF2-40B4-BE49-F238E27FC236}">
              <a16:creationId xmlns:a16="http://schemas.microsoft.com/office/drawing/2014/main" id="{6B62AFC4-070B-B044-3610-A243EC48B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4">
            <a:extLst>
              <a:ext uri="{FF2B5EF4-FFF2-40B4-BE49-F238E27FC236}">
                <a16:creationId xmlns:a16="http://schemas.microsoft.com/office/drawing/2014/main" id="{E2938BCA-00FC-C93B-5C5B-4187CF20C34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Random Forest</a:t>
            </a:r>
            <a:endParaRPr dirty="0"/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8797A8BB-73DE-BFD4-E10C-8D052A35EC27}"/>
              </a:ext>
            </a:extLst>
          </p:cNvPr>
          <p:cNvSpPr/>
          <p:nvPr/>
        </p:nvSpPr>
        <p:spPr>
          <a:xfrm>
            <a:off x="8566484" y="0"/>
            <a:ext cx="577516" cy="687520"/>
          </a:xfrm>
          <a:prstGeom prst="teardrop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5D2D45B-E415-4EF5-A0A1-409126FB1DF3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Title 10">
            <a:extLst>
              <a:ext uri="{FF2B5EF4-FFF2-40B4-BE49-F238E27FC236}">
                <a16:creationId xmlns:a16="http://schemas.microsoft.com/office/drawing/2014/main" id="{A9E9746A-CC20-92CD-45D8-D821CE610BD3}"/>
              </a:ext>
            </a:extLst>
          </p:cNvPr>
          <p:cNvSpPr txBox="1">
            <a:spLocks/>
          </p:cNvSpPr>
          <p:nvPr/>
        </p:nvSpPr>
        <p:spPr>
          <a:xfrm>
            <a:off x="1906621" y="1467253"/>
            <a:ext cx="3236019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ilita One"/>
              <a:buNone/>
              <a:defRPr sz="2000" b="0" i="0" u="none" strike="noStrike" cap="none">
                <a:solidFill>
                  <a:schemeClr val="accent4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/>
              <a:t>Top Feature Importances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AA13458-82C7-A809-22BD-DF5D2D95F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0054" y="1847353"/>
            <a:ext cx="5144786" cy="3065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8756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>
          <a:extLst>
            <a:ext uri="{FF2B5EF4-FFF2-40B4-BE49-F238E27FC236}">
              <a16:creationId xmlns:a16="http://schemas.microsoft.com/office/drawing/2014/main" id="{8B247DC6-8B28-85B6-9642-03A1F892A6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4">
            <a:extLst>
              <a:ext uri="{FF2B5EF4-FFF2-40B4-BE49-F238E27FC236}">
                <a16:creationId xmlns:a16="http://schemas.microsoft.com/office/drawing/2014/main" id="{015E0096-D9A3-B09C-8422-B90B1718B6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XGBoost</a:t>
            </a:r>
            <a:r>
              <a:rPr lang="en-US" dirty="0"/>
              <a:t> Classifier</a:t>
            </a:r>
            <a:endParaRPr lang="en-US" dirty="0"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6D9EEC3B-42F1-E710-A41B-9F7CF9D42A03}"/>
              </a:ext>
            </a:extLst>
          </p:cNvPr>
          <p:cNvSpPr/>
          <p:nvPr/>
        </p:nvSpPr>
        <p:spPr>
          <a:xfrm>
            <a:off x="8566484" y="0"/>
            <a:ext cx="577516" cy="687520"/>
          </a:xfrm>
          <a:prstGeom prst="teardrop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5D2D45B-E415-4EF5-A0A1-409126FB1DF3}" type="slidenum">
              <a:rPr lang="en-US" smtClean="0"/>
              <a:t>15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8A4C423-FF53-9741-B0F3-75B4F0101B00}"/>
              </a:ext>
            </a:extLst>
          </p:cNvPr>
          <p:cNvSpPr txBox="1"/>
          <p:nvPr/>
        </p:nvSpPr>
        <p:spPr>
          <a:xfrm>
            <a:off x="423939" y="1450669"/>
            <a:ext cx="39130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af-ZA" noProof="0" dirty="0">
                <a:latin typeface="Aptos" panose="020B0004020202020204" pitchFamily="34" charset="0"/>
              </a:rPr>
              <a:t>Test Accuracy: </a:t>
            </a:r>
            <a:r>
              <a:rPr lang="af-ZA" b="1" noProof="0" dirty="0">
                <a:latin typeface="Aptos" panose="020B0004020202020204" pitchFamily="34" charset="0"/>
              </a:rPr>
              <a:t>0.9713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af-ZA" noProof="0" dirty="0">
                <a:solidFill>
                  <a:srgbClr val="1F1F1F"/>
                </a:solidFill>
                <a:latin typeface="Aptos" panose="020B0004020202020204" pitchFamily="34" charset="0"/>
              </a:rPr>
              <a:t>Cross-validation accuracy: </a:t>
            </a:r>
            <a:r>
              <a:rPr lang="af-ZA" b="1" noProof="0" dirty="0">
                <a:solidFill>
                  <a:srgbClr val="1F1F1F"/>
                </a:solidFill>
                <a:latin typeface="Aptos" panose="020B0004020202020204" pitchFamily="34" charset="0"/>
              </a:rPr>
              <a:t>0.9676 ± 0.0035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274DF2-DFDD-B21F-7950-6C85DE9AC8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0315" y="2070658"/>
            <a:ext cx="3161348" cy="288295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E27C83-698F-6091-BE77-DECCC5C327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5349" y="2070658"/>
            <a:ext cx="4868365" cy="2874654"/>
          </a:xfrm>
          <a:prstGeom prst="rect">
            <a:avLst/>
          </a:prstGeom>
        </p:spPr>
      </p:pic>
      <p:sp>
        <p:nvSpPr>
          <p:cNvPr id="3" name="Title 10">
            <a:extLst>
              <a:ext uri="{FF2B5EF4-FFF2-40B4-BE49-F238E27FC236}">
                <a16:creationId xmlns:a16="http://schemas.microsoft.com/office/drawing/2014/main" id="{D579E412-1F6C-2DF2-DA74-2B95A399270C}"/>
              </a:ext>
            </a:extLst>
          </p:cNvPr>
          <p:cNvSpPr txBox="1">
            <a:spLocks/>
          </p:cNvSpPr>
          <p:nvPr/>
        </p:nvSpPr>
        <p:spPr>
          <a:xfrm>
            <a:off x="423939" y="1171026"/>
            <a:ext cx="4055648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ilita One"/>
              <a:buNone/>
              <a:defRPr sz="2000" b="0" i="0" u="none" strike="noStrike" cap="none">
                <a:solidFill>
                  <a:schemeClr val="accent4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/>
              <a:t>Test &amp; Cross-Validation Accuracy</a:t>
            </a:r>
          </a:p>
        </p:txBody>
      </p:sp>
    </p:spTree>
    <p:extLst>
      <p:ext uri="{BB962C8B-B14F-4D97-AF65-F5344CB8AC3E}">
        <p14:creationId xmlns:p14="http://schemas.microsoft.com/office/powerpoint/2010/main" val="34939114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>
          <a:extLst>
            <a:ext uri="{FF2B5EF4-FFF2-40B4-BE49-F238E27FC236}">
              <a16:creationId xmlns:a16="http://schemas.microsoft.com/office/drawing/2014/main" id="{D3DA07E7-9B81-64BA-7BB4-EF3EDA175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4">
            <a:extLst>
              <a:ext uri="{FF2B5EF4-FFF2-40B4-BE49-F238E27FC236}">
                <a16:creationId xmlns:a16="http://schemas.microsoft.com/office/drawing/2014/main" id="{D4B09C0B-4585-34B0-0542-229EAAF191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XGBoost</a:t>
            </a:r>
            <a:r>
              <a:rPr lang="en-US" dirty="0"/>
              <a:t> Classifier</a:t>
            </a:r>
            <a:endParaRPr dirty="0"/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0620D9D0-ABB2-34FF-0372-8521903DD120}"/>
              </a:ext>
            </a:extLst>
          </p:cNvPr>
          <p:cNvSpPr/>
          <p:nvPr/>
        </p:nvSpPr>
        <p:spPr>
          <a:xfrm>
            <a:off x="8566484" y="0"/>
            <a:ext cx="577516" cy="687520"/>
          </a:xfrm>
          <a:prstGeom prst="teardrop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5D2D45B-E415-4EF5-A0A1-409126FB1DF3}" type="slidenum">
              <a:rPr lang="en-US" smtClean="0"/>
              <a:t>16</a:t>
            </a:fld>
            <a:endParaRPr lang="en-US" dirty="0"/>
          </a:p>
        </p:txBody>
      </p:sp>
      <p:sp>
        <p:nvSpPr>
          <p:cNvPr id="9" name="Title 10">
            <a:extLst>
              <a:ext uri="{FF2B5EF4-FFF2-40B4-BE49-F238E27FC236}">
                <a16:creationId xmlns:a16="http://schemas.microsoft.com/office/drawing/2014/main" id="{E1A902B1-5F0F-D39F-3CF5-C1C91D2AD2A0}"/>
              </a:ext>
            </a:extLst>
          </p:cNvPr>
          <p:cNvSpPr txBox="1">
            <a:spLocks/>
          </p:cNvSpPr>
          <p:nvPr/>
        </p:nvSpPr>
        <p:spPr>
          <a:xfrm>
            <a:off x="1842550" y="1467253"/>
            <a:ext cx="3300089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ilita One"/>
              <a:buNone/>
              <a:defRPr sz="2000" b="0" i="0" u="none" strike="noStrike" cap="none">
                <a:solidFill>
                  <a:schemeClr val="accent4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/>
              <a:t>Top Feature Importances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1801FBC-5E48-6788-12DA-0EB86EF28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033" y="1847353"/>
            <a:ext cx="5283933" cy="305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9683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>
          <a:extLst>
            <a:ext uri="{FF2B5EF4-FFF2-40B4-BE49-F238E27FC236}">
              <a16:creationId xmlns:a16="http://schemas.microsoft.com/office/drawing/2014/main" id="{108C66E5-4224-6F1E-615A-C50C3345C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4">
            <a:extLst>
              <a:ext uri="{FF2B5EF4-FFF2-40B4-BE49-F238E27FC236}">
                <a16:creationId xmlns:a16="http://schemas.microsoft.com/office/drawing/2014/main" id="{E39E7489-D2D4-DF22-33EF-4AB90C6548B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LightGBM</a:t>
            </a:r>
            <a:r>
              <a:rPr lang="en-US" dirty="0"/>
              <a:t> Classifier</a:t>
            </a:r>
            <a:endParaRPr lang="en-US" dirty="0"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3BF51921-D819-DA05-F8D0-B1917FBB34FD}"/>
              </a:ext>
            </a:extLst>
          </p:cNvPr>
          <p:cNvSpPr/>
          <p:nvPr/>
        </p:nvSpPr>
        <p:spPr>
          <a:xfrm>
            <a:off x="8566484" y="0"/>
            <a:ext cx="577516" cy="687520"/>
          </a:xfrm>
          <a:prstGeom prst="teardrop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5D2D45B-E415-4EF5-A0A1-409126FB1DF3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8320F54-AC3C-F7B3-96F0-EC6799868F77}"/>
              </a:ext>
            </a:extLst>
          </p:cNvPr>
          <p:cNvSpPr txBox="1"/>
          <p:nvPr/>
        </p:nvSpPr>
        <p:spPr>
          <a:xfrm>
            <a:off x="454234" y="1465286"/>
            <a:ext cx="39130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af-ZA" noProof="0" dirty="0">
                <a:latin typeface="Aptos" panose="020B0004020202020204" pitchFamily="34" charset="0"/>
              </a:rPr>
              <a:t>Test Accuracy: </a:t>
            </a:r>
            <a:r>
              <a:rPr lang="af-ZA" b="1" noProof="0" dirty="0">
                <a:latin typeface="Aptos" panose="020B0004020202020204" pitchFamily="34" charset="0"/>
              </a:rPr>
              <a:t>0.9665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af-ZA" noProof="0" dirty="0">
                <a:solidFill>
                  <a:srgbClr val="1F1F1F"/>
                </a:solidFill>
                <a:latin typeface="Aptos" panose="020B0004020202020204" pitchFamily="34" charset="0"/>
              </a:rPr>
              <a:t>Cross-validation accuracy: </a:t>
            </a:r>
            <a:r>
              <a:rPr lang="af-ZA" b="1" noProof="0" dirty="0">
                <a:solidFill>
                  <a:srgbClr val="1F1F1F"/>
                </a:solidFill>
                <a:latin typeface="Aptos" panose="020B0004020202020204" pitchFamily="34" charset="0"/>
              </a:rPr>
              <a:t>0.9700 ± 0.0033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B3700A-C6CD-FA86-25F4-2513D0799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03132" y="2079941"/>
            <a:ext cx="3124291" cy="284915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39A962-FFB4-3CEF-57A9-1D489A06F6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569" y="2079942"/>
            <a:ext cx="4901678" cy="2849158"/>
          </a:xfrm>
          <a:prstGeom prst="rect">
            <a:avLst/>
          </a:prstGeom>
        </p:spPr>
      </p:pic>
      <p:sp>
        <p:nvSpPr>
          <p:cNvPr id="3" name="Title 10">
            <a:extLst>
              <a:ext uri="{FF2B5EF4-FFF2-40B4-BE49-F238E27FC236}">
                <a16:creationId xmlns:a16="http://schemas.microsoft.com/office/drawing/2014/main" id="{61044AFB-8F4B-AAC2-8A4C-F1D14C18E3BF}"/>
              </a:ext>
            </a:extLst>
          </p:cNvPr>
          <p:cNvSpPr txBox="1">
            <a:spLocks/>
          </p:cNvSpPr>
          <p:nvPr/>
        </p:nvSpPr>
        <p:spPr>
          <a:xfrm>
            <a:off x="423939" y="1171026"/>
            <a:ext cx="4055648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ilita One"/>
              <a:buNone/>
              <a:defRPr sz="2000" b="0" i="0" u="none" strike="noStrike" cap="none">
                <a:solidFill>
                  <a:schemeClr val="accent4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/>
              <a:t>Test &amp; Cross-Validation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86108995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>
          <a:extLst>
            <a:ext uri="{FF2B5EF4-FFF2-40B4-BE49-F238E27FC236}">
              <a16:creationId xmlns:a16="http://schemas.microsoft.com/office/drawing/2014/main" id="{77CB91EA-FCB9-9445-772B-1F4A4BD05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4">
            <a:extLst>
              <a:ext uri="{FF2B5EF4-FFF2-40B4-BE49-F238E27FC236}">
                <a16:creationId xmlns:a16="http://schemas.microsoft.com/office/drawing/2014/main" id="{CCA6A5DF-BBC2-360C-B719-43BD259F7C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LightGBM</a:t>
            </a:r>
            <a:r>
              <a:rPr lang="en-US" dirty="0"/>
              <a:t> Classifier</a:t>
            </a:r>
            <a:endParaRPr dirty="0"/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B1F35F49-1A0B-5F21-B813-EADB4F651B20}"/>
              </a:ext>
            </a:extLst>
          </p:cNvPr>
          <p:cNvSpPr/>
          <p:nvPr/>
        </p:nvSpPr>
        <p:spPr>
          <a:xfrm>
            <a:off x="8566484" y="0"/>
            <a:ext cx="577516" cy="687520"/>
          </a:xfrm>
          <a:prstGeom prst="teardrop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5D2D45B-E415-4EF5-A0A1-409126FB1DF3}" type="slidenum">
              <a:rPr lang="en-US" smtClean="0"/>
              <a:t>18</a:t>
            </a:fld>
            <a:endParaRPr lang="en-US" dirty="0"/>
          </a:p>
        </p:txBody>
      </p:sp>
      <p:sp>
        <p:nvSpPr>
          <p:cNvPr id="9" name="Title 10">
            <a:extLst>
              <a:ext uri="{FF2B5EF4-FFF2-40B4-BE49-F238E27FC236}">
                <a16:creationId xmlns:a16="http://schemas.microsoft.com/office/drawing/2014/main" id="{957812F3-6288-1F7E-65ED-DE393865B75C}"/>
              </a:ext>
            </a:extLst>
          </p:cNvPr>
          <p:cNvSpPr txBox="1">
            <a:spLocks/>
          </p:cNvSpPr>
          <p:nvPr/>
        </p:nvSpPr>
        <p:spPr>
          <a:xfrm>
            <a:off x="1938802" y="1467253"/>
            <a:ext cx="3203837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ilita One"/>
              <a:buNone/>
              <a:defRPr sz="2000" b="0" i="0" u="none" strike="noStrike" cap="none">
                <a:solidFill>
                  <a:schemeClr val="accent4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/>
              <a:t>Top Feature Importances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A08FEAD-56B6-BC69-08D8-1D9E505922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5458" y="1847353"/>
            <a:ext cx="5093083" cy="3045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99046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>
          <a:extLst>
            <a:ext uri="{FF2B5EF4-FFF2-40B4-BE49-F238E27FC236}">
              <a16:creationId xmlns:a16="http://schemas.microsoft.com/office/drawing/2014/main" id="{A678ABA9-12CC-C6FF-BE39-867EFA0300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4">
            <a:extLst>
              <a:ext uri="{FF2B5EF4-FFF2-40B4-BE49-F238E27FC236}">
                <a16:creationId xmlns:a16="http://schemas.microsoft.com/office/drawing/2014/main" id="{4A1FE5BF-C80C-B2B3-A2B9-E1BAEE5CF2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 err="1"/>
              <a:t>CatBoost</a:t>
            </a:r>
            <a:r>
              <a:rPr lang="en-US" dirty="0"/>
              <a:t> Classifier</a:t>
            </a:r>
            <a:endParaRPr lang="en-US" dirty="0"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3C2BD684-31C1-B66E-5FC0-2F9A38EDCAC8}"/>
              </a:ext>
            </a:extLst>
          </p:cNvPr>
          <p:cNvSpPr/>
          <p:nvPr/>
        </p:nvSpPr>
        <p:spPr>
          <a:xfrm>
            <a:off x="8566484" y="0"/>
            <a:ext cx="577516" cy="687520"/>
          </a:xfrm>
          <a:prstGeom prst="teardrop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5D2D45B-E415-4EF5-A0A1-409126FB1DF3}" type="slidenum">
              <a:rPr lang="en-US" smtClean="0"/>
              <a:t>19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F97C29-04AF-80EE-159E-CBFD8A3DC2F0}"/>
              </a:ext>
            </a:extLst>
          </p:cNvPr>
          <p:cNvSpPr txBox="1"/>
          <p:nvPr/>
        </p:nvSpPr>
        <p:spPr>
          <a:xfrm>
            <a:off x="423939" y="1454070"/>
            <a:ext cx="39130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af-ZA" noProof="0" dirty="0">
                <a:latin typeface="Aptos" panose="020B0004020202020204" pitchFamily="34" charset="0"/>
              </a:rPr>
              <a:t>Test Accuracy: </a:t>
            </a:r>
            <a:r>
              <a:rPr lang="af-ZA" b="1" noProof="0" dirty="0">
                <a:latin typeface="Aptos" panose="020B0004020202020204" pitchFamily="34" charset="0"/>
              </a:rPr>
              <a:t>0.9665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af-ZA" noProof="0" dirty="0">
                <a:solidFill>
                  <a:srgbClr val="1F1F1F"/>
                </a:solidFill>
                <a:latin typeface="Aptos" panose="020B0004020202020204" pitchFamily="34" charset="0"/>
              </a:rPr>
              <a:t>Cross-validation accuracy: </a:t>
            </a:r>
            <a:r>
              <a:rPr lang="af-ZA" b="1" noProof="0" dirty="0">
                <a:solidFill>
                  <a:srgbClr val="1F1F1F"/>
                </a:solidFill>
                <a:latin typeface="Aptos" panose="020B0004020202020204" pitchFamily="34" charset="0"/>
              </a:rPr>
              <a:t>0.9587 ± 0.0087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2EF2A5-B122-DF10-AF8B-1681264CDC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5583" y="2069961"/>
            <a:ext cx="3115325" cy="284098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50AC286-9823-9427-7E21-2A5FB1236C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3092" y="2075197"/>
            <a:ext cx="4798210" cy="2839946"/>
          </a:xfrm>
          <a:prstGeom prst="rect">
            <a:avLst/>
          </a:prstGeom>
        </p:spPr>
      </p:pic>
      <p:sp>
        <p:nvSpPr>
          <p:cNvPr id="3" name="Title 10">
            <a:extLst>
              <a:ext uri="{FF2B5EF4-FFF2-40B4-BE49-F238E27FC236}">
                <a16:creationId xmlns:a16="http://schemas.microsoft.com/office/drawing/2014/main" id="{87F7FC0A-CCCB-F3C2-5238-9FB98D339EBB}"/>
              </a:ext>
            </a:extLst>
          </p:cNvPr>
          <p:cNvSpPr txBox="1">
            <a:spLocks/>
          </p:cNvSpPr>
          <p:nvPr/>
        </p:nvSpPr>
        <p:spPr>
          <a:xfrm>
            <a:off x="423939" y="1171026"/>
            <a:ext cx="4055648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ilita One"/>
              <a:buNone/>
              <a:defRPr sz="2000" b="0" i="0" u="none" strike="noStrike" cap="none">
                <a:solidFill>
                  <a:schemeClr val="accent4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/>
              <a:t>Test &amp; Cross-Validation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171221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0"/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81" name="Google Shape;281;p30"/>
          <p:cNvSpPr txBox="1">
            <a:spLocks noGrp="1"/>
          </p:cNvSpPr>
          <p:nvPr>
            <p:ph type="title" idx="2"/>
          </p:nvPr>
        </p:nvSpPr>
        <p:spPr>
          <a:xfrm>
            <a:off x="3487028" y="1428833"/>
            <a:ext cx="2779453" cy="4528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 Preparation Summary</a:t>
            </a:r>
            <a:endParaRPr dirty="0"/>
          </a:p>
        </p:txBody>
      </p:sp>
      <p:sp>
        <p:nvSpPr>
          <p:cNvPr id="282" name="Google Shape;282;p30"/>
          <p:cNvSpPr txBox="1">
            <a:spLocks noGrp="1"/>
          </p:cNvSpPr>
          <p:nvPr>
            <p:ph type="subTitle" idx="1"/>
          </p:nvPr>
        </p:nvSpPr>
        <p:spPr>
          <a:xfrm>
            <a:off x="3005441" y="1881728"/>
            <a:ext cx="3124612" cy="9144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latin typeface="Catamaran" panose="020B0604020202020204" charset="0"/>
                <a:cs typeface="Catamaran" panose="020B0604020202020204" charset="0"/>
              </a:rPr>
              <a:t>Summary of Data Understanding, Exploratory Data Analysis (EDA) and Data Preprocessing</a:t>
            </a:r>
            <a:endParaRPr sz="1200" dirty="0"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283" name="Google Shape;283;p30"/>
          <p:cNvSpPr txBox="1">
            <a:spLocks noGrp="1"/>
          </p:cNvSpPr>
          <p:nvPr>
            <p:ph type="title" idx="3"/>
          </p:nvPr>
        </p:nvSpPr>
        <p:spPr>
          <a:xfrm>
            <a:off x="2081701" y="1385732"/>
            <a:ext cx="24384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284" name="Google Shape;284;p30"/>
          <p:cNvSpPr txBox="1">
            <a:spLocks noGrp="1"/>
          </p:cNvSpPr>
          <p:nvPr>
            <p:ph type="title" idx="4"/>
          </p:nvPr>
        </p:nvSpPr>
        <p:spPr>
          <a:xfrm>
            <a:off x="1906621" y="2768742"/>
            <a:ext cx="2874064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 Model Building</a:t>
            </a:r>
            <a:endParaRPr dirty="0"/>
          </a:p>
        </p:txBody>
      </p:sp>
      <p:sp>
        <p:nvSpPr>
          <p:cNvPr id="285" name="Google Shape;285;p30"/>
          <p:cNvSpPr txBox="1">
            <a:spLocks noGrp="1"/>
          </p:cNvSpPr>
          <p:nvPr>
            <p:ph type="subTitle" idx="5"/>
          </p:nvPr>
        </p:nvSpPr>
        <p:spPr>
          <a:xfrm>
            <a:off x="1342035" y="3175820"/>
            <a:ext cx="3273398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en-US" sz="1200" dirty="0">
                <a:latin typeface="Catamaran" panose="020B0604020202020204" charset="0"/>
                <a:cs typeface="Catamaran" panose="020B0604020202020204" charset="0"/>
              </a:rPr>
              <a:t>Baseline model, candidate models: training, evaluation, tuning, testing </a:t>
            </a:r>
            <a:r>
              <a:rPr lang="en-US" sz="1200" dirty="0">
                <a:latin typeface="Catamaran" panose="020B0604020202020204" charset="0"/>
                <a:cs typeface="Catamaran" panose="020B0604020202020204" charset="0"/>
                <a:sym typeface="Wingdings" panose="05000000000000000000" pitchFamily="2" charset="2"/>
              </a:rPr>
              <a:t> choose the best performance model</a:t>
            </a:r>
            <a:endParaRPr sz="1200" dirty="0"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286" name="Google Shape;286;p30"/>
          <p:cNvSpPr txBox="1">
            <a:spLocks noGrp="1"/>
          </p:cNvSpPr>
          <p:nvPr>
            <p:ph type="title" idx="6"/>
          </p:nvPr>
        </p:nvSpPr>
        <p:spPr>
          <a:xfrm>
            <a:off x="1600200" y="2638220"/>
            <a:ext cx="1328737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287" name="Google Shape;287;p30"/>
          <p:cNvSpPr txBox="1">
            <a:spLocks noGrp="1"/>
          </p:cNvSpPr>
          <p:nvPr>
            <p:ph type="title" idx="7"/>
          </p:nvPr>
        </p:nvSpPr>
        <p:spPr>
          <a:xfrm>
            <a:off x="5613723" y="2762935"/>
            <a:ext cx="2438400" cy="38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" dirty="0"/>
              <a:t>Streamlit App Dev</a:t>
            </a:r>
            <a:endParaRPr dirty="0"/>
          </a:p>
        </p:txBody>
      </p:sp>
      <p:sp>
        <p:nvSpPr>
          <p:cNvPr id="288" name="Google Shape;288;p30"/>
          <p:cNvSpPr txBox="1">
            <a:spLocks noGrp="1"/>
          </p:cNvSpPr>
          <p:nvPr>
            <p:ph type="subTitle" idx="8"/>
          </p:nvPr>
        </p:nvSpPr>
        <p:spPr>
          <a:xfrm>
            <a:off x="5129738" y="3150443"/>
            <a:ext cx="2814112" cy="612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dirty="0">
                <a:latin typeface="Catamaran" panose="020B0604020202020204" charset="0"/>
                <a:cs typeface="Catamaran" panose="020B0604020202020204" charset="0"/>
              </a:rPr>
              <a:t>Development of  the </a:t>
            </a:r>
            <a:r>
              <a:rPr lang="en-US" sz="1200" dirty="0" err="1">
                <a:latin typeface="Catamaran" panose="020B0604020202020204" charset="0"/>
                <a:cs typeface="Catamaran" panose="020B0604020202020204" charset="0"/>
              </a:rPr>
              <a:t>Streamlit</a:t>
            </a:r>
            <a:r>
              <a:rPr lang="en-US" sz="1200" dirty="0">
                <a:latin typeface="Catamaran" panose="020B0604020202020204" charset="0"/>
                <a:cs typeface="Catamaran" panose="020B0604020202020204" charset="0"/>
              </a:rPr>
              <a:t>-based app for predicting obesity levels</a:t>
            </a:r>
            <a:endParaRPr sz="1200" dirty="0"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289" name="Google Shape;289;p30"/>
          <p:cNvSpPr txBox="1">
            <a:spLocks noGrp="1"/>
          </p:cNvSpPr>
          <p:nvPr>
            <p:ph type="title" idx="9"/>
          </p:nvPr>
        </p:nvSpPr>
        <p:spPr>
          <a:xfrm>
            <a:off x="4355535" y="2643786"/>
            <a:ext cx="2438400" cy="6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2" name="Teardrop 1">
            <a:extLst>
              <a:ext uri="{FF2B5EF4-FFF2-40B4-BE49-F238E27FC236}">
                <a16:creationId xmlns:a16="http://schemas.microsoft.com/office/drawing/2014/main" id="{AE7D6C45-6793-8325-6D12-806F1F359178}"/>
              </a:ext>
            </a:extLst>
          </p:cNvPr>
          <p:cNvSpPr/>
          <p:nvPr/>
        </p:nvSpPr>
        <p:spPr>
          <a:xfrm>
            <a:off x="8566484" y="0"/>
            <a:ext cx="577516" cy="687520"/>
          </a:xfrm>
          <a:prstGeom prst="teardrop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5D2D45B-E415-4EF5-A0A1-409126FB1DF3}" type="slidenum">
              <a:rPr lang="en-US" smtClean="0"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>
          <a:extLst>
            <a:ext uri="{FF2B5EF4-FFF2-40B4-BE49-F238E27FC236}">
              <a16:creationId xmlns:a16="http://schemas.microsoft.com/office/drawing/2014/main" id="{C32AF8C4-2D32-1080-24FA-E78ADF73E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4">
            <a:extLst>
              <a:ext uri="{FF2B5EF4-FFF2-40B4-BE49-F238E27FC236}">
                <a16:creationId xmlns:a16="http://schemas.microsoft.com/office/drawing/2014/main" id="{81BEC6DE-4DE3-A9CC-6027-8CA154924C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CatBoost</a:t>
            </a:r>
            <a:r>
              <a:rPr lang="en-US" dirty="0"/>
              <a:t> Classifier</a:t>
            </a:r>
            <a:endParaRPr dirty="0"/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020001E4-C607-0453-5E25-517FD969198E}"/>
              </a:ext>
            </a:extLst>
          </p:cNvPr>
          <p:cNvSpPr/>
          <p:nvPr/>
        </p:nvSpPr>
        <p:spPr>
          <a:xfrm>
            <a:off x="8566484" y="0"/>
            <a:ext cx="577516" cy="687520"/>
          </a:xfrm>
          <a:prstGeom prst="teardrop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5D2D45B-E415-4EF5-A0A1-409126FB1DF3}" type="slidenum">
              <a:rPr lang="en-US" smtClean="0"/>
              <a:t>20</a:t>
            </a:fld>
            <a:endParaRPr lang="en-US" dirty="0"/>
          </a:p>
        </p:txBody>
      </p:sp>
      <p:sp>
        <p:nvSpPr>
          <p:cNvPr id="9" name="Title 10">
            <a:extLst>
              <a:ext uri="{FF2B5EF4-FFF2-40B4-BE49-F238E27FC236}">
                <a16:creationId xmlns:a16="http://schemas.microsoft.com/office/drawing/2014/main" id="{DE800467-495C-40FD-A4C0-851045EF8990}"/>
              </a:ext>
            </a:extLst>
          </p:cNvPr>
          <p:cNvSpPr txBox="1">
            <a:spLocks/>
          </p:cNvSpPr>
          <p:nvPr/>
        </p:nvSpPr>
        <p:spPr>
          <a:xfrm>
            <a:off x="1931928" y="1467253"/>
            <a:ext cx="3210712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ilita One"/>
              <a:buNone/>
              <a:defRPr sz="2000" b="0" i="0" u="none" strike="noStrike" cap="none">
                <a:solidFill>
                  <a:schemeClr val="accent4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/>
              <a:t>Top Feature Importances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CB771969-559B-49AB-FB06-F29A88C6E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0895" y="1847353"/>
            <a:ext cx="5142210" cy="3063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3029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>
          <a:extLst>
            <a:ext uri="{FF2B5EF4-FFF2-40B4-BE49-F238E27FC236}">
              <a16:creationId xmlns:a16="http://schemas.microsoft.com/office/drawing/2014/main" id="{4847FA14-91BC-1615-A449-D59906411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3137071-A07B-FCE7-6DBE-385C102559D6}"/>
              </a:ext>
            </a:extLst>
          </p:cNvPr>
          <p:cNvSpPr/>
          <p:nvPr/>
        </p:nvSpPr>
        <p:spPr>
          <a:xfrm>
            <a:off x="569907" y="1373295"/>
            <a:ext cx="8227215" cy="1457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Google Shape;414;p34">
            <a:extLst>
              <a:ext uri="{FF2B5EF4-FFF2-40B4-BE49-F238E27FC236}">
                <a16:creationId xmlns:a16="http://schemas.microsoft.com/office/drawing/2014/main" id="{CA8ADC1B-BFE9-D0C9-39A6-FF7FEC2229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Summary</a:t>
            </a:r>
            <a:endParaRPr lang="en-US" dirty="0"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6D4657EB-2442-E2CA-248B-F2F06C335863}"/>
              </a:ext>
            </a:extLst>
          </p:cNvPr>
          <p:cNvSpPr/>
          <p:nvPr/>
        </p:nvSpPr>
        <p:spPr>
          <a:xfrm>
            <a:off x="8566484" y="0"/>
            <a:ext cx="577516" cy="687520"/>
          </a:xfrm>
          <a:prstGeom prst="teardrop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5D2D45B-E415-4EF5-A0A1-409126FB1DF3}" type="slidenum">
              <a:rPr lang="en-US" smtClean="0"/>
              <a:t>21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4EBE5F6-200A-D686-2D26-03D22FE7E2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54" y="2009060"/>
            <a:ext cx="505758" cy="50575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E1E5389-A7D7-6832-B7BD-4627367214E2}"/>
              </a:ext>
            </a:extLst>
          </p:cNvPr>
          <p:cNvSpPr txBox="1"/>
          <p:nvPr/>
        </p:nvSpPr>
        <p:spPr>
          <a:xfrm>
            <a:off x="565614" y="3465880"/>
            <a:ext cx="7409604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ptos" panose="020B0004020202020204" pitchFamily="34" charset="0"/>
              </a:rPr>
              <a:t>XGBoost</a:t>
            </a:r>
            <a:r>
              <a:rPr lang="en-US" dirty="0">
                <a:latin typeface="Aptos" panose="020B0004020202020204" pitchFamily="34" charset="0"/>
              </a:rPr>
              <a:t> achieved the highest accuracy (97.13%) and the best F1-scores, making it the top-performing model.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Aptos" panose="020B0004020202020204" pitchFamily="34" charset="0"/>
              </a:rPr>
              <a:t>LightGBM</a:t>
            </a:r>
            <a:r>
              <a:rPr lang="en-US" dirty="0">
                <a:latin typeface="Aptos" panose="020B0004020202020204" pitchFamily="34" charset="0"/>
              </a:rPr>
              <a:t> and </a:t>
            </a:r>
            <a:r>
              <a:rPr lang="en-US" dirty="0" err="1">
                <a:latin typeface="Aptos" panose="020B0004020202020204" pitchFamily="34" charset="0"/>
              </a:rPr>
              <a:t>CatBoost</a:t>
            </a:r>
            <a:r>
              <a:rPr lang="en-US" dirty="0">
                <a:latin typeface="Aptos" panose="020B0004020202020204" pitchFamily="34" charset="0"/>
              </a:rPr>
              <a:t> also performed well (~96.65% accuracy), slightly below </a:t>
            </a:r>
            <a:r>
              <a:rPr lang="en-US" dirty="0" err="1">
                <a:latin typeface="Aptos" panose="020B0004020202020204" pitchFamily="34" charset="0"/>
              </a:rPr>
              <a:t>XGBoost</a:t>
            </a:r>
            <a:r>
              <a:rPr lang="en-US" dirty="0">
                <a:latin typeface="Aptos" panose="020B00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Random Forest offered good accuracy (96.41%) with faster training time.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Logistic Regression and Ordinal Logistic Regression were faster but less accurate.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Aptos" panose="020B0004020202020204" pitchFamily="34" charset="0"/>
              </a:rPr>
              <a:t>Overall, </a:t>
            </a:r>
            <a:r>
              <a:rPr lang="en-US" dirty="0" err="1">
                <a:latin typeface="Aptos" panose="020B0004020202020204" pitchFamily="34" charset="0"/>
              </a:rPr>
              <a:t>XGBoost</a:t>
            </a:r>
            <a:r>
              <a:rPr lang="en-US" dirty="0">
                <a:latin typeface="Aptos" panose="020B0004020202020204" pitchFamily="34" charset="0"/>
              </a:rPr>
              <a:t> provides the best balance between accuracy and training time.</a:t>
            </a:r>
          </a:p>
        </p:txBody>
      </p:sp>
      <p:sp>
        <p:nvSpPr>
          <p:cNvPr id="13" name="Title 10">
            <a:extLst>
              <a:ext uri="{FF2B5EF4-FFF2-40B4-BE49-F238E27FC236}">
                <a16:creationId xmlns:a16="http://schemas.microsoft.com/office/drawing/2014/main" id="{586EDC93-9906-1DC9-BD15-766C741D146A}"/>
              </a:ext>
            </a:extLst>
          </p:cNvPr>
          <p:cNvSpPr txBox="1">
            <a:spLocks/>
          </p:cNvSpPr>
          <p:nvPr/>
        </p:nvSpPr>
        <p:spPr>
          <a:xfrm>
            <a:off x="443473" y="3139999"/>
            <a:ext cx="3489134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ilita One"/>
              <a:buNone/>
              <a:defRPr sz="2000" b="0" i="0" u="none" strike="noStrike" cap="none">
                <a:solidFill>
                  <a:schemeClr val="accent4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/>
              <a:t>Conclusion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C99D8D-014E-9D08-338F-06CD332A21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5369" y="1373295"/>
            <a:ext cx="8215313" cy="145732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9AB2EF-7389-DD7B-F4E6-2730183FF99E}"/>
              </a:ext>
            </a:extLst>
          </p:cNvPr>
          <p:cNvSpPr/>
          <p:nvPr/>
        </p:nvSpPr>
        <p:spPr>
          <a:xfrm>
            <a:off x="565613" y="2261939"/>
            <a:ext cx="8227215" cy="2137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97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>
          <a:extLst>
            <a:ext uri="{FF2B5EF4-FFF2-40B4-BE49-F238E27FC236}">
              <a16:creationId xmlns:a16="http://schemas.microsoft.com/office/drawing/2014/main" id="{533D9950-4B79-23F4-43A3-A1BBA8DB3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>
            <a:extLst>
              <a:ext uri="{FF2B5EF4-FFF2-40B4-BE49-F238E27FC236}">
                <a16:creationId xmlns:a16="http://schemas.microsoft.com/office/drawing/2014/main" id="{9CB4177C-DBED-686A-5487-22389A0AB0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1100" y="2923417"/>
            <a:ext cx="3548544" cy="109897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Streamlit App Development</a:t>
            </a:r>
            <a:endParaRPr dirty="0"/>
          </a:p>
        </p:txBody>
      </p:sp>
      <p:sp>
        <p:nvSpPr>
          <p:cNvPr id="299" name="Google Shape;299;p31">
            <a:extLst>
              <a:ext uri="{FF2B5EF4-FFF2-40B4-BE49-F238E27FC236}">
                <a16:creationId xmlns:a16="http://schemas.microsoft.com/office/drawing/2014/main" id="{01BF8BA1-1385-8567-98E0-BEBBCF07E4DA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31100" y="2044893"/>
            <a:ext cx="2438400" cy="6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74158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>
          <a:extLst>
            <a:ext uri="{FF2B5EF4-FFF2-40B4-BE49-F238E27FC236}">
              <a16:creationId xmlns:a16="http://schemas.microsoft.com/office/drawing/2014/main" id="{40AD1590-0508-51EA-5E09-945B9BE14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7">
            <a:extLst>
              <a:ext uri="{FF2B5EF4-FFF2-40B4-BE49-F238E27FC236}">
                <a16:creationId xmlns:a16="http://schemas.microsoft.com/office/drawing/2014/main" id="{566142E6-CA0F-6969-1CDF-B06EFAF670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/>
              <a:t>Application Design</a:t>
            </a:r>
            <a:endParaRPr dirty="0"/>
          </a:p>
        </p:txBody>
      </p:sp>
      <p:sp>
        <p:nvSpPr>
          <p:cNvPr id="2" name="Teardrop 1">
            <a:extLst>
              <a:ext uri="{FF2B5EF4-FFF2-40B4-BE49-F238E27FC236}">
                <a16:creationId xmlns:a16="http://schemas.microsoft.com/office/drawing/2014/main" id="{602F3520-8C80-86C6-168B-BBAE90C5DBC2}"/>
              </a:ext>
            </a:extLst>
          </p:cNvPr>
          <p:cNvSpPr/>
          <p:nvPr/>
        </p:nvSpPr>
        <p:spPr>
          <a:xfrm>
            <a:off x="8566484" y="0"/>
            <a:ext cx="577516" cy="687520"/>
          </a:xfrm>
          <a:prstGeom prst="teardrop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5D2D45B-E415-4EF5-A0A1-409126FB1DF3}" type="slidenum">
              <a:rPr lang="en-US" smtClean="0"/>
              <a:t>23</a:t>
            </a:fld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8347A92-2A0C-19A3-D8C8-A883F880DF38}"/>
              </a:ext>
            </a:extLst>
          </p:cNvPr>
          <p:cNvSpPr/>
          <p:nvPr/>
        </p:nvSpPr>
        <p:spPr>
          <a:xfrm>
            <a:off x="2181936" y="1225347"/>
            <a:ext cx="1077433" cy="37010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Side bar input parameter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DAC890-0AAF-434D-4367-B62A218DDE41}"/>
              </a:ext>
            </a:extLst>
          </p:cNvPr>
          <p:cNvSpPr/>
          <p:nvPr/>
        </p:nvSpPr>
        <p:spPr>
          <a:xfrm>
            <a:off x="3351908" y="1225347"/>
            <a:ext cx="3416595" cy="430674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Banner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5210F3-ABC0-C34C-CC5E-7997DD3F4629}"/>
              </a:ext>
            </a:extLst>
          </p:cNvPr>
          <p:cNvSpPr/>
          <p:nvPr/>
        </p:nvSpPr>
        <p:spPr>
          <a:xfrm>
            <a:off x="3351908" y="1731308"/>
            <a:ext cx="3416595" cy="4306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Title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EC01FF-B329-216F-FCB2-2BD3A17A908C}"/>
              </a:ext>
            </a:extLst>
          </p:cNvPr>
          <p:cNvSpPr/>
          <p:nvPr/>
        </p:nvSpPr>
        <p:spPr>
          <a:xfrm>
            <a:off x="3351908" y="2258533"/>
            <a:ext cx="3416595" cy="4306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Tab menu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381E61-D59F-2845-5C05-48A526D29584}"/>
              </a:ext>
            </a:extLst>
          </p:cNvPr>
          <p:cNvSpPr/>
          <p:nvPr/>
        </p:nvSpPr>
        <p:spPr>
          <a:xfrm>
            <a:off x="3351908" y="2785758"/>
            <a:ext cx="3416595" cy="430674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Info area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CCB767-8428-61E6-2B71-D68D7FB1583D}"/>
              </a:ext>
            </a:extLst>
          </p:cNvPr>
          <p:cNvSpPr/>
          <p:nvPr/>
        </p:nvSpPr>
        <p:spPr>
          <a:xfrm>
            <a:off x="3351908" y="3321759"/>
            <a:ext cx="3416595" cy="430674"/>
          </a:xfrm>
          <a:prstGeom prst="rect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Button to execute prediction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22D83A2-F6C5-9E26-90C5-0EE9329B3FA0}"/>
              </a:ext>
            </a:extLst>
          </p:cNvPr>
          <p:cNvSpPr/>
          <p:nvPr/>
        </p:nvSpPr>
        <p:spPr>
          <a:xfrm>
            <a:off x="3351908" y="3836495"/>
            <a:ext cx="3416595" cy="1092347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Prediction Result</a:t>
            </a:r>
          </a:p>
          <a:p>
            <a:pPr algn="ctr"/>
            <a:r>
              <a:rPr lang="en-US" dirty="0"/>
              <a:t>And other info</a:t>
            </a:r>
          </a:p>
        </p:txBody>
      </p:sp>
    </p:spTree>
    <p:extLst>
      <p:ext uri="{BB962C8B-B14F-4D97-AF65-F5344CB8AC3E}">
        <p14:creationId xmlns:p14="http://schemas.microsoft.com/office/powerpoint/2010/main" val="7085027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0"/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Application Workflow</a:t>
            </a:r>
            <a:endParaRPr dirty="0"/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162C1C37-41E8-CDC9-F79D-90B56710560C}"/>
              </a:ext>
            </a:extLst>
          </p:cNvPr>
          <p:cNvSpPr/>
          <p:nvPr/>
        </p:nvSpPr>
        <p:spPr>
          <a:xfrm>
            <a:off x="8566484" y="0"/>
            <a:ext cx="577516" cy="687520"/>
          </a:xfrm>
          <a:prstGeom prst="teardrop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5D2D45B-E415-4EF5-A0A1-409126FB1DF3}" type="slidenum">
              <a:rPr lang="en-US" smtClean="0"/>
              <a:t>24</a:t>
            </a:fld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0E876D4-6C15-D309-8E1F-812DA2893410}"/>
              </a:ext>
            </a:extLst>
          </p:cNvPr>
          <p:cNvSpPr/>
          <p:nvPr/>
        </p:nvSpPr>
        <p:spPr>
          <a:xfrm>
            <a:off x="590122" y="1594127"/>
            <a:ext cx="1443789" cy="67376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input parameters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6F8B42F-2C60-B08A-7AD8-A8012FAB0971}"/>
              </a:ext>
            </a:extLst>
          </p:cNvPr>
          <p:cNvSpPr/>
          <p:nvPr/>
        </p:nvSpPr>
        <p:spPr>
          <a:xfrm>
            <a:off x="2725440" y="1594127"/>
            <a:ext cx="1443789" cy="67376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Execute (Press button)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F47CD0C-5DEB-818D-F205-F1F86AFC2870}"/>
              </a:ext>
            </a:extLst>
          </p:cNvPr>
          <p:cNvSpPr/>
          <p:nvPr/>
        </p:nvSpPr>
        <p:spPr>
          <a:xfrm>
            <a:off x="4869637" y="1594127"/>
            <a:ext cx="1443789" cy="67376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Model Processing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971E9DA-59CF-2013-F33F-3E825A9C0ACF}"/>
              </a:ext>
            </a:extLst>
          </p:cNvPr>
          <p:cNvSpPr/>
          <p:nvPr/>
        </p:nvSpPr>
        <p:spPr>
          <a:xfrm>
            <a:off x="7055087" y="1594129"/>
            <a:ext cx="1443789" cy="673769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Display Result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180269F1-A602-4D86-2EEA-D28F03746799}"/>
              </a:ext>
            </a:extLst>
          </p:cNvPr>
          <p:cNvSpPr/>
          <p:nvPr/>
        </p:nvSpPr>
        <p:spPr>
          <a:xfrm>
            <a:off x="2138184" y="1753173"/>
            <a:ext cx="488138" cy="35751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6FCB1400-7DC3-103F-337F-74A51B330260}"/>
              </a:ext>
            </a:extLst>
          </p:cNvPr>
          <p:cNvSpPr/>
          <p:nvPr/>
        </p:nvSpPr>
        <p:spPr>
          <a:xfrm>
            <a:off x="4268347" y="1773799"/>
            <a:ext cx="488138" cy="35751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5F7849A-9702-369E-25F9-0F3A6C4A06E8}"/>
              </a:ext>
            </a:extLst>
          </p:cNvPr>
          <p:cNvSpPr/>
          <p:nvPr/>
        </p:nvSpPr>
        <p:spPr>
          <a:xfrm>
            <a:off x="6426578" y="1732548"/>
            <a:ext cx="488138" cy="357510"/>
          </a:xfrm>
          <a:prstGeom prst="rightArrow">
            <a:avLst/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A85B9D3-59DA-1A28-B475-5673123C1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540" y="2654251"/>
            <a:ext cx="1384371" cy="213688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0D94EEC-2A9D-B0EF-A371-654EC0004F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5546" y="2654251"/>
            <a:ext cx="1358970" cy="36831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66B120B-DB50-7EC5-4E71-3E0589A42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5087" y="2654251"/>
            <a:ext cx="1449036" cy="50532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81C0EC-C601-EBB6-58F1-CD51E1D676D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85779" y="2632323"/>
            <a:ext cx="969982" cy="96998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EE7E885-9A9E-5511-172B-15D57BC6D67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51152" y="3340935"/>
            <a:ext cx="1449037" cy="553726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>
          <a:extLst>
            <a:ext uri="{FF2B5EF4-FFF2-40B4-BE49-F238E27FC236}">
              <a16:creationId xmlns:a16="http://schemas.microsoft.com/office/drawing/2014/main" id="{C27B3712-4AE2-8C7A-0CC2-B036B95CE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4">
            <a:extLst>
              <a:ext uri="{FF2B5EF4-FFF2-40B4-BE49-F238E27FC236}">
                <a16:creationId xmlns:a16="http://schemas.microsoft.com/office/drawing/2014/main" id="{0E98E4DF-CBAA-6AF4-F313-9D165106DA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Obesity Level Prediction App</a:t>
            </a:r>
            <a:endParaRPr lang="en-US" dirty="0"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0277E257-74D8-2BD8-4185-E1D82D55FA72}"/>
              </a:ext>
            </a:extLst>
          </p:cNvPr>
          <p:cNvSpPr/>
          <p:nvPr/>
        </p:nvSpPr>
        <p:spPr>
          <a:xfrm>
            <a:off x="8566484" y="0"/>
            <a:ext cx="577516" cy="687520"/>
          </a:xfrm>
          <a:prstGeom prst="teardrop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5D2D45B-E415-4EF5-A0A1-409126FB1DF3}" type="slidenum">
              <a:rPr lang="en-US" smtClean="0"/>
              <a:t>25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30CA7D-055B-D717-E47E-3DAAC5F1B6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7966" y="1157950"/>
            <a:ext cx="6497190" cy="3671120"/>
          </a:xfrm>
          <a:prstGeom prst="rect">
            <a:avLst/>
          </a:prstGeom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E232E8C-8E4B-2846-8EBE-C6D7112A6DD1}"/>
              </a:ext>
            </a:extLst>
          </p:cNvPr>
          <p:cNvSpPr/>
          <p:nvPr/>
        </p:nvSpPr>
        <p:spPr>
          <a:xfrm>
            <a:off x="1247966" y="1603747"/>
            <a:ext cx="1536673" cy="3375717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45F967A-D4FF-B438-0954-F6CFA585DEF9}"/>
              </a:ext>
            </a:extLst>
          </p:cNvPr>
          <p:cNvSpPr txBox="1"/>
          <p:nvPr/>
        </p:nvSpPr>
        <p:spPr>
          <a:xfrm>
            <a:off x="-27313" y="1873807"/>
            <a:ext cx="10931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ptos" panose="020B0004020202020204" pitchFamily="34" charset="0"/>
              </a:rPr>
              <a:t>Input parameter here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9658B2A-6B87-E853-F860-C81A7DEC4D31}"/>
              </a:ext>
            </a:extLst>
          </p:cNvPr>
          <p:cNvSpPr/>
          <p:nvPr/>
        </p:nvSpPr>
        <p:spPr>
          <a:xfrm>
            <a:off x="1025202" y="1775626"/>
            <a:ext cx="182124" cy="935025"/>
          </a:xfrm>
          <a:prstGeom prst="rightArrow">
            <a:avLst>
              <a:gd name="adj1" fmla="val 76079"/>
              <a:gd name="adj2" fmla="val 5639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472C42F-1E55-24E1-D839-3F7B043592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15740" y="3985550"/>
            <a:ext cx="3768942" cy="999750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5AA5BD7E-4397-FAAF-0D97-65DCA74B7543}"/>
              </a:ext>
            </a:extLst>
          </p:cNvPr>
          <p:cNvSpPr/>
          <p:nvPr/>
        </p:nvSpPr>
        <p:spPr>
          <a:xfrm>
            <a:off x="4722234" y="4044439"/>
            <a:ext cx="182124" cy="935025"/>
          </a:xfrm>
          <a:prstGeom prst="rightArrow">
            <a:avLst>
              <a:gd name="adj1" fmla="val 76079"/>
              <a:gd name="adj2" fmla="val 5639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6DE158-7660-ABCF-3725-8E6396D59AE9}"/>
              </a:ext>
            </a:extLst>
          </p:cNvPr>
          <p:cNvSpPr txBox="1"/>
          <p:nvPr/>
        </p:nvSpPr>
        <p:spPr>
          <a:xfrm>
            <a:off x="3682708" y="4223815"/>
            <a:ext cx="1093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ptos" panose="020B0004020202020204" pitchFamily="34" charset="0"/>
              </a:rPr>
              <a:t>Press this red button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82BC3B-4A5B-EDD1-3321-C0BBEBE89D7B}"/>
              </a:ext>
            </a:extLst>
          </p:cNvPr>
          <p:cNvSpPr/>
          <p:nvPr/>
        </p:nvSpPr>
        <p:spPr>
          <a:xfrm>
            <a:off x="208440" y="1546747"/>
            <a:ext cx="387350" cy="45775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EE2D13-778E-2F99-4845-647A1EE639CD}"/>
              </a:ext>
            </a:extLst>
          </p:cNvPr>
          <p:cNvSpPr/>
          <p:nvPr/>
        </p:nvSpPr>
        <p:spPr>
          <a:xfrm>
            <a:off x="3512839" y="4044439"/>
            <a:ext cx="387350" cy="45775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01303326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>
          <a:extLst>
            <a:ext uri="{FF2B5EF4-FFF2-40B4-BE49-F238E27FC236}">
              <a16:creationId xmlns:a16="http://schemas.microsoft.com/office/drawing/2014/main" id="{1DB1348D-F03D-A3BE-23D6-A470D076CB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4">
            <a:extLst>
              <a:ext uri="{FF2B5EF4-FFF2-40B4-BE49-F238E27FC236}">
                <a16:creationId xmlns:a16="http://schemas.microsoft.com/office/drawing/2014/main" id="{EEEDB573-A923-6720-FD1C-66B2957C5F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dirty="0"/>
              <a:t>Obesity Level Prediction App</a:t>
            </a:r>
            <a:endParaRPr lang="en-US" dirty="0"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658CA827-CB9A-BB7B-55F4-E6C469C9391A}"/>
              </a:ext>
            </a:extLst>
          </p:cNvPr>
          <p:cNvSpPr/>
          <p:nvPr/>
        </p:nvSpPr>
        <p:spPr>
          <a:xfrm>
            <a:off x="8566484" y="0"/>
            <a:ext cx="577516" cy="687520"/>
          </a:xfrm>
          <a:prstGeom prst="teardrop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5D2D45B-E415-4EF5-A0A1-409126FB1DF3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92A8B6-6ABE-0BA2-8BF4-7B0F0477B6C9}"/>
              </a:ext>
            </a:extLst>
          </p:cNvPr>
          <p:cNvSpPr txBox="1"/>
          <p:nvPr/>
        </p:nvSpPr>
        <p:spPr>
          <a:xfrm>
            <a:off x="67937" y="1873806"/>
            <a:ext cx="10931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Aptos" panose="020B0004020202020204" pitchFamily="34" charset="0"/>
              </a:rPr>
              <a:t>Check the result here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DD09289-CA20-2E2C-CB7B-C4CD9A92E292}"/>
              </a:ext>
            </a:extLst>
          </p:cNvPr>
          <p:cNvSpPr/>
          <p:nvPr/>
        </p:nvSpPr>
        <p:spPr>
          <a:xfrm>
            <a:off x="1116492" y="1667904"/>
            <a:ext cx="182124" cy="935025"/>
          </a:xfrm>
          <a:prstGeom prst="rightArrow">
            <a:avLst>
              <a:gd name="adj1" fmla="val 76079"/>
              <a:gd name="adj2" fmla="val 5639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DF2B183-84E9-6E97-556A-F017096A9A64}"/>
              </a:ext>
            </a:extLst>
          </p:cNvPr>
          <p:cNvSpPr/>
          <p:nvPr/>
        </p:nvSpPr>
        <p:spPr>
          <a:xfrm>
            <a:off x="510142" y="1416049"/>
            <a:ext cx="387350" cy="457757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E237DF-D23A-AEE8-7752-659D4C97D9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06" y="1232080"/>
            <a:ext cx="6393240" cy="3481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4158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Google Shape;914;p48"/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Conclusions</a:t>
            </a:r>
            <a:endParaRPr/>
          </a:p>
        </p:txBody>
      </p:sp>
      <p:sp>
        <p:nvSpPr>
          <p:cNvPr id="916" name="Google Shape;916;p48"/>
          <p:cNvSpPr txBox="1">
            <a:spLocks noGrp="1"/>
          </p:cNvSpPr>
          <p:nvPr>
            <p:ph type="subTitle" idx="1"/>
          </p:nvPr>
        </p:nvSpPr>
        <p:spPr>
          <a:xfrm>
            <a:off x="1024759" y="1250153"/>
            <a:ext cx="7282661" cy="354356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The Logistic Regression model is suitable to be used as a baseline model because it provides a simple yet effective approach to classification problems.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From the results of training, testing, tuning, and evaluation, the tree-based models generally show good performance in predicting obesity levels.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2000" dirty="0"/>
              <a:t>Based on the results of training, testing, and evaluation, </a:t>
            </a:r>
            <a:r>
              <a:rPr lang="en-US" sz="2000" dirty="0" err="1"/>
              <a:t>XGBoost</a:t>
            </a:r>
            <a:r>
              <a:rPr lang="en-US" sz="2000" dirty="0"/>
              <a:t> is the most appropriate model for predicting obesity levels.</a:t>
            </a:r>
          </a:p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en-US" sz="2000" dirty="0" err="1"/>
              <a:t>Streamlit</a:t>
            </a:r>
            <a:r>
              <a:rPr lang="en-US" sz="2000" dirty="0"/>
              <a:t> is easy to use framework, enabling us to develop machine learning–based applications more quickly and efficiently.</a:t>
            </a:r>
            <a:endParaRPr sz="2000" dirty="0"/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6110A192-FD78-E829-BD2B-7E2C096E0112}"/>
              </a:ext>
            </a:extLst>
          </p:cNvPr>
          <p:cNvSpPr/>
          <p:nvPr/>
        </p:nvSpPr>
        <p:spPr>
          <a:xfrm>
            <a:off x="8566484" y="0"/>
            <a:ext cx="577516" cy="687520"/>
          </a:xfrm>
          <a:prstGeom prst="teardrop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5D2D45B-E415-4EF5-A0A1-409126FB1DF3}" type="slidenum">
              <a:rPr lang="en-US" smtClean="0"/>
              <a:t>27</a:t>
            </a:fld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>
          <a:extLst>
            <a:ext uri="{FF2B5EF4-FFF2-40B4-BE49-F238E27FC236}">
              <a16:creationId xmlns:a16="http://schemas.microsoft.com/office/drawing/2014/main" id="{ED95E3D5-0740-8CBA-0BB3-16CB5DD70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7">
            <a:extLst>
              <a:ext uri="{FF2B5EF4-FFF2-40B4-BE49-F238E27FC236}">
                <a16:creationId xmlns:a16="http://schemas.microsoft.com/office/drawing/2014/main" id="{B535CB93-6DF5-4EF8-6E9A-E09BC46671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/>
              <a:t>Business Insight</a:t>
            </a:r>
            <a:endParaRPr dirty="0"/>
          </a:p>
        </p:txBody>
      </p:sp>
      <p:sp>
        <p:nvSpPr>
          <p:cNvPr id="2" name="Teardrop 1">
            <a:extLst>
              <a:ext uri="{FF2B5EF4-FFF2-40B4-BE49-F238E27FC236}">
                <a16:creationId xmlns:a16="http://schemas.microsoft.com/office/drawing/2014/main" id="{E2DC8198-F112-9E9A-F1DD-E5EC2BA7A812}"/>
              </a:ext>
            </a:extLst>
          </p:cNvPr>
          <p:cNvSpPr/>
          <p:nvPr/>
        </p:nvSpPr>
        <p:spPr>
          <a:xfrm>
            <a:off x="8566484" y="0"/>
            <a:ext cx="577516" cy="687520"/>
          </a:xfrm>
          <a:prstGeom prst="teardrop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5D2D45B-E415-4EF5-A0A1-409126FB1DF3}" type="slidenum">
              <a:rPr lang="en-US" smtClean="0"/>
              <a:t>28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B8BA2E-84F2-AD87-0A1D-276E4A747DC3}"/>
              </a:ext>
            </a:extLst>
          </p:cNvPr>
          <p:cNvSpPr txBox="1"/>
          <p:nvPr/>
        </p:nvSpPr>
        <p:spPr>
          <a:xfrm>
            <a:off x="366643" y="1094361"/>
            <a:ext cx="8390107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In general, the models indicate that </a:t>
            </a:r>
            <a:r>
              <a:rPr lang="en-US" b="1" dirty="0"/>
              <a:t>Weight, Height, Age, and Gender </a:t>
            </a:r>
            <a:r>
              <a:rPr lang="en-US" dirty="0"/>
              <a:t>are the primary factors contributing to obesity. These variables consistently showed strong correlations with obesity levels across multiple model evaluations.</a:t>
            </a:r>
          </a:p>
          <a:p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Furthermore, the </a:t>
            </a:r>
            <a:r>
              <a:rPr lang="en-US" dirty="0" err="1"/>
              <a:t>XGBoost</a:t>
            </a:r>
            <a:r>
              <a:rPr lang="en-US" dirty="0"/>
              <a:t> model — which was selected as the best-performing algorithm due to its high predictive accuracy and computational efficiency — identified several additional key determinants of obesity, namely:</a:t>
            </a:r>
          </a:p>
          <a:p>
            <a:r>
              <a:rPr lang="en-US" dirty="0"/>
              <a:t>      </a:t>
            </a:r>
            <a:r>
              <a:rPr lang="en-US" b="1" dirty="0"/>
              <a:t>✅ </a:t>
            </a:r>
            <a:r>
              <a:rPr lang="en-US" dirty="0"/>
              <a:t>Frequency of vegetable consumption.</a:t>
            </a:r>
          </a:p>
          <a:p>
            <a:pPr lvl="1"/>
            <a:r>
              <a:rPr lang="en-US" dirty="0"/>
              <a:t>      </a:t>
            </a:r>
            <a:r>
              <a:rPr lang="en-US" b="1" dirty="0"/>
              <a:t>✅ </a:t>
            </a:r>
            <a:r>
              <a:rPr lang="en-US" dirty="0"/>
              <a:t>Consumption of high-calorie foods</a:t>
            </a:r>
          </a:p>
          <a:p>
            <a:r>
              <a:rPr lang="en-US" dirty="0"/>
              <a:t>      </a:t>
            </a:r>
            <a:r>
              <a:rPr lang="en-US" b="1" dirty="0"/>
              <a:t>✅ </a:t>
            </a:r>
            <a:r>
              <a:rPr lang="en-US" dirty="0"/>
              <a:t>Frequency of snacking</a:t>
            </a:r>
          </a:p>
          <a:p>
            <a:r>
              <a:rPr lang="en-US" dirty="0"/>
              <a:t>      </a:t>
            </a:r>
            <a:r>
              <a:rPr lang="en-US" b="1" dirty="0"/>
              <a:t>✅ </a:t>
            </a:r>
            <a:r>
              <a:rPr lang="en-US" dirty="0"/>
              <a:t>Frequency of alcohol consumption</a:t>
            </a:r>
          </a:p>
          <a:p>
            <a:r>
              <a:rPr lang="en-US" dirty="0"/>
              <a:t>      </a:t>
            </a:r>
            <a:r>
              <a:rPr lang="en-US" b="1" dirty="0"/>
              <a:t>✅ </a:t>
            </a:r>
            <a:r>
              <a:rPr lang="en-US" dirty="0"/>
              <a:t>Family history of obesity</a:t>
            </a:r>
          </a:p>
          <a:p>
            <a:r>
              <a:rPr lang="en-US" dirty="0"/>
              <a:t>      </a:t>
            </a:r>
            <a:r>
              <a:rPr lang="en-US" b="1" dirty="0"/>
              <a:t>✅ </a:t>
            </a:r>
            <a:r>
              <a:rPr lang="en-US" dirty="0"/>
              <a:t>Transportation habits</a:t>
            </a:r>
          </a:p>
          <a:p>
            <a:r>
              <a:rPr lang="en-US" dirty="0"/>
              <a:t>      </a:t>
            </a:r>
            <a:r>
              <a:rPr lang="en-US" b="1" dirty="0"/>
              <a:t>✅ </a:t>
            </a:r>
            <a:r>
              <a:rPr lang="en-US" dirty="0"/>
              <a:t>Number of meals per day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1D8EF70-EFF2-2334-C4F4-33B46D8145E6}"/>
              </a:ext>
            </a:extLst>
          </p:cNvPr>
          <p:cNvSpPr/>
          <p:nvPr/>
        </p:nvSpPr>
        <p:spPr>
          <a:xfrm>
            <a:off x="459055" y="4333672"/>
            <a:ext cx="8205281" cy="628425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These findings suggest that, in addition to physical attributes, lifestyle, behavioral, and genetic factors collectively play a crucial role in determining obesity risk.</a:t>
            </a:r>
          </a:p>
        </p:txBody>
      </p:sp>
    </p:spTree>
    <p:extLst>
      <p:ext uri="{BB962C8B-B14F-4D97-AF65-F5344CB8AC3E}">
        <p14:creationId xmlns:p14="http://schemas.microsoft.com/office/powerpoint/2010/main" val="3353084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E2A47"/>
        </a:solidFill>
        <a:effectLst/>
      </p:bgPr>
    </p:bg>
    <p:spTree>
      <p:nvGrpSpPr>
        <p:cNvPr id="1" name="Shape 18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762;p42">
            <a:extLst>
              <a:ext uri="{FF2B5EF4-FFF2-40B4-BE49-F238E27FC236}">
                <a16:creationId xmlns:a16="http://schemas.microsoft.com/office/drawing/2014/main" id="{1D44A167-DA40-F052-B55C-B597A81086D2}"/>
              </a:ext>
            </a:extLst>
          </p:cNvPr>
          <p:cNvSpPr txBox="1">
            <a:spLocks/>
          </p:cNvSpPr>
          <p:nvPr/>
        </p:nvSpPr>
        <p:spPr>
          <a:xfrm>
            <a:off x="0" y="1936376"/>
            <a:ext cx="9144000" cy="8269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2800" dirty="0">
                <a:solidFill>
                  <a:schemeClr val="bg1"/>
                </a:solidFill>
                <a:latin typeface="Lilita One" panose="020B0604020202020204" charset="0"/>
              </a:rPr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33"/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Objectives</a:t>
            </a:r>
            <a:endParaRPr dirty="0"/>
          </a:p>
        </p:txBody>
      </p:sp>
      <p:sp>
        <p:nvSpPr>
          <p:cNvPr id="399" name="Google Shape;399;p33"/>
          <p:cNvSpPr txBox="1">
            <a:spLocks noGrp="1"/>
          </p:cNvSpPr>
          <p:nvPr>
            <p:ph type="subTitle" idx="1"/>
          </p:nvPr>
        </p:nvSpPr>
        <p:spPr>
          <a:xfrm>
            <a:off x="858962" y="1316905"/>
            <a:ext cx="7426076" cy="258539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To conduct an in-depth exploration of the obesity level dataset in order to identify and analyze the key factors that significantly influence an individual's level of obesity.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To develop and evaluate various machine learning models with the aim of determining the most accurate and reliable model for predicting obesity levels based on the given features.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dirty="0"/>
              <a:t>To design and implement an interactive </a:t>
            </a:r>
            <a:r>
              <a:rPr lang="en-US" sz="1800" dirty="0" err="1"/>
              <a:t>Streamlit</a:t>
            </a:r>
            <a:r>
              <a:rPr lang="en-US" sz="1800" dirty="0"/>
              <a:t>-based application that integrates the selected machine learning model to predict an individual's obesity level according to user-provided input parameters.</a:t>
            </a:r>
            <a:endParaRPr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/>
          <p:cNvSpPr txBox="1">
            <a:spLocks noGrp="1"/>
          </p:cNvSpPr>
          <p:nvPr>
            <p:ph type="title"/>
          </p:nvPr>
        </p:nvSpPr>
        <p:spPr>
          <a:xfrm>
            <a:off x="5031100" y="2923417"/>
            <a:ext cx="3548544" cy="115566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Data Preparation Summary</a:t>
            </a:r>
          </a:p>
        </p:txBody>
      </p:sp>
      <p:sp>
        <p:nvSpPr>
          <p:cNvPr id="299" name="Google Shape;299;p31"/>
          <p:cNvSpPr txBox="1">
            <a:spLocks noGrp="1"/>
          </p:cNvSpPr>
          <p:nvPr>
            <p:ph type="title" idx="2"/>
          </p:nvPr>
        </p:nvSpPr>
        <p:spPr>
          <a:xfrm>
            <a:off x="5031100" y="2044893"/>
            <a:ext cx="2438400" cy="6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4"/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Data Preparation Summary</a:t>
            </a:r>
            <a:endParaRPr dirty="0"/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CEB9A1AE-6473-F758-0F13-FE66DB2ABBBD}"/>
              </a:ext>
            </a:extLst>
          </p:cNvPr>
          <p:cNvSpPr/>
          <p:nvPr/>
        </p:nvSpPr>
        <p:spPr>
          <a:xfrm>
            <a:off x="8566484" y="0"/>
            <a:ext cx="577516" cy="687520"/>
          </a:xfrm>
          <a:prstGeom prst="teardrop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5D2D45B-E415-4EF5-A0A1-409126FB1DF3}" type="slidenum">
              <a:rPr lang="en-US" smtClean="0"/>
              <a:t>5</a:t>
            </a:fld>
            <a:endParaRPr lang="en-US" dirty="0"/>
          </a:p>
        </p:txBody>
      </p:sp>
      <p:sp>
        <p:nvSpPr>
          <p:cNvPr id="2" name="Title 10">
            <a:extLst>
              <a:ext uri="{FF2B5EF4-FFF2-40B4-BE49-F238E27FC236}">
                <a16:creationId xmlns:a16="http://schemas.microsoft.com/office/drawing/2014/main" id="{FE1E5427-587E-2061-D597-7A60440C1CCB}"/>
              </a:ext>
            </a:extLst>
          </p:cNvPr>
          <p:cNvSpPr txBox="1">
            <a:spLocks/>
          </p:cNvSpPr>
          <p:nvPr/>
        </p:nvSpPr>
        <p:spPr>
          <a:xfrm>
            <a:off x="602084" y="1313226"/>
            <a:ext cx="1395089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ilita One"/>
              <a:buNone/>
              <a:defRPr sz="2000" b="0" i="0" u="none" strike="noStrike" cap="none">
                <a:solidFill>
                  <a:schemeClr val="accent4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/>
              <a:t>Size</a:t>
            </a:r>
          </a:p>
        </p:txBody>
      </p:sp>
      <p:sp>
        <p:nvSpPr>
          <p:cNvPr id="3" name="Subtitle 12">
            <a:extLst>
              <a:ext uri="{FF2B5EF4-FFF2-40B4-BE49-F238E27FC236}">
                <a16:creationId xmlns:a16="http://schemas.microsoft.com/office/drawing/2014/main" id="{A026A279-DA74-D80C-5BBB-ACEB0854978A}"/>
              </a:ext>
            </a:extLst>
          </p:cNvPr>
          <p:cNvSpPr txBox="1">
            <a:spLocks/>
          </p:cNvSpPr>
          <p:nvPr/>
        </p:nvSpPr>
        <p:spPr>
          <a:xfrm>
            <a:off x="474891" y="1584174"/>
            <a:ext cx="4450891" cy="8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algn="l"/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Rows: 2111 (24 duplicates) </a:t>
            </a:r>
            <a:r>
              <a:rPr lang="en-US" dirty="0">
                <a:latin typeface="Catamaran" panose="020B0604020202020204" charset="0"/>
                <a:cs typeface="Catamaran" panose="020B0604020202020204" charset="0"/>
                <a:sym typeface="Wingdings" panose="05000000000000000000" pitchFamily="2" charset="2"/>
              </a:rPr>
              <a:t></a:t>
            </a:r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 Final: 2087</a:t>
            </a:r>
          </a:p>
          <a:p>
            <a:pPr algn="l"/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Columns: 17 (16 features, 1 target)</a:t>
            </a:r>
          </a:p>
          <a:p>
            <a:pPr algn="l"/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After encoding: 20 columns (19 features, 1 target)</a:t>
            </a:r>
          </a:p>
        </p:txBody>
      </p:sp>
      <p:sp>
        <p:nvSpPr>
          <p:cNvPr id="4" name="Title 10">
            <a:extLst>
              <a:ext uri="{FF2B5EF4-FFF2-40B4-BE49-F238E27FC236}">
                <a16:creationId xmlns:a16="http://schemas.microsoft.com/office/drawing/2014/main" id="{39F03D3D-5F76-26CD-27FC-1EB78902FD31}"/>
              </a:ext>
            </a:extLst>
          </p:cNvPr>
          <p:cNvSpPr txBox="1">
            <a:spLocks/>
          </p:cNvSpPr>
          <p:nvPr/>
        </p:nvSpPr>
        <p:spPr>
          <a:xfrm>
            <a:off x="553062" y="2576668"/>
            <a:ext cx="22167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Lilita One"/>
              <a:buNone/>
              <a:defRPr sz="1800" b="0" i="0" u="none" strike="noStrike" cap="none">
                <a:solidFill>
                  <a:schemeClr val="accent4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/>
              <a:t>Missing Values</a:t>
            </a:r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927DACC3-ADA4-D914-84D4-EF3700A320A7}"/>
              </a:ext>
            </a:extLst>
          </p:cNvPr>
          <p:cNvSpPr txBox="1">
            <a:spLocks/>
          </p:cNvSpPr>
          <p:nvPr/>
        </p:nvSpPr>
        <p:spPr>
          <a:xfrm>
            <a:off x="553062" y="3325257"/>
            <a:ext cx="22167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Lilita One"/>
              <a:buNone/>
              <a:defRPr sz="1800" b="0" i="0" u="none" strike="noStrike" cap="none">
                <a:solidFill>
                  <a:schemeClr val="accent4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/>
              <a:t>Data Duplicates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161BB110-023C-EAE5-E3DA-E16ABBAC88A7}"/>
              </a:ext>
            </a:extLst>
          </p:cNvPr>
          <p:cNvSpPr txBox="1">
            <a:spLocks/>
          </p:cNvSpPr>
          <p:nvPr/>
        </p:nvSpPr>
        <p:spPr>
          <a:xfrm>
            <a:off x="553062" y="4005084"/>
            <a:ext cx="22167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Lilita One"/>
              <a:buNone/>
              <a:defRPr sz="1800" b="0" i="0" u="none" strike="noStrike" cap="none">
                <a:solidFill>
                  <a:schemeClr val="accent4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/>
              <a:t>Multicollinearity</a:t>
            </a:r>
          </a:p>
        </p:txBody>
      </p:sp>
      <p:sp>
        <p:nvSpPr>
          <p:cNvPr id="7" name="Title 10">
            <a:extLst>
              <a:ext uri="{FF2B5EF4-FFF2-40B4-BE49-F238E27FC236}">
                <a16:creationId xmlns:a16="http://schemas.microsoft.com/office/drawing/2014/main" id="{3DF4D61D-6885-A5FB-CAF7-6B870AA67147}"/>
              </a:ext>
            </a:extLst>
          </p:cNvPr>
          <p:cNvSpPr txBox="1">
            <a:spLocks/>
          </p:cNvSpPr>
          <p:nvPr/>
        </p:nvSpPr>
        <p:spPr>
          <a:xfrm>
            <a:off x="4925783" y="1270293"/>
            <a:ext cx="22167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Lilita One"/>
              <a:buNone/>
              <a:defRPr sz="1800" b="0" i="0" u="none" strike="noStrike" cap="none">
                <a:solidFill>
                  <a:schemeClr val="accent4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/>
              <a:t>Class Balance</a:t>
            </a:r>
          </a:p>
        </p:txBody>
      </p:sp>
      <p:sp>
        <p:nvSpPr>
          <p:cNvPr id="8" name="Title 10">
            <a:extLst>
              <a:ext uri="{FF2B5EF4-FFF2-40B4-BE49-F238E27FC236}">
                <a16:creationId xmlns:a16="http://schemas.microsoft.com/office/drawing/2014/main" id="{22D333D1-73DA-BC6E-E1D3-0993175E7A60}"/>
              </a:ext>
            </a:extLst>
          </p:cNvPr>
          <p:cNvSpPr txBox="1">
            <a:spLocks/>
          </p:cNvSpPr>
          <p:nvPr/>
        </p:nvSpPr>
        <p:spPr>
          <a:xfrm>
            <a:off x="4984601" y="3035110"/>
            <a:ext cx="22167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Lilita One"/>
              <a:buNone/>
              <a:defRPr sz="1800" b="0" i="0" u="none" strike="noStrike" cap="none">
                <a:solidFill>
                  <a:schemeClr val="accent4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/>
              <a:t>Encoding</a:t>
            </a:r>
          </a:p>
        </p:txBody>
      </p:sp>
      <p:sp>
        <p:nvSpPr>
          <p:cNvPr id="9" name="Title 10">
            <a:extLst>
              <a:ext uri="{FF2B5EF4-FFF2-40B4-BE49-F238E27FC236}">
                <a16:creationId xmlns:a16="http://schemas.microsoft.com/office/drawing/2014/main" id="{ACCF8D62-EE17-F719-61C1-E66C04989F38}"/>
              </a:ext>
            </a:extLst>
          </p:cNvPr>
          <p:cNvSpPr txBox="1">
            <a:spLocks/>
          </p:cNvSpPr>
          <p:nvPr/>
        </p:nvSpPr>
        <p:spPr>
          <a:xfrm>
            <a:off x="4984601" y="3968228"/>
            <a:ext cx="2216700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Lilita One"/>
              <a:buNone/>
              <a:defRPr sz="1800" b="0" i="0" u="none" strike="noStrike" cap="none">
                <a:solidFill>
                  <a:schemeClr val="accent4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/>
              <a:t>Scaling</a:t>
            </a:r>
          </a:p>
        </p:txBody>
      </p:sp>
      <p:sp>
        <p:nvSpPr>
          <p:cNvPr id="10" name="Subtitle 12">
            <a:extLst>
              <a:ext uri="{FF2B5EF4-FFF2-40B4-BE49-F238E27FC236}">
                <a16:creationId xmlns:a16="http://schemas.microsoft.com/office/drawing/2014/main" id="{761F50BD-120C-2760-B875-5A192E1FD2BA}"/>
              </a:ext>
            </a:extLst>
          </p:cNvPr>
          <p:cNvSpPr txBox="1">
            <a:spLocks/>
          </p:cNvSpPr>
          <p:nvPr/>
        </p:nvSpPr>
        <p:spPr>
          <a:xfrm>
            <a:off x="447392" y="3588894"/>
            <a:ext cx="1769215" cy="305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algn="l"/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24 rows</a:t>
            </a:r>
          </a:p>
        </p:txBody>
      </p:sp>
      <p:sp>
        <p:nvSpPr>
          <p:cNvPr id="11" name="Subtitle 12">
            <a:extLst>
              <a:ext uri="{FF2B5EF4-FFF2-40B4-BE49-F238E27FC236}">
                <a16:creationId xmlns:a16="http://schemas.microsoft.com/office/drawing/2014/main" id="{8D2F93EB-D9DB-0668-96D2-1CFE3A810C85}"/>
              </a:ext>
            </a:extLst>
          </p:cNvPr>
          <p:cNvSpPr txBox="1">
            <a:spLocks/>
          </p:cNvSpPr>
          <p:nvPr/>
        </p:nvSpPr>
        <p:spPr>
          <a:xfrm>
            <a:off x="447392" y="2832396"/>
            <a:ext cx="1531218" cy="305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algn="l"/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None</a:t>
            </a:r>
          </a:p>
        </p:txBody>
      </p:sp>
      <p:sp>
        <p:nvSpPr>
          <p:cNvPr id="12" name="Subtitle 12">
            <a:extLst>
              <a:ext uri="{FF2B5EF4-FFF2-40B4-BE49-F238E27FC236}">
                <a16:creationId xmlns:a16="http://schemas.microsoft.com/office/drawing/2014/main" id="{0FDF44B8-2FAA-9012-4748-06E2FFD89E2E}"/>
              </a:ext>
            </a:extLst>
          </p:cNvPr>
          <p:cNvSpPr txBox="1">
            <a:spLocks/>
          </p:cNvSpPr>
          <p:nvPr/>
        </p:nvSpPr>
        <p:spPr>
          <a:xfrm>
            <a:off x="447392" y="4251726"/>
            <a:ext cx="3984222" cy="483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algn="l"/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None </a:t>
            </a:r>
          </a:p>
          <a:p>
            <a:pPr algn="l"/>
            <a:r>
              <a:rPr lang="en-US" dirty="0">
                <a:latin typeface="Catamaran" panose="020B0604020202020204" charset="0"/>
                <a:cs typeface="Catamaran" panose="020B0604020202020204" charset="0"/>
                <a:sym typeface="Wingdings" panose="05000000000000000000" pitchFamily="2" charset="2"/>
              </a:rPr>
              <a:t> Corr Heatmap, </a:t>
            </a:r>
            <a:r>
              <a:rPr lang="en-US" dirty="0"/>
              <a:t>Cramér’s V Heatmap, VIF Score</a:t>
            </a:r>
            <a:endParaRPr lang="en-US" dirty="0"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7F70DD2B-F334-AE71-A930-E59D40350A8A}"/>
              </a:ext>
            </a:extLst>
          </p:cNvPr>
          <p:cNvSpPr txBox="1">
            <a:spLocks/>
          </p:cNvSpPr>
          <p:nvPr/>
        </p:nvSpPr>
        <p:spPr>
          <a:xfrm>
            <a:off x="4822976" y="1589853"/>
            <a:ext cx="3796773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algn="l"/>
            <a:r>
              <a:rPr lang="en-US" sz="1200" dirty="0"/>
              <a:t>Data is relatively balanced against the target variable</a:t>
            </a:r>
          </a:p>
          <a:p>
            <a:pPr algn="l"/>
            <a:r>
              <a:rPr lang="en-US" sz="1200" dirty="0">
                <a:latin typeface="Catamaran" panose="020B0604020202020204" charset="0"/>
                <a:cs typeface="Catamaran" panose="020B0604020202020204" charset="0"/>
                <a:sym typeface="Wingdings" panose="05000000000000000000" pitchFamily="2" charset="2"/>
              </a:rPr>
              <a:t> No resampling required</a:t>
            </a:r>
            <a:endParaRPr lang="en-US" sz="1200" dirty="0">
              <a:latin typeface="Catamaran" panose="020B0604020202020204" charset="0"/>
              <a:cs typeface="Catamaran" panose="020B0604020202020204" charset="0"/>
            </a:endParaRPr>
          </a:p>
        </p:txBody>
      </p:sp>
      <p:sp>
        <p:nvSpPr>
          <p:cNvPr id="14" name="Subtitle 12">
            <a:extLst>
              <a:ext uri="{FF2B5EF4-FFF2-40B4-BE49-F238E27FC236}">
                <a16:creationId xmlns:a16="http://schemas.microsoft.com/office/drawing/2014/main" id="{86081543-2CDF-9E5A-6144-B68F9B26EF33}"/>
              </a:ext>
            </a:extLst>
          </p:cNvPr>
          <p:cNvSpPr txBox="1">
            <a:spLocks/>
          </p:cNvSpPr>
          <p:nvPr/>
        </p:nvSpPr>
        <p:spPr>
          <a:xfrm>
            <a:off x="4869403" y="4293328"/>
            <a:ext cx="3796773" cy="914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algn="l"/>
            <a:r>
              <a:rPr lang="en-US" sz="1200" dirty="0">
                <a:latin typeface="Catamaran" panose="020B0604020202020204" charset="0"/>
                <a:cs typeface="Catamaran" panose="020B0604020202020204" charset="0"/>
              </a:rPr>
              <a:t>Using Standard Scaler, </a:t>
            </a:r>
          </a:p>
          <a:p>
            <a:pPr algn="l"/>
            <a:r>
              <a:rPr lang="en-US" sz="1200" dirty="0"/>
              <a:t>applied for models using distance-based calculations, </a:t>
            </a:r>
          </a:p>
          <a:p>
            <a:pPr algn="l"/>
            <a:r>
              <a:rPr lang="en-US" sz="1200" dirty="0"/>
              <a:t>while tree-based models did not require scaling</a:t>
            </a:r>
            <a:endParaRPr lang="en" sz="1200" dirty="0"/>
          </a:p>
          <a:p>
            <a:pPr algn="l"/>
            <a:r>
              <a:rPr lang="en-US" sz="1200" dirty="0">
                <a:latin typeface="Catamaran" panose="020B0604020202020204" charset="0"/>
                <a:cs typeface="Catamaran" panose="020B0604020202020204" charset="0"/>
              </a:rPr>
              <a:t> </a:t>
            </a:r>
          </a:p>
        </p:txBody>
      </p:sp>
      <p:sp>
        <p:nvSpPr>
          <p:cNvPr id="15" name="Subtitle 12">
            <a:extLst>
              <a:ext uri="{FF2B5EF4-FFF2-40B4-BE49-F238E27FC236}">
                <a16:creationId xmlns:a16="http://schemas.microsoft.com/office/drawing/2014/main" id="{0C1E99EA-A7B9-6909-70B0-7B273CB25E48}"/>
              </a:ext>
            </a:extLst>
          </p:cNvPr>
          <p:cNvSpPr txBox="1">
            <a:spLocks/>
          </p:cNvSpPr>
          <p:nvPr/>
        </p:nvSpPr>
        <p:spPr>
          <a:xfrm>
            <a:off x="4869403" y="3341155"/>
            <a:ext cx="3866766" cy="5592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algn="l"/>
            <a:r>
              <a:rPr lang="en-US" dirty="0"/>
              <a:t>9 categorical columns were encoded </a:t>
            </a:r>
          </a:p>
          <a:p>
            <a:pPr algn="l"/>
            <a:r>
              <a:rPr lang="en-US" dirty="0"/>
              <a:t>(label = 8, one-hot=1)</a:t>
            </a:r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 . </a:t>
            </a:r>
          </a:p>
        </p:txBody>
      </p:sp>
      <p:sp>
        <p:nvSpPr>
          <p:cNvPr id="16" name="Title 10">
            <a:extLst>
              <a:ext uri="{FF2B5EF4-FFF2-40B4-BE49-F238E27FC236}">
                <a16:creationId xmlns:a16="http://schemas.microsoft.com/office/drawing/2014/main" id="{61F1EB45-C629-2669-590B-96F81E336333}"/>
              </a:ext>
            </a:extLst>
          </p:cNvPr>
          <p:cNvSpPr txBox="1">
            <a:spLocks/>
          </p:cNvSpPr>
          <p:nvPr/>
        </p:nvSpPr>
        <p:spPr>
          <a:xfrm>
            <a:off x="4976244" y="2151658"/>
            <a:ext cx="1745119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Lilita One"/>
              <a:buNone/>
              <a:defRPr sz="1800" b="0" i="0" u="none" strike="noStrike" cap="none">
                <a:solidFill>
                  <a:schemeClr val="accent4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/>
              <a:t>Outliers</a:t>
            </a:r>
          </a:p>
        </p:txBody>
      </p:sp>
      <p:sp>
        <p:nvSpPr>
          <p:cNvPr id="17" name="Subtitle 12">
            <a:extLst>
              <a:ext uri="{FF2B5EF4-FFF2-40B4-BE49-F238E27FC236}">
                <a16:creationId xmlns:a16="http://schemas.microsoft.com/office/drawing/2014/main" id="{FBFBAD0E-AA0C-1097-2D31-E985EEC4E0F0}"/>
              </a:ext>
            </a:extLst>
          </p:cNvPr>
          <p:cNvSpPr txBox="1">
            <a:spLocks/>
          </p:cNvSpPr>
          <p:nvPr/>
        </p:nvSpPr>
        <p:spPr>
          <a:xfrm>
            <a:off x="4869403" y="2461269"/>
            <a:ext cx="3109255" cy="592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tamaran"/>
              <a:buNone/>
              <a:defRPr sz="14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100"/>
              <a:buFont typeface="Catamaran"/>
              <a:buNone/>
              <a:defRPr sz="2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algn="l"/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Outliers are meaningful </a:t>
            </a:r>
          </a:p>
          <a:p>
            <a:pPr algn="l"/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→ No need to remove outlier 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6">
          <a:extLst>
            <a:ext uri="{FF2B5EF4-FFF2-40B4-BE49-F238E27FC236}">
              <a16:creationId xmlns:a16="http://schemas.microsoft.com/office/drawing/2014/main" id="{D2F340D0-037D-C1BF-13FC-5EE4F3CBE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1">
            <a:extLst>
              <a:ext uri="{FF2B5EF4-FFF2-40B4-BE49-F238E27FC236}">
                <a16:creationId xmlns:a16="http://schemas.microsoft.com/office/drawing/2014/main" id="{9F70380D-4BCE-CDCD-99ED-A4C5253287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1100" y="2923417"/>
            <a:ext cx="3548544" cy="695701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Model Building</a:t>
            </a:r>
            <a:endParaRPr dirty="0"/>
          </a:p>
        </p:txBody>
      </p:sp>
      <p:sp>
        <p:nvSpPr>
          <p:cNvPr id="299" name="Google Shape;299;p31">
            <a:extLst>
              <a:ext uri="{FF2B5EF4-FFF2-40B4-BE49-F238E27FC236}">
                <a16:creationId xmlns:a16="http://schemas.microsoft.com/office/drawing/2014/main" id="{A596A247-D4DB-ED4C-28F9-7280E85EA5F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31100" y="2044893"/>
            <a:ext cx="2438400" cy="69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10983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>
          <a:extLst>
            <a:ext uri="{FF2B5EF4-FFF2-40B4-BE49-F238E27FC236}">
              <a16:creationId xmlns:a16="http://schemas.microsoft.com/office/drawing/2014/main" id="{8019126A-1065-FDB1-0F90-8C56AE68F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7">
            <a:extLst>
              <a:ext uri="{FF2B5EF4-FFF2-40B4-BE49-F238E27FC236}">
                <a16:creationId xmlns:a16="http://schemas.microsoft.com/office/drawing/2014/main" id="{E5134D31-81F9-4E5C-4B5D-EEC93AA08D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Machine Learning Models</a:t>
            </a:r>
            <a:endParaRPr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F814337-457E-2386-4A1C-609347205C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8833328"/>
              </p:ext>
            </p:extLst>
          </p:nvPr>
        </p:nvGraphicFramePr>
        <p:xfrm>
          <a:off x="2007394" y="1504950"/>
          <a:ext cx="5151202" cy="2346960"/>
        </p:xfrm>
        <a:graphic>
          <a:graphicData uri="http://schemas.openxmlformats.org/drawingml/2006/table">
            <a:tbl>
              <a:tblPr firstRow="1" bandRow="1">
                <a:tableStyleId>{284E427A-3D55-4303-BF80-6455036E1DE7}</a:tableStyleId>
              </a:tblPr>
              <a:tblGrid>
                <a:gridCol w="2362361">
                  <a:extLst>
                    <a:ext uri="{9D8B030D-6E8A-4147-A177-3AD203B41FA5}">
                      <a16:colId xmlns:a16="http://schemas.microsoft.com/office/drawing/2014/main" val="2845142305"/>
                    </a:ext>
                  </a:extLst>
                </a:gridCol>
                <a:gridCol w="1207294">
                  <a:extLst>
                    <a:ext uri="{9D8B030D-6E8A-4147-A177-3AD203B41FA5}">
                      <a16:colId xmlns:a16="http://schemas.microsoft.com/office/drawing/2014/main" val="3653563854"/>
                    </a:ext>
                  </a:extLst>
                </a:gridCol>
                <a:gridCol w="1581547">
                  <a:extLst>
                    <a:ext uri="{9D8B030D-6E8A-4147-A177-3AD203B41FA5}">
                      <a16:colId xmlns:a16="http://schemas.microsoft.com/office/drawing/2014/main" val="1747127662"/>
                    </a:ext>
                  </a:extLst>
                </a:gridCol>
              </a:tblGrid>
              <a:tr h="302437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US" dirty="0">
                        <a:latin typeface="Catamaran" panose="020B0604020202020204" charset="0"/>
                        <a:cs typeface="Catamaran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Category</a:t>
                      </a:r>
                      <a:endParaRPr lang="en-US" dirty="0">
                        <a:latin typeface="Catamaran" panose="020B0604020202020204" charset="0"/>
                        <a:cs typeface="Catamaran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Scaling?</a:t>
                      </a:r>
                      <a:endParaRPr lang="en-US" dirty="0">
                        <a:latin typeface="Catamaran" panose="020B0604020202020204" charset="0"/>
                        <a:cs typeface="Catamaran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151837"/>
                  </a:ext>
                </a:extLst>
              </a:tr>
              <a:tr h="302437">
                <a:tc>
                  <a:txBody>
                    <a:bodyPr/>
                    <a:lstStyle/>
                    <a:p>
                      <a:r>
                        <a:rPr lang="en-US" dirty="0"/>
                        <a:t>Logistic Regression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>
                          <a:latin typeface="Catamaran" panose="020B0604020202020204" charset="0"/>
                          <a:cs typeface="Catamaran" panose="020B0604020202020204" charset="0"/>
                        </a:rPr>
                        <a:t>(</a:t>
                      </a:r>
                      <a:r>
                        <a:rPr lang="en-US" sz="1400" b="0" i="0" u="none" strike="noStrike" cap="none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multi_class</a:t>
                      </a: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='multinomial'</a:t>
                      </a:r>
                      <a:r>
                        <a:rPr lang="en-US" dirty="0">
                          <a:latin typeface="Catamaran" panose="020B0604020202020204" charset="0"/>
                          <a:cs typeface="Catamaran" panose="020B0604020202020204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Linear</a:t>
                      </a:r>
                      <a:endParaRPr lang="en-US" dirty="0">
                        <a:latin typeface="Catamaran" panose="020B0604020202020204" charset="0"/>
                        <a:cs typeface="Catamaran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US" dirty="0">
                        <a:latin typeface="Catamaran" panose="020B0604020202020204" charset="0"/>
                        <a:cs typeface="Catamaran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5000456"/>
                  </a:ext>
                </a:extLst>
              </a:tr>
              <a:tr h="302437">
                <a:tc>
                  <a:txBody>
                    <a:bodyPr/>
                    <a:lstStyle/>
                    <a:p>
                      <a:r>
                        <a:rPr lang="en-US" dirty="0"/>
                        <a:t>Ordinal Logistic Regression</a:t>
                      </a:r>
                      <a:endParaRPr lang="en-US" dirty="0">
                        <a:latin typeface="Catamaran" panose="020B0604020202020204" charset="0"/>
                        <a:cs typeface="Catamaran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dirty="0"/>
                        <a:t>Linear</a:t>
                      </a:r>
                      <a:endParaRPr lang="en-US" dirty="0">
                        <a:latin typeface="Catamaran" panose="020B0604020202020204" charset="0"/>
                        <a:cs typeface="Catamaran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  <a:endParaRPr lang="en-US" dirty="0">
                        <a:latin typeface="Catamaran" panose="020B0604020202020204" charset="0"/>
                        <a:cs typeface="Catamaran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8674935"/>
                  </a:ext>
                </a:extLst>
              </a:tr>
              <a:tr h="302437">
                <a:tc>
                  <a:txBody>
                    <a:bodyPr/>
                    <a:lstStyle/>
                    <a:p>
                      <a:r>
                        <a:rPr lang="en-US" dirty="0"/>
                        <a:t>Random Forest</a:t>
                      </a:r>
                      <a:endParaRPr lang="en-US" dirty="0">
                        <a:latin typeface="Catamaran" panose="020B0604020202020204" charset="0"/>
                        <a:cs typeface="Catamaran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Tree-based</a:t>
                      </a:r>
                      <a:endParaRPr lang="en-US" dirty="0">
                        <a:latin typeface="Catamaran" panose="020B0604020202020204" charset="0"/>
                        <a:cs typeface="Catamaran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 required</a:t>
                      </a:r>
                      <a:endParaRPr lang="en-US" dirty="0">
                        <a:latin typeface="Catamaran" panose="020B0604020202020204" charset="0"/>
                        <a:cs typeface="Catamaran" panose="020B060402020202020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5807857"/>
                  </a:ext>
                </a:extLst>
              </a:tr>
              <a:tr h="302437">
                <a:tc>
                  <a:txBody>
                    <a:bodyPr/>
                    <a:lstStyle/>
                    <a:p>
                      <a:r>
                        <a:rPr lang="en-US" dirty="0" err="1"/>
                        <a:t>XGBoost</a:t>
                      </a:r>
                      <a:r>
                        <a:rPr lang="en-US" dirty="0"/>
                        <a:t> Classifier</a:t>
                      </a:r>
                      <a:endParaRPr lang="en-US" dirty="0">
                        <a:latin typeface="Catamaran" panose="020B0604020202020204" charset="0"/>
                        <a:cs typeface="Catamaran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Tree-based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No required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7760884"/>
                  </a:ext>
                </a:extLst>
              </a:tr>
              <a:tr h="302437">
                <a:tc>
                  <a:txBody>
                    <a:bodyPr/>
                    <a:lstStyle/>
                    <a:p>
                      <a:r>
                        <a:rPr lang="en-US" dirty="0" err="1"/>
                        <a:t>LightGBM</a:t>
                      </a:r>
                      <a:r>
                        <a:rPr lang="en-US" dirty="0"/>
                        <a:t> Classifier</a:t>
                      </a:r>
                      <a:endParaRPr lang="en-US" dirty="0">
                        <a:latin typeface="Catamaran" panose="020B0604020202020204" charset="0"/>
                        <a:cs typeface="Catamaran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Tree-based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No required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05515350"/>
                  </a:ext>
                </a:extLst>
              </a:tr>
              <a:tr h="302437">
                <a:tc>
                  <a:txBody>
                    <a:bodyPr/>
                    <a:lstStyle/>
                    <a:p>
                      <a:r>
                        <a:rPr lang="en-US" dirty="0" err="1"/>
                        <a:t>CatBoot</a:t>
                      </a:r>
                      <a:r>
                        <a:rPr lang="en-US" dirty="0"/>
                        <a:t> Classifier</a:t>
                      </a:r>
                      <a:endParaRPr lang="en-US" dirty="0">
                        <a:latin typeface="Catamaran" panose="020B0604020202020204" charset="0"/>
                        <a:cs typeface="Catamaran" panose="020B060402020202020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Tree-based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sz="1400" b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sym typeface="Arial"/>
                        </a:rPr>
                        <a:t>No required</a:t>
                      </a:r>
                      <a:endParaRPr kumimoji="0" lang="en-US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tamaran" panose="020B0604020202020204" charset="0"/>
                        <a:ea typeface="+mn-ea"/>
                        <a:cs typeface="Catamaran" panose="020B0604020202020204" charset="0"/>
                        <a:sym typeface="Arial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9397079"/>
                  </a:ext>
                </a:extLst>
              </a:tr>
            </a:tbl>
          </a:graphicData>
        </a:graphic>
      </p:graphicFrame>
      <p:sp>
        <p:nvSpPr>
          <p:cNvPr id="2" name="Teardrop 1">
            <a:extLst>
              <a:ext uri="{FF2B5EF4-FFF2-40B4-BE49-F238E27FC236}">
                <a16:creationId xmlns:a16="http://schemas.microsoft.com/office/drawing/2014/main" id="{BD6C86F9-BE72-4E91-F134-1B68F6012E68}"/>
              </a:ext>
            </a:extLst>
          </p:cNvPr>
          <p:cNvSpPr/>
          <p:nvPr/>
        </p:nvSpPr>
        <p:spPr>
          <a:xfrm>
            <a:off x="8566484" y="0"/>
            <a:ext cx="577516" cy="687520"/>
          </a:xfrm>
          <a:prstGeom prst="teardrop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5D2D45B-E415-4EF5-A0A1-409126FB1DF3}" type="slidenum">
              <a:rPr lang="en-US" smtClean="0"/>
              <a:t>7</a:t>
            </a:fld>
            <a:endParaRPr lang="en-US" dirty="0"/>
          </a:p>
        </p:txBody>
      </p:sp>
      <p:sp>
        <p:nvSpPr>
          <p:cNvPr id="3" name="Subtitle 12">
            <a:extLst>
              <a:ext uri="{FF2B5EF4-FFF2-40B4-BE49-F238E27FC236}">
                <a16:creationId xmlns:a16="http://schemas.microsoft.com/office/drawing/2014/main" id="{D579DC09-9589-6B7E-4418-0C85259AA51D}"/>
              </a:ext>
            </a:extLst>
          </p:cNvPr>
          <p:cNvSpPr txBox="1">
            <a:spLocks/>
          </p:cNvSpPr>
          <p:nvPr/>
        </p:nvSpPr>
        <p:spPr>
          <a:xfrm>
            <a:off x="1757888" y="3931175"/>
            <a:ext cx="3244057" cy="67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algn="l"/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Baseline: Logistic Regression</a:t>
            </a:r>
          </a:p>
          <a:p>
            <a:pPr algn="l"/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Candidates: the other models</a:t>
            </a:r>
          </a:p>
        </p:txBody>
      </p:sp>
    </p:spTree>
    <p:extLst>
      <p:ext uri="{BB962C8B-B14F-4D97-AF65-F5344CB8AC3E}">
        <p14:creationId xmlns:p14="http://schemas.microsoft.com/office/powerpoint/2010/main" val="1745411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1">
          <a:extLst>
            <a:ext uri="{FF2B5EF4-FFF2-40B4-BE49-F238E27FC236}">
              <a16:creationId xmlns:a16="http://schemas.microsoft.com/office/drawing/2014/main" id="{42F32CF0-AAAC-7C86-FB4F-B5E6F06ED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p47">
            <a:extLst>
              <a:ext uri="{FF2B5EF4-FFF2-40B4-BE49-F238E27FC236}">
                <a16:creationId xmlns:a16="http://schemas.microsoft.com/office/drawing/2014/main" id="{483DF9C1-1C28-5516-8E3F-8F5372D4A9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03250" y="292625"/>
            <a:ext cx="9550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en-US" dirty="0"/>
              <a:t>Model Evaluation Setup</a:t>
            </a:r>
            <a:endParaRPr dirty="0"/>
          </a:p>
        </p:txBody>
      </p:sp>
      <p:sp>
        <p:nvSpPr>
          <p:cNvPr id="2" name="Teardrop 1">
            <a:extLst>
              <a:ext uri="{FF2B5EF4-FFF2-40B4-BE49-F238E27FC236}">
                <a16:creationId xmlns:a16="http://schemas.microsoft.com/office/drawing/2014/main" id="{633FF586-88F2-0C8B-66FD-F886EF143317}"/>
              </a:ext>
            </a:extLst>
          </p:cNvPr>
          <p:cNvSpPr/>
          <p:nvPr/>
        </p:nvSpPr>
        <p:spPr>
          <a:xfrm>
            <a:off x="8566484" y="0"/>
            <a:ext cx="577516" cy="687520"/>
          </a:xfrm>
          <a:prstGeom prst="teardrop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5D2D45B-E415-4EF5-A0A1-409126FB1DF3}" type="slidenum">
              <a:rPr lang="en-US" smtClean="0"/>
              <a:t>8</a:t>
            </a:fld>
            <a:endParaRPr lang="en-US" dirty="0"/>
          </a:p>
        </p:txBody>
      </p:sp>
      <p:sp>
        <p:nvSpPr>
          <p:cNvPr id="3" name="Subtitle 12">
            <a:extLst>
              <a:ext uri="{FF2B5EF4-FFF2-40B4-BE49-F238E27FC236}">
                <a16:creationId xmlns:a16="http://schemas.microsoft.com/office/drawing/2014/main" id="{908B0ACE-BF19-EE53-5317-FEED357AE76E}"/>
              </a:ext>
            </a:extLst>
          </p:cNvPr>
          <p:cNvSpPr txBox="1">
            <a:spLocks/>
          </p:cNvSpPr>
          <p:nvPr/>
        </p:nvSpPr>
        <p:spPr>
          <a:xfrm>
            <a:off x="1394618" y="2022130"/>
            <a:ext cx="3177381" cy="8859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algn="l">
              <a:buFont typeface="Wingdings" panose="05000000000000000000" pitchFamily="2" charset="2"/>
              <a:buChar char="§"/>
            </a:pPr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Train:  </a:t>
            </a:r>
            <a:r>
              <a:rPr lang="en-US" dirty="0"/>
              <a:t>1669 (=80%)</a:t>
            </a:r>
            <a:endParaRPr lang="en-US" dirty="0">
              <a:latin typeface="Catamaran" panose="020B0604020202020204" charset="0"/>
              <a:cs typeface="Catamaran" panose="020B0604020202020204" charset="0"/>
            </a:endParaRPr>
          </a:p>
          <a:p>
            <a:pPr algn="l">
              <a:buFont typeface="Wingdings" panose="05000000000000000000" pitchFamily="2" charset="2"/>
              <a:buChar char="§"/>
            </a:pPr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Test:     418 (=20%)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Total: 2087 (=100%)</a:t>
            </a:r>
          </a:p>
        </p:txBody>
      </p:sp>
      <p:sp>
        <p:nvSpPr>
          <p:cNvPr id="5" name="Title 10">
            <a:extLst>
              <a:ext uri="{FF2B5EF4-FFF2-40B4-BE49-F238E27FC236}">
                <a16:creationId xmlns:a16="http://schemas.microsoft.com/office/drawing/2014/main" id="{0EA6D4D8-1AC3-A786-706B-4378784E3B14}"/>
              </a:ext>
            </a:extLst>
          </p:cNvPr>
          <p:cNvSpPr txBox="1">
            <a:spLocks/>
          </p:cNvSpPr>
          <p:nvPr/>
        </p:nvSpPr>
        <p:spPr>
          <a:xfrm>
            <a:off x="1516980" y="1696629"/>
            <a:ext cx="1395089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ilita One"/>
              <a:buNone/>
              <a:defRPr sz="2000" b="0" i="0" u="none" strike="noStrike" cap="none">
                <a:solidFill>
                  <a:schemeClr val="accent4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/>
              <a:t>Data</a:t>
            </a:r>
          </a:p>
        </p:txBody>
      </p:sp>
      <p:sp>
        <p:nvSpPr>
          <p:cNvPr id="6" name="Title 10">
            <a:extLst>
              <a:ext uri="{FF2B5EF4-FFF2-40B4-BE49-F238E27FC236}">
                <a16:creationId xmlns:a16="http://schemas.microsoft.com/office/drawing/2014/main" id="{ADF6CB24-4468-D276-E8ED-DFBD965B7967}"/>
              </a:ext>
            </a:extLst>
          </p:cNvPr>
          <p:cNvSpPr txBox="1">
            <a:spLocks/>
          </p:cNvSpPr>
          <p:nvPr/>
        </p:nvSpPr>
        <p:spPr>
          <a:xfrm>
            <a:off x="5095472" y="1696629"/>
            <a:ext cx="2119851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ilita One"/>
              <a:buNone/>
              <a:defRPr sz="2000" b="0" i="0" u="none" strike="noStrike" cap="none">
                <a:solidFill>
                  <a:schemeClr val="accent4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/>
              <a:t>Metrics</a:t>
            </a:r>
          </a:p>
        </p:txBody>
      </p:sp>
      <p:sp>
        <p:nvSpPr>
          <p:cNvPr id="7" name="Subtitle 12">
            <a:extLst>
              <a:ext uri="{FF2B5EF4-FFF2-40B4-BE49-F238E27FC236}">
                <a16:creationId xmlns:a16="http://schemas.microsoft.com/office/drawing/2014/main" id="{F59685C7-7012-7C93-5247-90843B455F91}"/>
              </a:ext>
            </a:extLst>
          </p:cNvPr>
          <p:cNvSpPr txBox="1">
            <a:spLocks/>
          </p:cNvSpPr>
          <p:nvPr/>
        </p:nvSpPr>
        <p:spPr>
          <a:xfrm>
            <a:off x="1387034" y="3354165"/>
            <a:ext cx="3244057" cy="67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algn="l">
              <a:buFont typeface="Wingdings" panose="05000000000000000000" pitchFamily="2" charset="2"/>
              <a:buChar char="§"/>
            </a:pPr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Method: </a:t>
            </a:r>
            <a:r>
              <a:rPr lang="en-US" dirty="0" err="1"/>
              <a:t>StratifiedKFold</a:t>
            </a:r>
            <a:r>
              <a:rPr lang="en-US" dirty="0"/>
              <a:t>, </a:t>
            </a:r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K = 5</a:t>
            </a:r>
          </a:p>
        </p:txBody>
      </p:sp>
      <p:sp>
        <p:nvSpPr>
          <p:cNvPr id="8" name="Title 10">
            <a:extLst>
              <a:ext uri="{FF2B5EF4-FFF2-40B4-BE49-F238E27FC236}">
                <a16:creationId xmlns:a16="http://schemas.microsoft.com/office/drawing/2014/main" id="{1E8C0B78-9AE1-92C5-2BB6-01993D0F2543}"/>
              </a:ext>
            </a:extLst>
          </p:cNvPr>
          <p:cNvSpPr txBox="1">
            <a:spLocks/>
          </p:cNvSpPr>
          <p:nvPr/>
        </p:nvSpPr>
        <p:spPr>
          <a:xfrm>
            <a:off x="1490347" y="3044432"/>
            <a:ext cx="2119851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ilita One"/>
              <a:buNone/>
              <a:defRPr sz="2000" b="0" i="0" u="none" strike="noStrike" cap="none">
                <a:solidFill>
                  <a:schemeClr val="accent4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/>
              <a:t>Cross Validation</a:t>
            </a:r>
          </a:p>
        </p:txBody>
      </p:sp>
      <p:sp>
        <p:nvSpPr>
          <p:cNvPr id="9" name="Subtitle 12">
            <a:extLst>
              <a:ext uri="{FF2B5EF4-FFF2-40B4-BE49-F238E27FC236}">
                <a16:creationId xmlns:a16="http://schemas.microsoft.com/office/drawing/2014/main" id="{A0888912-1252-8063-7F78-819ECCB05D54}"/>
              </a:ext>
            </a:extLst>
          </p:cNvPr>
          <p:cNvSpPr txBox="1">
            <a:spLocks/>
          </p:cNvSpPr>
          <p:nvPr/>
        </p:nvSpPr>
        <p:spPr>
          <a:xfrm>
            <a:off x="4977291" y="2000378"/>
            <a:ext cx="2023622" cy="12491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algn="l">
              <a:buFont typeface="Wingdings" panose="05000000000000000000" pitchFamily="2" charset="2"/>
              <a:buChar char="§"/>
            </a:pPr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Precision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Recall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F1-Score</a:t>
            </a:r>
          </a:p>
          <a:p>
            <a:pPr algn="l">
              <a:buFont typeface="Wingdings" panose="05000000000000000000" pitchFamily="2" charset="2"/>
              <a:buChar char="§"/>
            </a:pPr>
            <a:r>
              <a:rPr lang="en-US" dirty="0">
                <a:latin typeface="Catamaran" panose="020B0604020202020204" charset="0"/>
                <a:cs typeface="Catamaran" panose="020B0604020202020204" charset="0"/>
              </a:rPr>
              <a:t>Accuracy</a:t>
            </a:r>
          </a:p>
        </p:txBody>
      </p:sp>
    </p:spTree>
    <p:extLst>
      <p:ext uri="{BB962C8B-B14F-4D97-AF65-F5344CB8AC3E}">
        <p14:creationId xmlns:p14="http://schemas.microsoft.com/office/powerpoint/2010/main" val="3325341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3">
          <a:extLst>
            <a:ext uri="{FF2B5EF4-FFF2-40B4-BE49-F238E27FC236}">
              <a16:creationId xmlns:a16="http://schemas.microsoft.com/office/drawing/2014/main" id="{390E64C6-3C20-C6F4-7E0F-AB35BB9FEA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4">
            <a:extLst>
              <a:ext uri="{FF2B5EF4-FFF2-40B4-BE49-F238E27FC236}">
                <a16:creationId xmlns:a16="http://schemas.microsoft.com/office/drawing/2014/main" id="{61F0678D-5F52-4C50-DA9C-8D4C182189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292625"/>
            <a:ext cx="914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Logistic Regression</a:t>
            </a:r>
            <a:endParaRPr dirty="0"/>
          </a:p>
        </p:txBody>
      </p:sp>
      <p:sp>
        <p:nvSpPr>
          <p:cNvPr id="32" name="Teardrop 31">
            <a:extLst>
              <a:ext uri="{FF2B5EF4-FFF2-40B4-BE49-F238E27FC236}">
                <a16:creationId xmlns:a16="http://schemas.microsoft.com/office/drawing/2014/main" id="{B199B0FD-58EE-A0BC-0990-7676547B0BD1}"/>
              </a:ext>
            </a:extLst>
          </p:cNvPr>
          <p:cNvSpPr/>
          <p:nvPr/>
        </p:nvSpPr>
        <p:spPr>
          <a:xfrm>
            <a:off x="8566484" y="0"/>
            <a:ext cx="577516" cy="687520"/>
          </a:xfrm>
          <a:prstGeom prst="teardrop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C5D2D45B-E415-4EF5-A0A1-409126FB1DF3}" type="slidenum">
              <a:rPr lang="en-US" smtClean="0"/>
              <a:t>9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DCA0A0-8D10-48B5-52FD-91FFFB14E269}"/>
              </a:ext>
            </a:extLst>
          </p:cNvPr>
          <p:cNvSpPr txBox="1"/>
          <p:nvPr/>
        </p:nvSpPr>
        <p:spPr>
          <a:xfrm>
            <a:off x="423939" y="1471884"/>
            <a:ext cx="391307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af-ZA" noProof="0" dirty="0">
                <a:latin typeface="Aptos" panose="020B0004020202020204" pitchFamily="34" charset="0"/>
              </a:rPr>
              <a:t>Test Accuracy: </a:t>
            </a:r>
            <a:r>
              <a:rPr lang="af-ZA" b="1" noProof="0" dirty="0">
                <a:latin typeface="Aptos" panose="020B0004020202020204" pitchFamily="34" charset="0"/>
              </a:rPr>
              <a:t>0.8684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af-ZA" noProof="0" dirty="0">
                <a:solidFill>
                  <a:srgbClr val="1F1F1F"/>
                </a:solidFill>
                <a:latin typeface="Aptos" panose="020B0004020202020204" pitchFamily="34" charset="0"/>
              </a:rPr>
              <a:t>Cross-Validation Accuracy: </a:t>
            </a:r>
            <a:r>
              <a:rPr lang="af-ZA" b="1" noProof="0" dirty="0">
                <a:solidFill>
                  <a:srgbClr val="1F1F1F"/>
                </a:solidFill>
                <a:latin typeface="Aptos" panose="020B0004020202020204" pitchFamily="34" charset="0"/>
              </a:rPr>
              <a:t>0.8610 ± 0.0160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FBADA8C-BB0B-BAF9-43E0-68F16F3D21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264" y="2051233"/>
            <a:ext cx="3191952" cy="291086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B94D0C-6239-42E1-89C4-4B2BDB826A5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026"/>
          <a:stretch>
            <a:fillRect/>
          </a:stretch>
        </p:blipFill>
        <p:spPr>
          <a:xfrm>
            <a:off x="536389" y="2053584"/>
            <a:ext cx="4794369" cy="2922894"/>
          </a:xfrm>
          <a:prstGeom prst="rect">
            <a:avLst/>
          </a:prstGeom>
        </p:spPr>
      </p:pic>
      <p:sp>
        <p:nvSpPr>
          <p:cNvPr id="12" name="Title 10">
            <a:extLst>
              <a:ext uri="{FF2B5EF4-FFF2-40B4-BE49-F238E27FC236}">
                <a16:creationId xmlns:a16="http://schemas.microsoft.com/office/drawing/2014/main" id="{98BF9854-E39A-EB57-B0D1-0EF5A0BB27FC}"/>
              </a:ext>
            </a:extLst>
          </p:cNvPr>
          <p:cNvSpPr txBox="1">
            <a:spLocks/>
          </p:cNvSpPr>
          <p:nvPr/>
        </p:nvSpPr>
        <p:spPr>
          <a:xfrm>
            <a:off x="423939" y="1171026"/>
            <a:ext cx="4055648" cy="38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Lilita One"/>
              <a:buNone/>
              <a:defRPr sz="2000" b="0" i="0" u="none" strike="noStrike" cap="none">
                <a:solidFill>
                  <a:schemeClr val="accent4"/>
                </a:solidFill>
                <a:latin typeface="Lilita One"/>
                <a:ea typeface="Lilita One"/>
                <a:cs typeface="Lilita One"/>
                <a:sym typeface="Lilita On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4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en-US" dirty="0"/>
              <a:t>Test &amp; Cross-Validation Accuracy</a:t>
            </a:r>
          </a:p>
        </p:txBody>
      </p:sp>
    </p:spTree>
    <p:extLst>
      <p:ext uri="{BB962C8B-B14F-4D97-AF65-F5344CB8AC3E}">
        <p14:creationId xmlns:p14="http://schemas.microsoft.com/office/powerpoint/2010/main" val="1540198679"/>
      </p:ext>
    </p:extLst>
  </p:cSld>
  <p:clrMapOvr>
    <a:masterClrMapping/>
  </p:clrMapOvr>
</p:sld>
</file>

<file path=ppt/theme/theme1.xml><?xml version="1.0" encoding="utf-8"?>
<a:theme xmlns:a="http://schemas.openxmlformats.org/drawingml/2006/main" name="Overweight Breakthrough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EEEEEE"/>
      </a:lt2>
      <a:accent1>
        <a:srgbClr val="3D58A3"/>
      </a:accent1>
      <a:accent2>
        <a:srgbClr val="599AF2"/>
      </a:accent2>
      <a:accent3>
        <a:srgbClr val="A2D0F9"/>
      </a:accent3>
      <a:accent4>
        <a:srgbClr val="F28393"/>
      </a:accent4>
      <a:accent5>
        <a:srgbClr val="F7A9B4"/>
      </a:accent5>
      <a:accent6>
        <a:srgbClr val="F9DCE2"/>
      </a:accent6>
      <a:hlink>
        <a:srgbClr val="3D58A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2759</TotalTime>
  <Words>896</Words>
  <Application>Microsoft Office PowerPoint</Application>
  <PresentationFormat>On-screen Show (16:9)</PresentationFormat>
  <Paragraphs>194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Aptos</vt:lpstr>
      <vt:lpstr>Proxima Nova Semibold</vt:lpstr>
      <vt:lpstr>Wingdings</vt:lpstr>
      <vt:lpstr>Proxima Nova</vt:lpstr>
      <vt:lpstr>Arial</vt:lpstr>
      <vt:lpstr>Catamaran</vt:lpstr>
      <vt:lpstr>Lilita One</vt:lpstr>
      <vt:lpstr>Overweight Breakthrough by Slidesgo</vt:lpstr>
      <vt:lpstr>Slidesgo Final Pages</vt:lpstr>
      <vt:lpstr>Obesity Levels Prediction</vt:lpstr>
      <vt:lpstr>Table of Contents</vt:lpstr>
      <vt:lpstr>Objectives</vt:lpstr>
      <vt:lpstr>Data Preparation Summary</vt:lpstr>
      <vt:lpstr>Data Preparation Summary</vt:lpstr>
      <vt:lpstr>Model Building</vt:lpstr>
      <vt:lpstr>Machine Learning Models</vt:lpstr>
      <vt:lpstr>Model Evaluation Setup</vt:lpstr>
      <vt:lpstr>Logistic Regression</vt:lpstr>
      <vt:lpstr>Logistic Regression</vt:lpstr>
      <vt:lpstr>Ordinal Logistic Regression</vt:lpstr>
      <vt:lpstr>Ordinal Logistic Regression</vt:lpstr>
      <vt:lpstr>Random Forest</vt:lpstr>
      <vt:lpstr>Random Forest</vt:lpstr>
      <vt:lpstr>XGBoost Classifier</vt:lpstr>
      <vt:lpstr>XGBoost Classifier</vt:lpstr>
      <vt:lpstr>LightGBM Classifier</vt:lpstr>
      <vt:lpstr>LightGBM Classifier</vt:lpstr>
      <vt:lpstr>CatBoost Classifier</vt:lpstr>
      <vt:lpstr>CatBoost Classifier</vt:lpstr>
      <vt:lpstr>Summary</vt:lpstr>
      <vt:lpstr>Streamlit App Development</vt:lpstr>
      <vt:lpstr>Application Design</vt:lpstr>
      <vt:lpstr>Application Workflow</vt:lpstr>
      <vt:lpstr>Obesity Level Prediction App</vt:lpstr>
      <vt:lpstr>Obesity Level Prediction App</vt:lpstr>
      <vt:lpstr>Conclusions</vt:lpstr>
      <vt:lpstr>Business Insight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Data Analytics Center</cp:lastModifiedBy>
  <cp:revision>127</cp:revision>
  <dcterms:modified xsi:type="dcterms:W3CDTF">2025-10-25T04:00:24Z</dcterms:modified>
</cp:coreProperties>
</file>